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0CADC-4664-4B37-A155-928DE9DC2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58C08D-FD6C-4E09-96E7-9E6BA6562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4F968F-8FA8-4A1E-A133-5A23352F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2A89-1D4B-4656-921F-D58D629AC629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138E92-B688-4565-90C2-E62523EE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E58673-1FC5-441F-83E1-779555F6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2C3C-C42D-42C6-B490-170BECF505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24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6D610-4D77-432F-AFD5-7B514862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AD3475-2803-4DAE-8C08-B45F0605A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1DA46B-8F6C-4FE1-9013-A4F277ED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2A89-1D4B-4656-921F-D58D629AC629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E31299-6DF0-40A1-A428-9EE821B6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64BA88-24B0-4F2D-95AA-FF8AE381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2C3C-C42D-42C6-B490-170BECF505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70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CA91D2-B46C-469F-88FF-914312C97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048681-D6F4-40FE-8825-805B72D78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521B6A-789D-415F-9727-21423EB2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2A89-1D4B-4656-921F-D58D629AC629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84FC44-433A-437B-88BD-8878ABB5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25CA1B-3204-4414-BE90-73118FAE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2C3C-C42D-42C6-B490-170BECF505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0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FF7D47-C001-4890-A085-41A04CC5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004470-5FEA-497A-B16E-A3769AA51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D33277-6ACE-4D8E-B370-CD65639C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2A89-1D4B-4656-921F-D58D629AC629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F28AB7-33C0-4991-8CF7-411B5A8A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2D0EEB-B1CC-4E37-B511-9809DCAC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2C3C-C42D-42C6-B490-170BECF505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31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D63D06-BD4D-4FA5-8A9E-00BF2804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46B466-CD9F-4A9A-8322-254FE6143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B4BAE9-9006-4E26-85BE-98066FEB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2A89-1D4B-4656-921F-D58D629AC629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729E7B-5602-4269-8F64-205B7A88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148EA9-9DAB-4108-A926-25091C7D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2C3C-C42D-42C6-B490-170BECF505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77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30CFF-A4C2-4166-A723-B63A87D8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8B32D2-231D-4B18-A055-578E2A0EA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A79C42-896D-4FF5-913A-0C144930F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6A026E-4D00-4AA6-8A05-A984C456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2A89-1D4B-4656-921F-D58D629AC629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81805B-3918-4AC7-9825-2FF5F8F94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B21823-120A-428D-AAF4-C2AE229EB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2C3C-C42D-42C6-B490-170BECF505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89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CFDFB-A4F4-4238-BEB2-0063F6E9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2F0B6C-D73F-4EC1-BB3E-422212F61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DA8BF5-7A60-4C55-92BC-C62E84DFC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60E4BF-F16E-4366-9766-FF4C921E4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2477B5F-E679-4F71-9D50-227FBFCA6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67841AD-6664-4257-A394-A1481F45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2A89-1D4B-4656-921F-D58D629AC629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044E0DE-FAE4-4C14-98B7-37FE55B3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371E7F7-8D77-4962-9F50-3E5B8479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2C3C-C42D-42C6-B490-170BECF505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8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72986C-49F6-4590-87DB-99C74420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300D1D-AAD7-46BE-A499-881208E9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2A89-1D4B-4656-921F-D58D629AC629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E4BFB1-5CE7-48C4-8B44-677F37A6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3B8675-DB93-46A5-A721-7A561DB6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2C3C-C42D-42C6-B490-170BECF505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47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A35539B-75B5-4F4A-80C1-B1BDCE66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2A89-1D4B-4656-921F-D58D629AC629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33B213-6C17-4ED9-91CC-EF53521D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AB2A89-C222-4B8F-B779-AD48A464E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2C3C-C42D-42C6-B490-170BECF505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45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3DA70-C761-4A20-9CE5-B8BBE0B77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EFD948-54F0-4ECD-A98F-5F8F08F8B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CB7A85-9A4C-4E2B-9B91-713254C80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F786EE-6BE1-4889-BD7F-5A95B6FBD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2A89-1D4B-4656-921F-D58D629AC629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35DA2E-56F7-46AC-A15B-92B46340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A0BFC8-A13D-4D03-9870-7C8118ED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2C3C-C42D-42C6-B490-170BECF505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76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76F1F-5C01-4304-852E-9AFE0FB9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D863FDE-938A-47AA-9965-E7347CC2F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70DEB2-CF3A-4868-8FF6-92B406820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48E6F9-CB5A-4C96-9328-04D70671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2A89-1D4B-4656-921F-D58D629AC629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A8A797-5BA9-4853-B117-1F84F582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DB84D4-88F3-4174-930D-7D0E7569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2C3C-C42D-42C6-B490-170BECF505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32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EB318D-5D0F-4A10-A2F5-2C1609E6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D63174-E989-47FB-83F6-6299ECEF3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1C43B6-9236-4587-9788-37FB820EE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2A89-1D4B-4656-921F-D58D629AC629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77AA11-0C30-4C17-A23D-576E82331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C6C397-F141-4638-BED8-216DAE567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42C3C-C42D-42C6-B490-170BECF505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91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ahmen 6">
            <a:extLst>
              <a:ext uri="{FF2B5EF4-FFF2-40B4-BE49-F238E27FC236}">
                <a16:creationId xmlns:a16="http://schemas.microsoft.com/office/drawing/2014/main" id="{CE2E60B5-D76A-4241-BB41-9F09AE0131F3}"/>
              </a:ext>
            </a:extLst>
          </p:cNvPr>
          <p:cNvSpPr/>
          <p:nvPr/>
        </p:nvSpPr>
        <p:spPr>
          <a:xfrm>
            <a:off x="2052482" y="1118420"/>
            <a:ext cx="5840364" cy="3242187"/>
          </a:xfrm>
          <a:prstGeom prst="frame">
            <a:avLst>
              <a:gd name="adj1" fmla="val 613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BBA4E27-769D-47B2-B7CE-E5DCCA54BC6E}"/>
              </a:ext>
            </a:extLst>
          </p:cNvPr>
          <p:cNvSpPr/>
          <p:nvPr/>
        </p:nvSpPr>
        <p:spPr>
          <a:xfrm>
            <a:off x="1551038" y="1474839"/>
            <a:ext cx="2281084" cy="10225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59FBACF-C076-4933-8F3A-084C3140728B}"/>
              </a:ext>
            </a:extLst>
          </p:cNvPr>
          <p:cNvSpPr/>
          <p:nvPr/>
        </p:nvSpPr>
        <p:spPr>
          <a:xfrm>
            <a:off x="6631857" y="2587113"/>
            <a:ext cx="2281084" cy="102255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C7AE88C-4E55-4D74-B59D-5E7CDF592E83}"/>
              </a:ext>
            </a:extLst>
          </p:cNvPr>
          <p:cNvSpPr/>
          <p:nvPr/>
        </p:nvSpPr>
        <p:spPr>
          <a:xfrm>
            <a:off x="915628" y="2917723"/>
            <a:ext cx="2281084" cy="10225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B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F7CAF45-4791-4580-A1F1-1997E9097C41}"/>
              </a:ext>
            </a:extLst>
          </p:cNvPr>
          <p:cNvSpPr/>
          <p:nvPr/>
        </p:nvSpPr>
        <p:spPr>
          <a:xfrm>
            <a:off x="4031228" y="3716594"/>
            <a:ext cx="2281084" cy="102255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C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EE9F180-D548-455C-8A03-3D98F0AD84CF}"/>
              </a:ext>
            </a:extLst>
          </p:cNvPr>
          <p:cNvSpPr/>
          <p:nvPr/>
        </p:nvSpPr>
        <p:spPr>
          <a:xfrm>
            <a:off x="5171770" y="739878"/>
            <a:ext cx="2281084" cy="102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D</a:t>
            </a:r>
          </a:p>
        </p:txBody>
      </p:sp>
      <p:sp>
        <p:nvSpPr>
          <p:cNvPr id="8" name="Herz 7">
            <a:extLst>
              <a:ext uri="{FF2B5EF4-FFF2-40B4-BE49-F238E27FC236}">
                <a16:creationId xmlns:a16="http://schemas.microsoft.com/office/drawing/2014/main" id="{601F1CA3-04A5-4E56-9906-8ED2F0CAD3E0}"/>
              </a:ext>
            </a:extLst>
          </p:cNvPr>
          <p:cNvSpPr/>
          <p:nvPr/>
        </p:nvSpPr>
        <p:spPr>
          <a:xfrm>
            <a:off x="4361836" y="2188908"/>
            <a:ext cx="1376516" cy="1022555"/>
          </a:xfrm>
          <a:prstGeom prst="hear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76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Pawel Kulawiak</dc:creator>
  <cp:lastModifiedBy>Pawel Kulawiak</cp:lastModifiedBy>
  <cp:revision>1</cp:revision>
  <dcterms:created xsi:type="dcterms:W3CDTF">2022-01-10T13:48:14Z</dcterms:created>
  <dcterms:modified xsi:type="dcterms:W3CDTF">2022-01-10T13:51:04Z</dcterms:modified>
</cp:coreProperties>
</file>