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3AA"/>
    <a:srgbClr val="38A234"/>
    <a:srgbClr val="D12D2F"/>
    <a:srgbClr val="D4D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8F231-A268-4AEA-A135-9388ECA96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0EA167-E570-4429-BB87-5A3081EC4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7736-28CA-4811-9646-1095E667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82B4A1-96C9-4D71-93C3-DF3E63B7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748FC-CCFB-4878-8723-8533C2A1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6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9D447-7A41-43C9-B41C-6F70670A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D1643D-501B-4559-8FBA-68AAE2D3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E8556-F6E7-4599-AADE-0ABC9600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429E8-D79A-48A3-A939-B2555EDD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3C9A4-861D-462C-BB03-5914E138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8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D8D392-55F1-45DB-81EA-EE3FC4D1C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794631-DB49-4A18-8BC3-F7B437664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A3791-EC45-4345-B66E-FC48575E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CF41E-8B1F-4351-8443-460610CB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048F9-20D0-44C6-AAEB-57C591F0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89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AA3C4-CA48-477F-85CB-EE131861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05C2C-DA69-4EF5-87AF-E379C0D6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1CFE4-7B64-4FBA-BEB7-B85A2EF4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22B4A-7997-4CEA-8679-202EDFD7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DFD83-0C59-4FF1-BE7C-245A2B0B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A63E5-2D61-46A5-AEF2-92209291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68EA4D-8AAF-4CAF-963B-D813A49B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18FE7F-109E-42FE-A750-000F9233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6FB008-60D4-4480-9716-3784EAD6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49684-0F36-49AA-ACC3-32D0F0D8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00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A57E4-754E-452B-90F0-BC1C45F8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5FDB2-8B45-4199-8F73-A8D474C23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0A0743-E9CD-4E70-9D5B-54A33956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A6BCC-76F5-436B-89BC-3383583F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AA5377-D8C3-4FB1-A629-D5578D7D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3E0D3A-F824-4212-B1CF-F910E76E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8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D88A4-5374-4B01-9103-B53D187C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49CE2C-4159-471A-9B2B-034861AB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D9604D-486D-46C6-B035-0A809B746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B2D7D6-AED8-4DCC-9B14-FD839A85C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7D775B-F270-4F34-8AD4-11FAF8E79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D0E243-9A6D-4F58-978F-A1C08FE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AE8053-AEF7-458B-9F83-98508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A84B86-4FE1-48AC-9882-5E22FA21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05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9C082-2D56-402C-8E46-45302E30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43FA83-94DA-43D8-AFE4-17B1021C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E15D64-C9AF-496C-BC91-E54B58A1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46C085-A93D-4829-9547-BE17F827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27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8BB7BD-DEDC-4ECD-AAC3-8A6240CB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2BE3F5-BC01-4C29-8344-5294F6A7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D97E8-8F38-4E40-8C4A-9480B864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C85A8-73B1-4BF6-A5A8-BE5DBDCD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667A7-6DF5-4A5C-866E-C8B0E8BC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43097C-45C9-4778-BDBB-AA04351A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DA7F5-8A35-4BFD-94F7-335B4AD4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A0BA2C-9CC1-4102-ADC4-25F454C4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65A412-DAA1-47F5-BC49-FE0C5379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5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5C60B-5BBF-479D-A3D1-2484A47D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F7E423-A73D-41AE-8C2B-94E58FE25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ABD2E4-2BF8-4221-B4A3-78C6D940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EB15EE-1517-4107-AC69-1C78EC1C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1F0F42-F7C3-4813-AD79-AD089D73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01C661-8601-4360-9556-4292288C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5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89499D-F62F-431D-B0BC-95C6DBF1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547916-083C-48C8-BAD4-9692E422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186F2-CAAA-47B9-B2CC-709008AF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694BA-F720-4600-A174-209CD2CD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64CBC5-2EC2-4750-A578-D3345FDD2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5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9E0C14D-EEF9-4F04-B214-1AED53081ECB}"/>
              </a:ext>
            </a:extLst>
          </p:cNvPr>
          <p:cNvSpPr/>
          <p:nvPr/>
        </p:nvSpPr>
        <p:spPr>
          <a:xfrm>
            <a:off x="723508" y="1905365"/>
            <a:ext cx="1440000" cy="1440000"/>
          </a:xfrm>
          <a:prstGeom prst="rect">
            <a:avLst/>
          </a:prstGeom>
          <a:solidFill>
            <a:srgbClr val="31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EA919A-1709-4F98-AF63-1FA4C3173696}"/>
              </a:ext>
            </a:extLst>
          </p:cNvPr>
          <p:cNvSpPr/>
          <p:nvPr/>
        </p:nvSpPr>
        <p:spPr>
          <a:xfrm>
            <a:off x="2163508" y="1905365"/>
            <a:ext cx="1440000" cy="1440000"/>
          </a:xfrm>
          <a:prstGeom prst="rect">
            <a:avLst/>
          </a:prstGeom>
          <a:solidFill>
            <a:srgbClr val="D4D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9D27D6-91AE-41E9-8C23-1AF07429B268}"/>
              </a:ext>
            </a:extLst>
          </p:cNvPr>
          <p:cNvSpPr/>
          <p:nvPr/>
        </p:nvSpPr>
        <p:spPr>
          <a:xfrm>
            <a:off x="723508" y="3345365"/>
            <a:ext cx="1440000" cy="1440000"/>
          </a:xfrm>
          <a:prstGeom prst="rect">
            <a:avLst/>
          </a:prstGeom>
          <a:solidFill>
            <a:srgbClr val="38A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93F5FF-CB1A-4C08-89EA-18C38B897DA5}"/>
              </a:ext>
            </a:extLst>
          </p:cNvPr>
          <p:cNvSpPr/>
          <p:nvPr/>
        </p:nvSpPr>
        <p:spPr>
          <a:xfrm>
            <a:off x="2163508" y="3345365"/>
            <a:ext cx="1440000" cy="1440000"/>
          </a:xfrm>
          <a:prstGeom prst="rect">
            <a:avLst/>
          </a:prstGeom>
          <a:solidFill>
            <a:srgbClr val="D1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räne 7">
            <a:extLst>
              <a:ext uri="{FF2B5EF4-FFF2-40B4-BE49-F238E27FC236}">
                <a16:creationId xmlns:a16="http://schemas.microsoft.com/office/drawing/2014/main" id="{4C8B4C67-3935-4B58-B601-08F8DBDE47A2}"/>
              </a:ext>
            </a:extLst>
          </p:cNvPr>
          <p:cNvSpPr/>
          <p:nvPr/>
        </p:nvSpPr>
        <p:spPr>
          <a:xfrm rot="13912302">
            <a:off x="2186493" y="2434021"/>
            <a:ext cx="540000" cy="540000"/>
          </a:xfrm>
          <a:prstGeom prst="teardrop">
            <a:avLst/>
          </a:prstGeom>
          <a:solidFill>
            <a:srgbClr val="31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räne 9">
            <a:extLst>
              <a:ext uri="{FF2B5EF4-FFF2-40B4-BE49-F238E27FC236}">
                <a16:creationId xmlns:a16="http://schemas.microsoft.com/office/drawing/2014/main" id="{07AB7145-F306-4B97-B8B5-67A643092744}"/>
              </a:ext>
            </a:extLst>
          </p:cNvPr>
          <p:cNvSpPr/>
          <p:nvPr/>
        </p:nvSpPr>
        <p:spPr>
          <a:xfrm rot="7979892">
            <a:off x="1209110" y="2777335"/>
            <a:ext cx="540000" cy="540000"/>
          </a:xfrm>
          <a:prstGeom prst="teardrop">
            <a:avLst/>
          </a:prstGeom>
          <a:solidFill>
            <a:srgbClr val="38A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räne 10">
            <a:extLst>
              <a:ext uri="{FF2B5EF4-FFF2-40B4-BE49-F238E27FC236}">
                <a16:creationId xmlns:a16="http://schemas.microsoft.com/office/drawing/2014/main" id="{5A508470-B900-43AC-A526-580A0D40FD04}"/>
              </a:ext>
            </a:extLst>
          </p:cNvPr>
          <p:cNvSpPr/>
          <p:nvPr/>
        </p:nvSpPr>
        <p:spPr>
          <a:xfrm rot="2871326">
            <a:off x="1610919" y="3743748"/>
            <a:ext cx="540000" cy="540000"/>
          </a:xfrm>
          <a:prstGeom prst="teardrop">
            <a:avLst/>
          </a:prstGeom>
          <a:solidFill>
            <a:srgbClr val="D1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räne 11">
            <a:extLst>
              <a:ext uri="{FF2B5EF4-FFF2-40B4-BE49-F238E27FC236}">
                <a16:creationId xmlns:a16="http://schemas.microsoft.com/office/drawing/2014/main" id="{9AC7CE0C-E784-4E04-9A5A-76D9715886F8}"/>
              </a:ext>
            </a:extLst>
          </p:cNvPr>
          <p:cNvSpPr/>
          <p:nvPr/>
        </p:nvSpPr>
        <p:spPr>
          <a:xfrm rot="18881933">
            <a:off x="2531884" y="3379824"/>
            <a:ext cx="540000" cy="540000"/>
          </a:xfrm>
          <a:prstGeom prst="teardrop">
            <a:avLst/>
          </a:prstGeom>
          <a:solidFill>
            <a:srgbClr val="D4D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3A3FEBD6-A737-4583-8B4E-BAB95FC79256}"/>
              </a:ext>
            </a:extLst>
          </p:cNvPr>
          <p:cNvSpPr/>
          <p:nvPr/>
        </p:nvSpPr>
        <p:spPr>
          <a:xfrm>
            <a:off x="713904" y="1906007"/>
            <a:ext cx="2880000" cy="2879999"/>
          </a:xfrm>
          <a:prstGeom prst="donut">
            <a:avLst>
              <a:gd name="adj" fmla="val 7247"/>
            </a:avLst>
          </a:prstGeom>
          <a:solidFill>
            <a:srgbClr val="31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1976F73-D9CE-4C2A-9A40-CDDAB67A7B0F}"/>
              </a:ext>
            </a:extLst>
          </p:cNvPr>
          <p:cNvSpPr txBox="1"/>
          <p:nvPr/>
        </p:nvSpPr>
        <p:spPr>
          <a:xfrm>
            <a:off x="4267461" y="2237369"/>
            <a:ext cx="72886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latin typeface="+mj-lt"/>
                <a:cs typeface="Arial" panose="020B0604020202020204" pitchFamily="34" charset="0"/>
              </a:rPr>
              <a:t>ZEIF-Blog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00B396B-7800-4AC7-B6B1-5E3B452B4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22" t="24004" r="23278" b="25428"/>
          <a:stretch/>
        </p:blipFill>
        <p:spPr>
          <a:xfrm>
            <a:off x="552450" y="1714500"/>
            <a:ext cx="3267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477AAA9-2DE2-4AD9-8ED8-F2814AE2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B0F0"/>
              </a:clrFrom>
              <a:clrTo>
                <a:srgbClr val="00B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808" y="1563462"/>
            <a:ext cx="11266384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9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ZEIF">
            <a:extLst>
              <a:ext uri="{FF2B5EF4-FFF2-40B4-BE49-F238E27FC236}">
                <a16:creationId xmlns:a16="http://schemas.microsoft.com/office/drawing/2014/main" id="{C6BDF18D-35A0-4920-AACF-0582EB16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949" y="1695661"/>
            <a:ext cx="5802271" cy="435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2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2</cp:revision>
  <dcterms:created xsi:type="dcterms:W3CDTF">2022-01-07T18:12:18Z</dcterms:created>
  <dcterms:modified xsi:type="dcterms:W3CDTF">2022-01-07T20:04:16Z</dcterms:modified>
</cp:coreProperties>
</file>