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43467-7FF8-4ED2-AF78-D9E7BFA5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B62C6-1016-4463-A1EF-4C43D5877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787DE-6BFC-4560-A43C-3F042483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06FE3-2D1D-47A4-87DF-A824C201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2135A-6B96-46EF-B34E-3E0E6B5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5FCC-98C7-41E4-8EA6-5B8C4114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ABD5C9-F0CE-485F-95AF-C7EB51D5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41FAD-8C3B-4A4C-9B1C-4509FA87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AF7C9-DEF5-4692-84E7-8755918F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E6D9D-CF13-4D38-9066-8A787E6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CED961-F4AE-48FD-8C5F-CC87747C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B0F40-1DD1-492E-9FBB-18622508B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8D441-6779-499C-9369-27A3AC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DC242-1C3B-419D-AB01-3482ACBB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400D5-3DEC-4130-B2EC-19C6BF09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AFFC-226B-4681-9B80-716229AE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3EC3D-A92C-4A23-A434-DB1AF7E6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623C1-4102-49DB-8FD0-F1FA93A4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A8E51-071B-4914-AB5F-A51204DD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2BB6B5-510B-424E-8A90-7E46571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EF30D-FB06-4735-952B-2462CA0F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9A1DB-8A37-4ABE-A018-677B9A56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B95802-E152-4B00-A211-A0747A58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AD25-579D-44E1-8D44-3BEE346D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E9326-91DB-48A9-923E-F0F941D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4CB7-571F-4B91-89C6-EAFBE2BC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7B59C-10E4-4BCD-BA59-66328095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9318C4-1367-4500-AFB5-388229E5C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916C5-A558-45F1-AC2F-804BE087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6D33F-1705-4220-8780-E2418CCA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2795D-1D34-482E-A5C3-135A07F6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C360-5CAB-4278-834D-45D85B0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B39CD-7493-4B8F-876D-4AC7EC83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D321A-23A4-4DDF-8568-D1404157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C11B6C-124E-4F55-90BB-5926E902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1B7E8C-102B-4821-84E6-7E5EE1C82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06ED0-70CE-4503-95D2-757CD598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37A219-12BE-4B63-AD2D-2CDB6213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87BA79-AC07-4C0E-B199-6E7FD8B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1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D5CA8-0988-4375-A0BA-3A7611E5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148104-6FB5-4EBB-9944-783644E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77AA56-3E7A-43BE-8D73-E439316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A13F6-3705-40DD-A712-FDDD8656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F56F71-A506-4E1C-8089-82C74B83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4D722-C1D0-49A9-B869-64478795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456A1-CE37-4D2B-8E8D-1D3A70B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3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27BC8-A7D6-4B27-8B30-77A18A7A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A1552-57EC-43AF-B46C-2AF57A40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AE382-86D5-4CA9-93A1-47FB981F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4C62C-05C6-48BC-8294-34A3C9C5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5A3CA-CBC7-4229-86BC-F7968FE1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B9E5D-9B52-4971-B63B-4657DEF2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9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F038F-37D8-4803-9F6C-94668ED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6F58C-D743-4A2A-9BDB-FEBBEA2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B76BA-7BCC-4E23-BB7E-52AFE8DD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D3B36-A101-4FD8-A226-64A95045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094391-8C63-4A23-B7A5-52F4CBB5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A1C33-4DD2-45E2-BB2D-40BFFE4E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7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3FC9D-D8D5-4B98-9EC3-D79D4A4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E49AB-73F5-4ADA-ABE0-CADDB5CD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B97BC-EE21-40B7-A094-0F7108EE6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2BE7F-58EA-4049-BAA9-3FBEBC01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2EE5-5338-4BF3-B5A8-80867AEF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6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DB48224-64A6-B05C-B70D-7AE1689BA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16192" r="3233" b="17878"/>
          <a:stretch/>
        </p:blipFill>
        <p:spPr>
          <a:xfrm>
            <a:off x="2547938" y="1985964"/>
            <a:ext cx="7843837" cy="3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DB48224-64A6-B05C-B70D-7AE1689BA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16192" r="58021" b="17878"/>
          <a:stretch/>
        </p:blipFill>
        <p:spPr>
          <a:xfrm>
            <a:off x="1573163" y="1845469"/>
            <a:ext cx="3168000" cy="316706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9BF9119-D6D6-D681-38F2-9D134E40DCF3}"/>
              </a:ext>
            </a:extLst>
          </p:cNvPr>
          <p:cNvSpPr/>
          <p:nvPr/>
        </p:nvSpPr>
        <p:spPr>
          <a:xfrm>
            <a:off x="6902246" y="1845469"/>
            <a:ext cx="3168000" cy="316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70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11</cp:revision>
  <dcterms:created xsi:type="dcterms:W3CDTF">2022-03-23T10:31:31Z</dcterms:created>
  <dcterms:modified xsi:type="dcterms:W3CDTF">2022-05-19T13:28:49Z</dcterms:modified>
</cp:coreProperties>
</file>