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79200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5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767462"/>
            <a:ext cx="6732032" cy="375991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5672376"/>
            <a:ext cx="5940029" cy="2607442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9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574987"/>
            <a:ext cx="1707758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574987"/>
            <a:ext cx="5024274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40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41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2692444"/>
            <a:ext cx="6831033" cy="4492401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7227345"/>
            <a:ext cx="6831033" cy="2362447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5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874937"/>
            <a:ext cx="3366016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874937"/>
            <a:ext cx="3366016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4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74990"/>
            <a:ext cx="6831033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647443"/>
            <a:ext cx="3350547" cy="129747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3944914"/>
            <a:ext cx="3350547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647443"/>
            <a:ext cx="3367048" cy="129747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3944914"/>
            <a:ext cx="3367048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86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09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45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719984"/>
            <a:ext cx="2554418" cy="2519945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554968"/>
            <a:ext cx="4009519" cy="7674832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239929"/>
            <a:ext cx="2554418" cy="6002369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719984"/>
            <a:ext cx="2554418" cy="2519945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554968"/>
            <a:ext cx="4009519" cy="7674832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239929"/>
            <a:ext cx="2554418" cy="6002369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20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574990"/>
            <a:ext cx="6831033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874937"/>
            <a:ext cx="6831033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10009783"/>
            <a:ext cx="178200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5951-10C4-4C91-A0CB-F2192A9ADFE4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10009783"/>
            <a:ext cx="267301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10009783"/>
            <a:ext cx="178200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7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1DDC2B2-99BE-419E-0275-86C6CDEB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42" y="0"/>
            <a:ext cx="6018796" cy="620077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216D328-D58D-43A0-C50F-1EDCD47D4A1B}"/>
              </a:ext>
            </a:extLst>
          </p:cNvPr>
          <p:cNvSpPr/>
          <p:nvPr/>
        </p:nvSpPr>
        <p:spPr>
          <a:xfrm>
            <a:off x="-2322" y="0"/>
            <a:ext cx="1903564" cy="16585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Titel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CC3ACCE-7F63-D5C1-6F14-26DE23940B0B}"/>
              </a:ext>
            </a:extLst>
          </p:cNvPr>
          <p:cNvSpPr/>
          <p:nvPr/>
        </p:nvSpPr>
        <p:spPr>
          <a:xfrm>
            <a:off x="0" y="2989613"/>
            <a:ext cx="1901242" cy="16585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Zusammenfassung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C0D8F2B-1CA9-AAED-752B-CD657AC2F92E}"/>
              </a:ext>
            </a:extLst>
          </p:cNvPr>
          <p:cNvSpPr/>
          <p:nvPr/>
        </p:nvSpPr>
        <p:spPr>
          <a:xfrm>
            <a:off x="0" y="1695450"/>
            <a:ext cx="1901242" cy="238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Erscheinungsdatum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B18FDA-37AF-8993-96DD-06655A6DF5EE}"/>
              </a:ext>
            </a:extLst>
          </p:cNvPr>
          <p:cNvSpPr/>
          <p:nvPr/>
        </p:nvSpPr>
        <p:spPr>
          <a:xfrm>
            <a:off x="0" y="2005012"/>
            <a:ext cx="1901242" cy="238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Gefällt-Mir-Anzahl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4875180-98B7-B6B2-1ADB-6B9280C3CBDF}"/>
              </a:ext>
            </a:extLst>
          </p:cNvPr>
          <p:cNvSpPr/>
          <p:nvPr/>
        </p:nvSpPr>
        <p:spPr>
          <a:xfrm>
            <a:off x="6018796" y="2219324"/>
            <a:ext cx="1901242" cy="5334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Anzahl der Kommentare</a:t>
            </a:r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52A37ADB-2825-5E12-9C7A-9FB508C176E2}"/>
              </a:ext>
            </a:extLst>
          </p:cNvPr>
          <p:cNvSpPr/>
          <p:nvPr/>
        </p:nvSpPr>
        <p:spPr>
          <a:xfrm>
            <a:off x="7579519" y="1981199"/>
            <a:ext cx="228600" cy="23812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1724894-E9B3-8535-F9E6-BCB1CA72E016}"/>
              </a:ext>
            </a:extLst>
          </p:cNvPr>
          <p:cNvSpPr/>
          <p:nvPr/>
        </p:nvSpPr>
        <p:spPr>
          <a:xfrm>
            <a:off x="-2322" y="4915426"/>
            <a:ext cx="1901242" cy="12853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Externe Inhalte und/oder Bilder</a:t>
            </a:r>
          </a:p>
        </p:txBody>
      </p:sp>
    </p:spTree>
    <p:extLst>
      <p:ext uri="{BB962C8B-B14F-4D97-AF65-F5344CB8AC3E}">
        <p14:creationId xmlns:p14="http://schemas.microsoft.com/office/powerpoint/2010/main" val="314647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368AAE98-D2CC-6D3F-ADF5-8AD229F5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20" y="0"/>
            <a:ext cx="6011249" cy="6140743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98E78F2-122B-A47A-128A-5C2A5DBAD7B9}"/>
              </a:ext>
            </a:extLst>
          </p:cNvPr>
          <p:cNvSpPr/>
          <p:nvPr/>
        </p:nvSpPr>
        <p:spPr>
          <a:xfrm>
            <a:off x="0" y="4419599"/>
            <a:ext cx="1898920" cy="16694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Text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D86ED01-292E-B461-D596-CC2572C80A78}"/>
              </a:ext>
            </a:extLst>
          </p:cNvPr>
          <p:cNvSpPr/>
          <p:nvPr/>
        </p:nvSpPr>
        <p:spPr>
          <a:xfrm>
            <a:off x="0" y="0"/>
            <a:ext cx="1898919" cy="43164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Externe Inhalte und/oder Bilder</a:t>
            </a:r>
          </a:p>
        </p:txBody>
      </p:sp>
    </p:spTree>
    <p:extLst>
      <p:ext uri="{BB962C8B-B14F-4D97-AF65-F5344CB8AC3E}">
        <p14:creationId xmlns:p14="http://schemas.microsoft.com/office/powerpoint/2010/main" val="4140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2D86ED01-292E-B461-D596-CC2572C80A78}"/>
              </a:ext>
            </a:extLst>
          </p:cNvPr>
          <p:cNvSpPr/>
          <p:nvPr/>
        </p:nvSpPr>
        <p:spPr>
          <a:xfrm>
            <a:off x="0" y="1021080"/>
            <a:ext cx="1898919" cy="604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Kommentar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3B11F4E-1660-6825-F64B-E769E997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19" y="0"/>
            <a:ext cx="6021119" cy="879413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91BD5AFF-6A12-158E-A083-531E8B0ECF02}"/>
              </a:ext>
            </a:extLst>
          </p:cNvPr>
          <p:cNvSpPr/>
          <p:nvPr/>
        </p:nvSpPr>
        <p:spPr>
          <a:xfrm>
            <a:off x="-1" y="624840"/>
            <a:ext cx="1898919" cy="276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User-Name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3F77AC4-B9B5-AFDF-6C26-CD6DCCE181C0}"/>
              </a:ext>
            </a:extLst>
          </p:cNvPr>
          <p:cNvSpPr/>
          <p:nvPr/>
        </p:nvSpPr>
        <p:spPr>
          <a:xfrm>
            <a:off x="0" y="0"/>
            <a:ext cx="1898919" cy="276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Anzahl Kommentare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07FAAB-B716-6229-CC27-67FFFF1E0CC3}"/>
              </a:ext>
            </a:extLst>
          </p:cNvPr>
          <p:cNvSpPr/>
          <p:nvPr/>
        </p:nvSpPr>
        <p:spPr>
          <a:xfrm>
            <a:off x="0" y="1714500"/>
            <a:ext cx="1898919" cy="4343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Anzahl Likes für Kommentar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2E8E70-C645-7348-8928-B4C1AAEBFFE8}"/>
              </a:ext>
            </a:extLst>
          </p:cNvPr>
          <p:cNvSpPr/>
          <p:nvPr/>
        </p:nvSpPr>
        <p:spPr>
          <a:xfrm>
            <a:off x="693419" y="2227580"/>
            <a:ext cx="1898919" cy="276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User-Name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6FCBBD-0C4D-981A-F45B-E3BA170FE265}"/>
              </a:ext>
            </a:extLst>
          </p:cNvPr>
          <p:cNvSpPr/>
          <p:nvPr/>
        </p:nvSpPr>
        <p:spPr>
          <a:xfrm>
            <a:off x="693419" y="2808546"/>
            <a:ext cx="1898920" cy="44228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Kommentar als Antwort auf Kommentar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16FDC9-5499-3189-6C4C-FB45965F5F09}"/>
              </a:ext>
            </a:extLst>
          </p:cNvPr>
          <p:cNvSpPr/>
          <p:nvPr/>
        </p:nvSpPr>
        <p:spPr>
          <a:xfrm>
            <a:off x="5234940" y="2103120"/>
            <a:ext cx="2086560" cy="5806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Relation zwischen Antwort und User-Name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0532DF99-6E6C-92EE-AD03-801D18382854}"/>
              </a:ext>
            </a:extLst>
          </p:cNvPr>
          <p:cNvSpPr/>
          <p:nvPr/>
        </p:nvSpPr>
        <p:spPr>
          <a:xfrm>
            <a:off x="4829760" y="2537460"/>
            <a:ext cx="388620" cy="1905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CE2C466-7DC5-3514-A3A6-F023E202B054}"/>
              </a:ext>
            </a:extLst>
          </p:cNvPr>
          <p:cNvSpPr/>
          <p:nvPr/>
        </p:nvSpPr>
        <p:spPr>
          <a:xfrm>
            <a:off x="693418" y="7295456"/>
            <a:ext cx="1898919" cy="4343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Anzahl Likes für Antwort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1C0031-2711-F0D5-5DA9-8AABD6DEE804}"/>
              </a:ext>
            </a:extLst>
          </p:cNvPr>
          <p:cNvSpPr/>
          <p:nvPr/>
        </p:nvSpPr>
        <p:spPr>
          <a:xfrm>
            <a:off x="949458" y="7793872"/>
            <a:ext cx="1898919" cy="276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User-Name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FA52A2-6640-DED5-D369-56946F79D66A}"/>
              </a:ext>
            </a:extLst>
          </p:cNvPr>
          <p:cNvSpPr/>
          <p:nvPr/>
        </p:nvSpPr>
        <p:spPr>
          <a:xfrm>
            <a:off x="5140060" y="7681611"/>
            <a:ext cx="2086560" cy="5806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Relation zwischen Antwort und User-Name</a:t>
            </a:r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E26B994D-B61F-2EDF-9A8A-25BF57523308}"/>
              </a:ext>
            </a:extLst>
          </p:cNvPr>
          <p:cNvSpPr/>
          <p:nvPr/>
        </p:nvSpPr>
        <p:spPr>
          <a:xfrm>
            <a:off x="4734880" y="8115951"/>
            <a:ext cx="388620" cy="1905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7D73A3-8BCD-E151-4B85-81DEC824D262}"/>
              </a:ext>
            </a:extLst>
          </p:cNvPr>
          <p:cNvSpPr/>
          <p:nvPr/>
        </p:nvSpPr>
        <p:spPr>
          <a:xfrm>
            <a:off x="949458" y="8370277"/>
            <a:ext cx="1898919" cy="4027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Kommentar als Antwort auf Antwort</a:t>
            </a:r>
          </a:p>
        </p:txBody>
      </p:sp>
    </p:spTree>
    <p:extLst>
      <p:ext uri="{BB962C8B-B14F-4D97-AF65-F5344CB8AC3E}">
        <p14:creationId xmlns:p14="http://schemas.microsoft.com/office/powerpoint/2010/main" val="10956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54</Words>
  <Application>Microsoft Office PowerPoint</Application>
  <PresentationFormat>Benutzerdefiniert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Universitaet Potsdam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3</cp:revision>
  <dcterms:created xsi:type="dcterms:W3CDTF">2023-09-05T20:24:13Z</dcterms:created>
  <dcterms:modified xsi:type="dcterms:W3CDTF">2023-09-05T22:10:07Z</dcterms:modified>
</cp:coreProperties>
</file>