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B60"/>
    <a:srgbClr val="2E6268"/>
    <a:srgbClr val="244C50"/>
    <a:srgbClr val="68B3BA"/>
    <a:srgbClr val="FDFDFD"/>
    <a:srgbClr val="769E3C"/>
    <a:srgbClr val="CDE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82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67462"/>
            <a:ext cx="6732032" cy="375991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672376"/>
            <a:ext cx="5940029" cy="260744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74987"/>
            <a:ext cx="1707758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74987"/>
            <a:ext cx="5024274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92444"/>
            <a:ext cx="6831033" cy="44924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7227345"/>
            <a:ext cx="6831033" cy="236244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874937"/>
            <a:ext cx="3366016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74990"/>
            <a:ext cx="6831033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647443"/>
            <a:ext cx="3350547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944914"/>
            <a:ext cx="3350547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647443"/>
            <a:ext cx="3367048" cy="129747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944914"/>
            <a:ext cx="3367048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54968"/>
            <a:ext cx="4009519" cy="767483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719984"/>
            <a:ext cx="2554418" cy="2519945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54968"/>
            <a:ext cx="4009519" cy="767483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239929"/>
            <a:ext cx="2554418" cy="6002369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0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74990"/>
            <a:ext cx="683103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874937"/>
            <a:ext cx="683103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5951-10C4-4C91-A0CB-F2192A9ADFE4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0009783"/>
            <a:ext cx="267301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0009783"/>
            <a:ext cx="178200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9BA-B0EC-4278-886A-0C373ADBC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7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Entwurf, Zeichnung, Darstellung, Bild enthält.&#10;&#10;Automatisch generierte Beschreibung">
            <a:extLst>
              <a:ext uri="{FF2B5EF4-FFF2-40B4-BE49-F238E27FC236}">
                <a16:creationId xmlns:a16="http://schemas.microsoft.com/office/drawing/2014/main" id="{0CDB4772-7019-D610-D59D-58A51605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792003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A77DB41-B9F9-9E3E-9F9F-F4A92334856A}"/>
              </a:ext>
            </a:extLst>
          </p:cNvPr>
          <p:cNvSpPr/>
          <p:nvPr/>
        </p:nvSpPr>
        <p:spPr>
          <a:xfrm>
            <a:off x="0" y="7920037"/>
            <a:ext cx="7920038" cy="267176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 sz="2800" b="0" i="0" dirty="0">
              <a:solidFill>
                <a:srgbClr val="2A5B6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7B5AE5-EF69-95E1-E0D0-E9E5DCD3A07B}"/>
              </a:ext>
            </a:extLst>
          </p:cNvPr>
          <p:cNvSpPr txBox="1"/>
          <p:nvPr/>
        </p:nvSpPr>
        <p:spPr>
          <a:xfrm>
            <a:off x="559118" y="8197603"/>
            <a:ext cx="72085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de-DE" sz="2400" b="1" i="0" dirty="0">
                <a:solidFill>
                  <a:srgbClr val="2A5B60"/>
                </a:solidFill>
                <a:effectLst/>
                <a:latin typeface="Roboto" panose="020F0502020204030204" pitchFamily="2" charset="0"/>
              </a:rPr>
              <a:t>Was liest und schreibt man über Inklusion?</a:t>
            </a:r>
          </a:p>
          <a:p>
            <a:pPr algn="l">
              <a:spcAft>
                <a:spcPts val="1800"/>
              </a:spcAft>
            </a:pPr>
            <a:r>
              <a:rPr lang="de-DE" sz="2000" b="0" i="0" dirty="0">
                <a:solidFill>
                  <a:srgbClr val="2A5B60"/>
                </a:solidFill>
                <a:effectLst/>
                <a:latin typeface="Roboto" panose="020F0502020204030204" pitchFamily="2" charset="0"/>
              </a:rPr>
              <a:t>Web-</a:t>
            </a:r>
            <a:r>
              <a:rPr lang="de-DE" sz="2000" b="0" i="0" dirty="0" err="1">
                <a:solidFill>
                  <a:srgbClr val="2A5B60"/>
                </a:solidFill>
                <a:effectLst/>
                <a:latin typeface="Roboto" panose="020F0502020204030204" pitchFamily="2" charset="0"/>
              </a:rPr>
              <a:t>Scraping</a:t>
            </a:r>
            <a:r>
              <a:rPr lang="de-DE" sz="2000" b="0" i="0" dirty="0">
                <a:solidFill>
                  <a:srgbClr val="2A5B60"/>
                </a:solidFill>
                <a:effectLst/>
                <a:latin typeface="Roboto" panose="020F0502020204030204" pitchFamily="2" charset="0"/>
              </a:rPr>
              <a:t> und Text-Mining mit R am Beispiel einer Online-Nachrichten- und Diskussionsseite für Lehrkräfte</a:t>
            </a:r>
          </a:p>
          <a:p>
            <a:pPr algn="l"/>
            <a:r>
              <a:rPr lang="de-DE" sz="2000" i="1" dirty="0">
                <a:solidFill>
                  <a:srgbClr val="2A5B60"/>
                </a:solidFill>
                <a:latin typeface="Roboto" panose="020F0502020204030204" pitchFamily="2" charset="0"/>
              </a:rPr>
              <a:t>Pawel R. Kulawiak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7C7233-D42C-E953-E9AF-626CA5427A2E}"/>
              </a:ext>
            </a:extLst>
          </p:cNvPr>
          <p:cNvSpPr/>
          <p:nvPr/>
        </p:nvSpPr>
        <p:spPr>
          <a:xfrm>
            <a:off x="7920038" y="0"/>
            <a:ext cx="406718" cy="105918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 sz="2800" b="0" i="0" dirty="0">
              <a:solidFill>
                <a:srgbClr val="2A5B60"/>
              </a:solidFill>
              <a:effectLst/>
              <a:latin typeface="Roboto" panose="020F0502020204030204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75BB1-4116-D2FC-41A5-4C01E3206EA9}"/>
              </a:ext>
            </a:extLst>
          </p:cNvPr>
          <p:cNvSpPr/>
          <p:nvPr/>
        </p:nvSpPr>
        <p:spPr>
          <a:xfrm>
            <a:off x="0" y="-2"/>
            <a:ext cx="8326756" cy="10591799"/>
          </a:xfrm>
          <a:prstGeom prst="rect">
            <a:avLst/>
          </a:prstGeom>
          <a:noFill/>
          <a:ln>
            <a:solidFill>
              <a:srgbClr val="2A5B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</vt:lpstr>
      <vt:lpstr>PowerPoint-Präsentation</vt:lpstr>
    </vt:vector>
  </TitlesOfParts>
  <Company>Universitaet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8</cp:revision>
  <dcterms:created xsi:type="dcterms:W3CDTF">2023-09-05T20:24:13Z</dcterms:created>
  <dcterms:modified xsi:type="dcterms:W3CDTF">2023-09-28T08:23:51Z</dcterms:modified>
</cp:coreProperties>
</file>