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</p:sldIdLst>
  <p:sldSz cx="7920038" cy="10799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40" d="100"/>
          <a:sy n="40" d="100"/>
        </p:scale>
        <p:origin x="2827" y="37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4003" y="1767462"/>
            <a:ext cx="6732032" cy="3759917"/>
          </a:xfrm>
        </p:spPr>
        <p:txBody>
          <a:bodyPr anchor="b"/>
          <a:lstStyle>
            <a:lvl1pPr algn="ctr">
              <a:defRPr sz="5197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005" y="5672376"/>
            <a:ext cx="5940029" cy="2607442"/>
          </a:xfrm>
        </p:spPr>
        <p:txBody>
          <a:bodyPr/>
          <a:lstStyle>
            <a:lvl1pPr marL="0" indent="0" algn="ctr">
              <a:buNone/>
              <a:defRPr sz="2079"/>
            </a:lvl1pPr>
            <a:lvl2pPr marL="395981" indent="0" algn="ctr">
              <a:buNone/>
              <a:defRPr sz="1732"/>
            </a:lvl2pPr>
            <a:lvl3pPr marL="791962" indent="0" algn="ctr">
              <a:buNone/>
              <a:defRPr sz="1559"/>
            </a:lvl3pPr>
            <a:lvl4pPr marL="1187943" indent="0" algn="ctr">
              <a:buNone/>
              <a:defRPr sz="1386"/>
            </a:lvl4pPr>
            <a:lvl5pPr marL="1583924" indent="0" algn="ctr">
              <a:buNone/>
              <a:defRPr sz="1386"/>
            </a:lvl5pPr>
            <a:lvl6pPr marL="1979905" indent="0" algn="ctr">
              <a:buNone/>
              <a:defRPr sz="1386"/>
            </a:lvl6pPr>
            <a:lvl7pPr marL="2375886" indent="0" algn="ctr">
              <a:buNone/>
              <a:defRPr sz="1386"/>
            </a:lvl7pPr>
            <a:lvl8pPr marL="2771866" indent="0" algn="ctr">
              <a:buNone/>
              <a:defRPr sz="1386"/>
            </a:lvl8pPr>
            <a:lvl9pPr marL="3167847" indent="0" algn="ctr">
              <a:buNone/>
              <a:defRPr sz="1386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D5951-10C4-4C91-A0CB-F2192A9ADFE4}" type="datetimeFigureOut">
              <a:rPr lang="de-DE" smtClean="0"/>
              <a:t>18.09.2023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999BA-B0EC-4278-886A-0C373ADBCD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214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D5951-10C4-4C91-A0CB-F2192A9ADFE4}" type="datetimeFigureOut">
              <a:rPr lang="de-DE" smtClean="0"/>
              <a:t>18.09.2023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999BA-B0EC-4278-886A-0C373ADBCD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4593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667778" y="574987"/>
            <a:ext cx="1707758" cy="915230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4503" y="574987"/>
            <a:ext cx="5024274" cy="915230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D5951-10C4-4C91-A0CB-F2192A9ADFE4}" type="datetimeFigureOut">
              <a:rPr lang="de-DE" smtClean="0"/>
              <a:t>18.09.2023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999BA-B0EC-4278-886A-0C373ADBCD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1404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D5951-10C4-4C91-A0CB-F2192A9ADFE4}" type="datetimeFigureOut">
              <a:rPr lang="de-DE" smtClean="0"/>
              <a:t>18.09.2023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999BA-B0EC-4278-886A-0C373ADBCD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1414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378" y="2692444"/>
            <a:ext cx="6831033" cy="4492401"/>
          </a:xfrm>
        </p:spPr>
        <p:txBody>
          <a:bodyPr anchor="b"/>
          <a:lstStyle>
            <a:lvl1pPr>
              <a:defRPr sz="5197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0378" y="7227345"/>
            <a:ext cx="6831033" cy="2362447"/>
          </a:xfrm>
        </p:spPr>
        <p:txBody>
          <a:bodyPr/>
          <a:lstStyle>
            <a:lvl1pPr marL="0" indent="0">
              <a:buNone/>
              <a:defRPr sz="2079">
                <a:solidFill>
                  <a:schemeClr val="tx1"/>
                </a:solidFill>
              </a:defRPr>
            </a:lvl1pPr>
            <a:lvl2pPr marL="395981" indent="0">
              <a:buNone/>
              <a:defRPr sz="1732">
                <a:solidFill>
                  <a:schemeClr val="tx1">
                    <a:tint val="75000"/>
                  </a:schemeClr>
                </a:solidFill>
              </a:defRPr>
            </a:lvl2pPr>
            <a:lvl3pPr marL="791962" indent="0">
              <a:buNone/>
              <a:defRPr sz="1559">
                <a:solidFill>
                  <a:schemeClr val="tx1">
                    <a:tint val="75000"/>
                  </a:schemeClr>
                </a:solidFill>
              </a:defRPr>
            </a:lvl3pPr>
            <a:lvl4pPr marL="1187943" indent="0">
              <a:buNone/>
              <a:defRPr sz="1386">
                <a:solidFill>
                  <a:schemeClr val="tx1">
                    <a:tint val="75000"/>
                  </a:schemeClr>
                </a:solidFill>
              </a:defRPr>
            </a:lvl4pPr>
            <a:lvl5pPr marL="1583924" indent="0">
              <a:buNone/>
              <a:defRPr sz="1386">
                <a:solidFill>
                  <a:schemeClr val="tx1">
                    <a:tint val="75000"/>
                  </a:schemeClr>
                </a:solidFill>
              </a:defRPr>
            </a:lvl5pPr>
            <a:lvl6pPr marL="1979905" indent="0">
              <a:buNone/>
              <a:defRPr sz="1386">
                <a:solidFill>
                  <a:schemeClr val="tx1">
                    <a:tint val="75000"/>
                  </a:schemeClr>
                </a:solidFill>
              </a:defRPr>
            </a:lvl6pPr>
            <a:lvl7pPr marL="2375886" indent="0">
              <a:buNone/>
              <a:defRPr sz="1386">
                <a:solidFill>
                  <a:schemeClr val="tx1">
                    <a:tint val="75000"/>
                  </a:schemeClr>
                </a:solidFill>
              </a:defRPr>
            </a:lvl7pPr>
            <a:lvl8pPr marL="2771866" indent="0">
              <a:buNone/>
              <a:defRPr sz="1386">
                <a:solidFill>
                  <a:schemeClr val="tx1">
                    <a:tint val="75000"/>
                  </a:schemeClr>
                </a:solidFill>
              </a:defRPr>
            </a:lvl8pPr>
            <a:lvl9pPr marL="3167847" indent="0">
              <a:buNone/>
              <a:defRPr sz="138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D5951-10C4-4C91-A0CB-F2192A9ADFE4}" type="datetimeFigureOut">
              <a:rPr lang="de-DE" smtClean="0"/>
              <a:t>18.09.2023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999BA-B0EC-4278-886A-0C373ADBCD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355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4503" y="2874937"/>
            <a:ext cx="3366016" cy="685235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09519" y="2874937"/>
            <a:ext cx="3366016" cy="685235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D5951-10C4-4C91-A0CB-F2192A9ADFE4}" type="datetimeFigureOut">
              <a:rPr lang="de-DE" smtClean="0"/>
              <a:t>18.09.2023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999BA-B0EC-4278-886A-0C373ADBCD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4460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5534" y="574990"/>
            <a:ext cx="6831033" cy="2087455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5535" y="2647443"/>
            <a:ext cx="3350547" cy="1297471"/>
          </a:xfrm>
        </p:spPr>
        <p:txBody>
          <a:bodyPr anchor="b"/>
          <a:lstStyle>
            <a:lvl1pPr marL="0" indent="0">
              <a:buNone/>
              <a:defRPr sz="2079" b="1"/>
            </a:lvl1pPr>
            <a:lvl2pPr marL="395981" indent="0">
              <a:buNone/>
              <a:defRPr sz="1732" b="1"/>
            </a:lvl2pPr>
            <a:lvl3pPr marL="791962" indent="0">
              <a:buNone/>
              <a:defRPr sz="1559" b="1"/>
            </a:lvl3pPr>
            <a:lvl4pPr marL="1187943" indent="0">
              <a:buNone/>
              <a:defRPr sz="1386" b="1"/>
            </a:lvl4pPr>
            <a:lvl5pPr marL="1583924" indent="0">
              <a:buNone/>
              <a:defRPr sz="1386" b="1"/>
            </a:lvl5pPr>
            <a:lvl6pPr marL="1979905" indent="0">
              <a:buNone/>
              <a:defRPr sz="1386" b="1"/>
            </a:lvl6pPr>
            <a:lvl7pPr marL="2375886" indent="0">
              <a:buNone/>
              <a:defRPr sz="1386" b="1"/>
            </a:lvl7pPr>
            <a:lvl8pPr marL="2771866" indent="0">
              <a:buNone/>
              <a:defRPr sz="1386" b="1"/>
            </a:lvl8pPr>
            <a:lvl9pPr marL="3167847" indent="0">
              <a:buNone/>
              <a:defRPr sz="1386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5535" y="3944914"/>
            <a:ext cx="3350547" cy="580237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009520" y="2647443"/>
            <a:ext cx="3367048" cy="1297471"/>
          </a:xfrm>
        </p:spPr>
        <p:txBody>
          <a:bodyPr anchor="b"/>
          <a:lstStyle>
            <a:lvl1pPr marL="0" indent="0">
              <a:buNone/>
              <a:defRPr sz="2079" b="1"/>
            </a:lvl1pPr>
            <a:lvl2pPr marL="395981" indent="0">
              <a:buNone/>
              <a:defRPr sz="1732" b="1"/>
            </a:lvl2pPr>
            <a:lvl3pPr marL="791962" indent="0">
              <a:buNone/>
              <a:defRPr sz="1559" b="1"/>
            </a:lvl3pPr>
            <a:lvl4pPr marL="1187943" indent="0">
              <a:buNone/>
              <a:defRPr sz="1386" b="1"/>
            </a:lvl4pPr>
            <a:lvl5pPr marL="1583924" indent="0">
              <a:buNone/>
              <a:defRPr sz="1386" b="1"/>
            </a:lvl5pPr>
            <a:lvl6pPr marL="1979905" indent="0">
              <a:buNone/>
              <a:defRPr sz="1386" b="1"/>
            </a:lvl6pPr>
            <a:lvl7pPr marL="2375886" indent="0">
              <a:buNone/>
              <a:defRPr sz="1386" b="1"/>
            </a:lvl7pPr>
            <a:lvl8pPr marL="2771866" indent="0">
              <a:buNone/>
              <a:defRPr sz="1386" b="1"/>
            </a:lvl8pPr>
            <a:lvl9pPr marL="3167847" indent="0">
              <a:buNone/>
              <a:defRPr sz="1386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009520" y="3944914"/>
            <a:ext cx="3367048" cy="580237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D5951-10C4-4C91-A0CB-F2192A9ADFE4}" type="datetimeFigureOut">
              <a:rPr lang="de-DE" smtClean="0"/>
              <a:t>18.09.2023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999BA-B0EC-4278-886A-0C373ADBCD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5863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D5951-10C4-4C91-A0CB-F2192A9ADFE4}" type="datetimeFigureOut">
              <a:rPr lang="de-DE" smtClean="0"/>
              <a:t>18.09.2023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999BA-B0EC-4278-886A-0C373ADBCD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2093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D5951-10C4-4C91-A0CB-F2192A9ADFE4}" type="datetimeFigureOut">
              <a:rPr lang="de-DE" smtClean="0"/>
              <a:t>18.09.2023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999BA-B0EC-4278-886A-0C373ADBCD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5450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5534" y="719984"/>
            <a:ext cx="2554418" cy="2519945"/>
          </a:xfrm>
        </p:spPr>
        <p:txBody>
          <a:bodyPr anchor="b"/>
          <a:lstStyle>
            <a:lvl1pPr>
              <a:defRPr sz="2772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7048" y="1554968"/>
            <a:ext cx="4009519" cy="7674832"/>
          </a:xfrm>
        </p:spPr>
        <p:txBody>
          <a:bodyPr/>
          <a:lstStyle>
            <a:lvl1pPr>
              <a:defRPr sz="2772"/>
            </a:lvl1pPr>
            <a:lvl2pPr>
              <a:defRPr sz="2425"/>
            </a:lvl2pPr>
            <a:lvl3pPr>
              <a:defRPr sz="2079"/>
            </a:lvl3pPr>
            <a:lvl4pPr>
              <a:defRPr sz="1732"/>
            </a:lvl4pPr>
            <a:lvl5pPr>
              <a:defRPr sz="1732"/>
            </a:lvl5pPr>
            <a:lvl6pPr>
              <a:defRPr sz="1732"/>
            </a:lvl6pPr>
            <a:lvl7pPr>
              <a:defRPr sz="1732"/>
            </a:lvl7pPr>
            <a:lvl8pPr>
              <a:defRPr sz="1732"/>
            </a:lvl8pPr>
            <a:lvl9pPr>
              <a:defRPr sz="1732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5534" y="3239929"/>
            <a:ext cx="2554418" cy="6002369"/>
          </a:xfrm>
        </p:spPr>
        <p:txBody>
          <a:bodyPr/>
          <a:lstStyle>
            <a:lvl1pPr marL="0" indent="0">
              <a:buNone/>
              <a:defRPr sz="1386"/>
            </a:lvl1pPr>
            <a:lvl2pPr marL="395981" indent="0">
              <a:buNone/>
              <a:defRPr sz="1213"/>
            </a:lvl2pPr>
            <a:lvl3pPr marL="791962" indent="0">
              <a:buNone/>
              <a:defRPr sz="1039"/>
            </a:lvl3pPr>
            <a:lvl4pPr marL="1187943" indent="0">
              <a:buNone/>
              <a:defRPr sz="866"/>
            </a:lvl4pPr>
            <a:lvl5pPr marL="1583924" indent="0">
              <a:buNone/>
              <a:defRPr sz="866"/>
            </a:lvl5pPr>
            <a:lvl6pPr marL="1979905" indent="0">
              <a:buNone/>
              <a:defRPr sz="866"/>
            </a:lvl6pPr>
            <a:lvl7pPr marL="2375886" indent="0">
              <a:buNone/>
              <a:defRPr sz="866"/>
            </a:lvl7pPr>
            <a:lvl8pPr marL="2771866" indent="0">
              <a:buNone/>
              <a:defRPr sz="866"/>
            </a:lvl8pPr>
            <a:lvl9pPr marL="3167847" indent="0">
              <a:buNone/>
              <a:defRPr sz="866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D5951-10C4-4C91-A0CB-F2192A9ADFE4}" type="datetimeFigureOut">
              <a:rPr lang="de-DE" smtClean="0"/>
              <a:t>18.09.2023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999BA-B0EC-4278-886A-0C373ADBCD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9219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5534" y="719984"/>
            <a:ext cx="2554418" cy="2519945"/>
          </a:xfrm>
        </p:spPr>
        <p:txBody>
          <a:bodyPr anchor="b"/>
          <a:lstStyle>
            <a:lvl1pPr>
              <a:defRPr sz="2772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67048" y="1554968"/>
            <a:ext cx="4009519" cy="7674832"/>
          </a:xfrm>
        </p:spPr>
        <p:txBody>
          <a:bodyPr anchor="t"/>
          <a:lstStyle>
            <a:lvl1pPr marL="0" indent="0">
              <a:buNone/>
              <a:defRPr sz="2772"/>
            </a:lvl1pPr>
            <a:lvl2pPr marL="395981" indent="0">
              <a:buNone/>
              <a:defRPr sz="2425"/>
            </a:lvl2pPr>
            <a:lvl3pPr marL="791962" indent="0">
              <a:buNone/>
              <a:defRPr sz="2079"/>
            </a:lvl3pPr>
            <a:lvl4pPr marL="1187943" indent="0">
              <a:buNone/>
              <a:defRPr sz="1732"/>
            </a:lvl4pPr>
            <a:lvl5pPr marL="1583924" indent="0">
              <a:buNone/>
              <a:defRPr sz="1732"/>
            </a:lvl5pPr>
            <a:lvl6pPr marL="1979905" indent="0">
              <a:buNone/>
              <a:defRPr sz="1732"/>
            </a:lvl6pPr>
            <a:lvl7pPr marL="2375886" indent="0">
              <a:buNone/>
              <a:defRPr sz="1732"/>
            </a:lvl7pPr>
            <a:lvl8pPr marL="2771866" indent="0">
              <a:buNone/>
              <a:defRPr sz="1732"/>
            </a:lvl8pPr>
            <a:lvl9pPr marL="3167847" indent="0">
              <a:buNone/>
              <a:defRPr sz="1732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5534" y="3239929"/>
            <a:ext cx="2554418" cy="6002369"/>
          </a:xfrm>
        </p:spPr>
        <p:txBody>
          <a:bodyPr/>
          <a:lstStyle>
            <a:lvl1pPr marL="0" indent="0">
              <a:buNone/>
              <a:defRPr sz="1386"/>
            </a:lvl1pPr>
            <a:lvl2pPr marL="395981" indent="0">
              <a:buNone/>
              <a:defRPr sz="1213"/>
            </a:lvl2pPr>
            <a:lvl3pPr marL="791962" indent="0">
              <a:buNone/>
              <a:defRPr sz="1039"/>
            </a:lvl3pPr>
            <a:lvl4pPr marL="1187943" indent="0">
              <a:buNone/>
              <a:defRPr sz="866"/>
            </a:lvl4pPr>
            <a:lvl5pPr marL="1583924" indent="0">
              <a:buNone/>
              <a:defRPr sz="866"/>
            </a:lvl5pPr>
            <a:lvl6pPr marL="1979905" indent="0">
              <a:buNone/>
              <a:defRPr sz="866"/>
            </a:lvl6pPr>
            <a:lvl7pPr marL="2375886" indent="0">
              <a:buNone/>
              <a:defRPr sz="866"/>
            </a:lvl7pPr>
            <a:lvl8pPr marL="2771866" indent="0">
              <a:buNone/>
              <a:defRPr sz="866"/>
            </a:lvl8pPr>
            <a:lvl9pPr marL="3167847" indent="0">
              <a:buNone/>
              <a:defRPr sz="866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D5951-10C4-4C91-A0CB-F2192A9ADFE4}" type="datetimeFigureOut">
              <a:rPr lang="de-DE" smtClean="0"/>
              <a:t>18.09.2023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999BA-B0EC-4278-886A-0C373ADBCD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6207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4503" y="574990"/>
            <a:ext cx="6831033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4503" y="2874937"/>
            <a:ext cx="6831033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4502" y="10009783"/>
            <a:ext cx="1782009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3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2D5951-10C4-4C91-A0CB-F2192A9ADFE4}" type="datetimeFigureOut">
              <a:rPr lang="de-DE" smtClean="0"/>
              <a:t>18.09.2023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23513" y="10009783"/>
            <a:ext cx="2673013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3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593527" y="10009783"/>
            <a:ext cx="1782009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3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2999BA-B0EC-4278-886A-0C373ADBCD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2711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91962" rtl="0" eaLnBrk="1" latinLnBrk="0" hangingPunct="1">
        <a:lnSpc>
          <a:spcPct val="90000"/>
        </a:lnSpc>
        <a:spcBef>
          <a:spcPct val="0"/>
        </a:spcBef>
        <a:buNone/>
        <a:defRPr sz="381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7990" indent="-197990" algn="l" defTabSz="791962" rtl="0" eaLnBrk="1" latinLnBrk="0" hangingPunct="1">
        <a:lnSpc>
          <a:spcPct val="90000"/>
        </a:lnSpc>
        <a:spcBef>
          <a:spcPts val="866"/>
        </a:spcBef>
        <a:buFont typeface="Arial" panose="020B0604020202020204" pitchFamily="34" charset="0"/>
        <a:buChar char="•"/>
        <a:defRPr sz="2425" kern="1200">
          <a:solidFill>
            <a:schemeClr val="tx1"/>
          </a:solidFill>
          <a:latin typeface="+mn-lt"/>
          <a:ea typeface="+mn-ea"/>
          <a:cs typeface="+mn-cs"/>
        </a:defRPr>
      </a:lvl1pPr>
      <a:lvl2pPr marL="593971" indent="-197990" algn="l" defTabSz="791962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2079" kern="1200">
          <a:solidFill>
            <a:schemeClr val="tx1"/>
          </a:solidFill>
          <a:latin typeface="+mn-lt"/>
          <a:ea typeface="+mn-ea"/>
          <a:cs typeface="+mn-cs"/>
        </a:defRPr>
      </a:lvl2pPr>
      <a:lvl3pPr marL="989952" indent="-197990" algn="l" defTabSz="791962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732" kern="1200">
          <a:solidFill>
            <a:schemeClr val="tx1"/>
          </a:solidFill>
          <a:latin typeface="+mn-lt"/>
          <a:ea typeface="+mn-ea"/>
          <a:cs typeface="+mn-cs"/>
        </a:defRPr>
      </a:lvl3pPr>
      <a:lvl4pPr marL="1385933" indent="-197990" algn="l" defTabSz="791962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59" kern="1200">
          <a:solidFill>
            <a:schemeClr val="tx1"/>
          </a:solidFill>
          <a:latin typeface="+mn-lt"/>
          <a:ea typeface="+mn-ea"/>
          <a:cs typeface="+mn-cs"/>
        </a:defRPr>
      </a:lvl4pPr>
      <a:lvl5pPr marL="1781914" indent="-197990" algn="l" defTabSz="791962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59" kern="1200">
          <a:solidFill>
            <a:schemeClr val="tx1"/>
          </a:solidFill>
          <a:latin typeface="+mn-lt"/>
          <a:ea typeface="+mn-ea"/>
          <a:cs typeface="+mn-cs"/>
        </a:defRPr>
      </a:lvl5pPr>
      <a:lvl6pPr marL="2177895" indent="-197990" algn="l" defTabSz="791962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59" kern="1200">
          <a:solidFill>
            <a:schemeClr val="tx1"/>
          </a:solidFill>
          <a:latin typeface="+mn-lt"/>
          <a:ea typeface="+mn-ea"/>
          <a:cs typeface="+mn-cs"/>
        </a:defRPr>
      </a:lvl6pPr>
      <a:lvl7pPr marL="2573876" indent="-197990" algn="l" defTabSz="791962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59" kern="1200">
          <a:solidFill>
            <a:schemeClr val="tx1"/>
          </a:solidFill>
          <a:latin typeface="+mn-lt"/>
          <a:ea typeface="+mn-ea"/>
          <a:cs typeface="+mn-cs"/>
        </a:defRPr>
      </a:lvl7pPr>
      <a:lvl8pPr marL="2969857" indent="-197990" algn="l" defTabSz="791962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59" kern="1200">
          <a:solidFill>
            <a:schemeClr val="tx1"/>
          </a:solidFill>
          <a:latin typeface="+mn-lt"/>
          <a:ea typeface="+mn-ea"/>
          <a:cs typeface="+mn-cs"/>
        </a:defRPr>
      </a:lvl8pPr>
      <a:lvl9pPr marL="3365838" indent="-197990" algn="l" defTabSz="791962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5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91962" rtl="0" eaLnBrk="1" latinLnBrk="0" hangingPunct="1">
        <a:defRPr sz="1559" kern="1200">
          <a:solidFill>
            <a:schemeClr val="tx1"/>
          </a:solidFill>
          <a:latin typeface="+mn-lt"/>
          <a:ea typeface="+mn-ea"/>
          <a:cs typeface="+mn-cs"/>
        </a:defRPr>
      </a:lvl1pPr>
      <a:lvl2pPr marL="395981" algn="l" defTabSz="791962" rtl="0" eaLnBrk="1" latinLnBrk="0" hangingPunct="1">
        <a:defRPr sz="1559" kern="1200">
          <a:solidFill>
            <a:schemeClr val="tx1"/>
          </a:solidFill>
          <a:latin typeface="+mn-lt"/>
          <a:ea typeface="+mn-ea"/>
          <a:cs typeface="+mn-cs"/>
        </a:defRPr>
      </a:lvl2pPr>
      <a:lvl3pPr marL="791962" algn="l" defTabSz="791962" rtl="0" eaLnBrk="1" latinLnBrk="0" hangingPunct="1">
        <a:defRPr sz="1559" kern="1200">
          <a:solidFill>
            <a:schemeClr val="tx1"/>
          </a:solidFill>
          <a:latin typeface="+mn-lt"/>
          <a:ea typeface="+mn-ea"/>
          <a:cs typeface="+mn-cs"/>
        </a:defRPr>
      </a:lvl3pPr>
      <a:lvl4pPr marL="1187943" algn="l" defTabSz="791962" rtl="0" eaLnBrk="1" latinLnBrk="0" hangingPunct="1">
        <a:defRPr sz="1559" kern="1200">
          <a:solidFill>
            <a:schemeClr val="tx1"/>
          </a:solidFill>
          <a:latin typeface="+mn-lt"/>
          <a:ea typeface="+mn-ea"/>
          <a:cs typeface="+mn-cs"/>
        </a:defRPr>
      </a:lvl4pPr>
      <a:lvl5pPr marL="1583924" algn="l" defTabSz="791962" rtl="0" eaLnBrk="1" latinLnBrk="0" hangingPunct="1">
        <a:defRPr sz="1559" kern="1200">
          <a:solidFill>
            <a:schemeClr val="tx1"/>
          </a:solidFill>
          <a:latin typeface="+mn-lt"/>
          <a:ea typeface="+mn-ea"/>
          <a:cs typeface="+mn-cs"/>
        </a:defRPr>
      </a:lvl5pPr>
      <a:lvl6pPr marL="1979905" algn="l" defTabSz="791962" rtl="0" eaLnBrk="1" latinLnBrk="0" hangingPunct="1">
        <a:defRPr sz="1559" kern="1200">
          <a:solidFill>
            <a:schemeClr val="tx1"/>
          </a:solidFill>
          <a:latin typeface="+mn-lt"/>
          <a:ea typeface="+mn-ea"/>
          <a:cs typeface="+mn-cs"/>
        </a:defRPr>
      </a:lvl6pPr>
      <a:lvl7pPr marL="2375886" algn="l" defTabSz="791962" rtl="0" eaLnBrk="1" latinLnBrk="0" hangingPunct="1">
        <a:defRPr sz="1559" kern="1200">
          <a:solidFill>
            <a:schemeClr val="tx1"/>
          </a:solidFill>
          <a:latin typeface="+mn-lt"/>
          <a:ea typeface="+mn-ea"/>
          <a:cs typeface="+mn-cs"/>
        </a:defRPr>
      </a:lvl7pPr>
      <a:lvl8pPr marL="2771866" algn="l" defTabSz="791962" rtl="0" eaLnBrk="1" latinLnBrk="0" hangingPunct="1">
        <a:defRPr sz="1559" kern="1200">
          <a:solidFill>
            <a:schemeClr val="tx1"/>
          </a:solidFill>
          <a:latin typeface="+mn-lt"/>
          <a:ea typeface="+mn-ea"/>
          <a:cs typeface="+mn-cs"/>
        </a:defRPr>
      </a:lvl8pPr>
      <a:lvl9pPr marL="3167847" algn="l" defTabSz="791962" rtl="0" eaLnBrk="1" latinLnBrk="0" hangingPunct="1">
        <a:defRPr sz="155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11DDC2B2-99BE-419E-0275-86C6CDEB5F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1242" y="0"/>
            <a:ext cx="6018796" cy="6200775"/>
          </a:xfrm>
          <a:prstGeom prst="rect">
            <a:avLst/>
          </a:prstGeom>
        </p:spPr>
      </p:pic>
      <p:sp>
        <p:nvSpPr>
          <p:cNvPr id="4" name="Rechteck 3">
            <a:extLst>
              <a:ext uri="{FF2B5EF4-FFF2-40B4-BE49-F238E27FC236}">
                <a16:creationId xmlns:a16="http://schemas.microsoft.com/office/drawing/2014/main" id="{8216D328-D58D-43A0-C50F-1EDCD47D4A1B}"/>
              </a:ext>
            </a:extLst>
          </p:cNvPr>
          <p:cNvSpPr/>
          <p:nvPr/>
        </p:nvSpPr>
        <p:spPr>
          <a:xfrm>
            <a:off x="-2322" y="0"/>
            <a:ext cx="1903564" cy="165858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Titel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FCC3ACCE-7F63-D5C1-6F14-26DE23940B0B}"/>
              </a:ext>
            </a:extLst>
          </p:cNvPr>
          <p:cNvSpPr/>
          <p:nvPr/>
        </p:nvSpPr>
        <p:spPr>
          <a:xfrm>
            <a:off x="0" y="2989613"/>
            <a:ext cx="1901242" cy="165858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Zusammenfassung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6C0D8F2B-1CA9-AAED-752B-CD657AC2F92E}"/>
              </a:ext>
            </a:extLst>
          </p:cNvPr>
          <p:cNvSpPr/>
          <p:nvPr/>
        </p:nvSpPr>
        <p:spPr>
          <a:xfrm>
            <a:off x="0" y="1712384"/>
            <a:ext cx="1901242" cy="23812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Erscheinungsdatum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6FB18FDA-37AF-8993-96DD-06655A6DF5EE}"/>
              </a:ext>
            </a:extLst>
          </p:cNvPr>
          <p:cNvSpPr/>
          <p:nvPr/>
        </p:nvSpPr>
        <p:spPr>
          <a:xfrm>
            <a:off x="0" y="2005012"/>
            <a:ext cx="1901242" cy="23812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Gefällt-Mir-Anzahl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E4875180-98B7-B6B2-1ADB-6B9280C3CBDF}"/>
              </a:ext>
            </a:extLst>
          </p:cNvPr>
          <p:cNvSpPr/>
          <p:nvPr/>
        </p:nvSpPr>
        <p:spPr>
          <a:xfrm>
            <a:off x="6018796" y="2219324"/>
            <a:ext cx="1901242" cy="533401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Anzahl der Kommentare</a:t>
            </a:r>
          </a:p>
        </p:txBody>
      </p:sp>
      <p:sp>
        <p:nvSpPr>
          <p:cNvPr id="9" name="Pfeil: nach oben 8">
            <a:extLst>
              <a:ext uri="{FF2B5EF4-FFF2-40B4-BE49-F238E27FC236}">
                <a16:creationId xmlns:a16="http://schemas.microsoft.com/office/drawing/2014/main" id="{52A37ADB-2825-5E12-9C7A-9FB508C176E2}"/>
              </a:ext>
            </a:extLst>
          </p:cNvPr>
          <p:cNvSpPr/>
          <p:nvPr/>
        </p:nvSpPr>
        <p:spPr>
          <a:xfrm>
            <a:off x="7579519" y="1981199"/>
            <a:ext cx="228600" cy="238125"/>
          </a:xfrm>
          <a:prstGeom prst="upArrow">
            <a:avLst/>
          </a:prstGeom>
          <a:solidFill>
            <a:srgbClr val="C00000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C1724894-E9B3-8535-F9E6-BCB1CA72E016}"/>
              </a:ext>
            </a:extLst>
          </p:cNvPr>
          <p:cNvSpPr/>
          <p:nvPr/>
        </p:nvSpPr>
        <p:spPr>
          <a:xfrm>
            <a:off x="-2322" y="4905901"/>
            <a:ext cx="1901242" cy="128534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Externe Inhalte und/oder Bilder</a:t>
            </a:r>
          </a:p>
        </p:txBody>
      </p:sp>
    </p:spTree>
    <p:extLst>
      <p:ext uri="{BB962C8B-B14F-4D97-AF65-F5344CB8AC3E}">
        <p14:creationId xmlns:p14="http://schemas.microsoft.com/office/powerpoint/2010/main" val="3146479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fik 12">
            <a:extLst>
              <a:ext uri="{FF2B5EF4-FFF2-40B4-BE49-F238E27FC236}">
                <a16:creationId xmlns:a16="http://schemas.microsoft.com/office/drawing/2014/main" id="{368AAE98-D2CC-6D3F-ADF5-8AD229F52E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8920" y="0"/>
            <a:ext cx="6011249" cy="6140743"/>
          </a:xfrm>
          <a:prstGeom prst="rect">
            <a:avLst/>
          </a:prstGeom>
        </p:spPr>
      </p:pic>
      <p:sp>
        <p:nvSpPr>
          <p:cNvPr id="15" name="Rechteck 14">
            <a:extLst>
              <a:ext uri="{FF2B5EF4-FFF2-40B4-BE49-F238E27FC236}">
                <a16:creationId xmlns:a16="http://schemas.microsoft.com/office/drawing/2014/main" id="{298E78F2-122B-A47A-128A-5C2A5DBAD7B9}"/>
              </a:ext>
            </a:extLst>
          </p:cNvPr>
          <p:cNvSpPr/>
          <p:nvPr/>
        </p:nvSpPr>
        <p:spPr>
          <a:xfrm>
            <a:off x="0" y="4419599"/>
            <a:ext cx="1898920" cy="166947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Text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2D86ED01-292E-B461-D596-CC2572C80A78}"/>
              </a:ext>
            </a:extLst>
          </p:cNvPr>
          <p:cNvSpPr/>
          <p:nvPr/>
        </p:nvSpPr>
        <p:spPr>
          <a:xfrm>
            <a:off x="0" y="0"/>
            <a:ext cx="1898919" cy="431647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Externe Inhalte und/oder Bilder</a:t>
            </a:r>
          </a:p>
        </p:txBody>
      </p:sp>
    </p:spTree>
    <p:extLst>
      <p:ext uri="{BB962C8B-B14F-4D97-AF65-F5344CB8AC3E}">
        <p14:creationId xmlns:p14="http://schemas.microsoft.com/office/powerpoint/2010/main" val="414023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hteck 15">
            <a:extLst>
              <a:ext uri="{FF2B5EF4-FFF2-40B4-BE49-F238E27FC236}">
                <a16:creationId xmlns:a16="http://schemas.microsoft.com/office/drawing/2014/main" id="{2D86ED01-292E-B461-D596-CC2572C80A78}"/>
              </a:ext>
            </a:extLst>
          </p:cNvPr>
          <p:cNvSpPr/>
          <p:nvPr/>
        </p:nvSpPr>
        <p:spPr>
          <a:xfrm>
            <a:off x="0" y="1009709"/>
            <a:ext cx="1898919" cy="60452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Kommentar</a:t>
            </a: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D3B11F4E-1660-6825-F64B-E769E997AA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8919" y="0"/>
            <a:ext cx="6021119" cy="8794131"/>
          </a:xfrm>
          <a:prstGeom prst="rect">
            <a:avLst/>
          </a:prstGeom>
        </p:spPr>
      </p:pic>
      <p:sp>
        <p:nvSpPr>
          <p:cNvPr id="2" name="Rechteck 1">
            <a:extLst>
              <a:ext uri="{FF2B5EF4-FFF2-40B4-BE49-F238E27FC236}">
                <a16:creationId xmlns:a16="http://schemas.microsoft.com/office/drawing/2014/main" id="{91BD5AFF-6A12-158E-A083-531E8B0ECF02}"/>
              </a:ext>
            </a:extLst>
          </p:cNvPr>
          <p:cNvSpPr/>
          <p:nvPr/>
        </p:nvSpPr>
        <p:spPr>
          <a:xfrm>
            <a:off x="-1" y="624840"/>
            <a:ext cx="1898919" cy="27686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User-Name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33F77AC4-B9B5-AFDF-6C26-CD6DCCE181C0}"/>
              </a:ext>
            </a:extLst>
          </p:cNvPr>
          <p:cNvSpPr/>
          <p:nvPr/>
        </p:nvSpPr>
        <p:spPr>
          <a:xfrm>
            <a:off x="0" y="0"/>
            <a:ext cx="1898919" cy="27686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Anzahl Kommentare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C707FAAB-B716-6229-CC27-67FFFF1E0CC3}"/>
              </a:ext>
            </a:extLst>
          </p:cNvPr>
          <p:cNvSpPr/>
          <p:nvPr/>
        </p:nvSpPr>
        <p:spPr>
          <a:xfrm>
            <a:off x="0" y="1714500"/>
            <a:ext cx="1898919" cy="43434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Anzahl Likes für Kommentar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D72E8E70-C645-7348-8928-B4C1AAEBFFE8}"/>
              </a:ext>
            </a:extLst>
          </p:cNvPr>
          <p:cNvSpPr/>
          <p:nvPr/>
        </p:nvSpPr>
        <p:spPr>
          <a:xfrm>
            <a:off x="693419" y="2227580"/>
            <a:ext cx="1898919" cy="27686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User-Name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496FCBBD-0C4D-981A-F45B-E3BA170FE265}"/>
              </a:ext>
            </a:extLst>
          </p:cNvPr>
          <p:cNvSpPr/>
          <p:nvPr/>
        </p:nvSpPr>
        <p:spPr>
          <a:xfrm>
            <a:off x="693419" y="2808546"/>
            <a:ext cx="1898920" cy="442283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Kommentar als Antwort auf Kommentar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A216FDC9-5499-3189-6C4C-FB45965F5F09}"/>
              </a:ext>
            </a:extLst>
          </p:cNvPr>
          <p:cNvSpPr/>
          <p:nvPr/>
        </p:nvSpPr>
        <p:spPr>
          <a:xfrm>
            <a:off x="5225415" y="2093595"/>
            <a:ext cx="2086560" cy="58069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Relation zwischen Antwort und User-Name</a:t>
            </a:r>
          </a:p>
        </p:txBody>
      </p:sp>
      <p:sp>
        <p:nvSpPr>
          <p:cNvPr id="8" name="Pfeil: nach links 7">
            <a:extLst>
              <a:ext uri="{FF2B5EF4-FFF2-40B4-BE49-F238E27FC236}">
                <a16:creationId xmlns:a16="http://schemas.microsoft.com/office/drawing/2014/main" id="{0532DF99-6E6C-92EE-AD03-801D18382854}"/>
              </a:ext>
            </a:extLst>
          </p:cNvPr>
          <p:cNvSpPr/>
          <p:nvPr/>
        </p:nvSpPr>
        <p:spPr>
          <a:xfrm>
            <a:off x="4829760" y="2537460"/>
            <a:ext cx="388620" cy="190500"/>
          </a:xfrm>
          <a:prstGeom prst="leftArrow">
            <a:avLst/>
          </a:prstGeom>
          <a:solidFill>
            <a:srgbClr val="C00000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CCE2C466-7DC5-3514-A3A6-F023E202B054}"/>
              </a:ext>
            </a:extLst>
          </p:cNvPr>
          <p:cNvSpPr/>
          <p:nvPr/>
        </p:nvSpPr>
        <p:spPr>
          <a:xfrm>
            <a:off x="693418" y="7304981"/>
            <a:ext cx="1898919" cy="43434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Anzahl Likes für Antwort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4F1C0031-2711-F0D5-5DA9-8AABD6DEE804}"/>
              </a:ext>
            </a:extLst>
          </p:cNvPr>
          <p:cNvSpPr/>
          <p:nvPr/>
        </p:nvSpPr>
        <p:spPr>
          <a:xfrm>
            <a:off x="949458" y="7812922"/>
            <a:ext cx="1898919" cy="27686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User-Name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1FFA52A2-6640-DED5-D369-56946F79D66A}"/>
              </a:ext>
            </a:extLst>
          </p:cNvPr>
          <p:cNvSpPr/>
          <p:nvPr/>
        </p:nvSpPr>
        <p:spPr>
          <a:xfrm>
            <a:off x="5130535" y="7681611"/>
            <a:ext cx="2086560" cy="58069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Relation zwischen Antwort und User-Name</a:t>
            </a:r>
          </a:p>
        </p:txBody>
      </p:sp>
      <p:sp>
        <p:nvSpPr>
          <p:cNvPr id="12" name="Pfeil: nach links 11">
            <a:extLst>
              <a:ext uri="{FF2B5EF4-FFF2-40B4-BE49-F238E27FC236}">
                <a16:creationId xmlns:a16="http://schemas.microsoft.com/office/drawing/2014/main" id="{E26B994D-B61F-2EDF-9A8A-25BF57523308}"/>
              </a:ext>
            </a:extLst>
          </p:cNvPr>
          <p:cNvSpPr/>
          <p:nvPr/>
        </p:nvSpPr>
        <p:spPr>
          <a:xfrm>
            <a:off x="4734880" y="8115951"/>
            <a:ext cx="388620" cy="190500"/>
          </a:xfrm>
          <a:prstGeom prst="leftArrow">
            <a:avLst/>
          </a:prstGeom>
          <a:solidFill>
            <a:srgbClr val="C00000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6D7D73A3-8BCD-E151-4B85-81DEC824D262}"/>
              </a:ext>
            </a:extLst>
          </p:cNvPr>
          <p:cNvSpPr/>
          <p:nvPr/>
        </p:nvSpPr>
        <p:spPr>
          <a:xfrm>
            <a:off x="949458" y="8360752"/>
            <a:ext cx="1898919" cy="40276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Kommentar als Antwort auf Antwort</a:t>
            </a:r>
          </a:p>
        </p:txBody>
      </p:sp>
    </p:spTree>
    <p:extLst>
      <p:ext uri="{BB962C8B-B14F-4D97-AF65-F5344CB8AC3E}">
        <p14:creationId xmlns:p14="http://schemas.microsoft.com/office/powerpoint/2010/main" val="1095648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0</TotalTime>
  <Words>54</Words>
  <Application>Microsoft Office PowerPoint</Application>
  <PresentationFormat>Benutzerdefiniert</PresentationFormat>
  <Paragraphs>19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</vt:vector>
  </TitlesOfParts>
  <Company>Universitaet Potsdam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Pawel Kulawiak</dc:creator>
  <cp:lastModifiedBy>Pawel Kulawiak</cp:lastModifiedBy>
  <cp:revision>4</cp:revision>
  <dcterms:created xsi:type="dcterms:W3CDTF">2023-09-05T20:24:13Z</dcterms:created>
  <dcterms:modified xsi:type="dcterms:W3CDTF">2023-09-18T19:06:22Z</dcterms:modified>
</cp:coreProperties>
</file>