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 id="2147483652" r:id="rId2"/>
    <p:sldMasterId id="2147483653" r:id="rId3"/>
    <p:sldMasterId id="2147483656" r:id="rId4"/>
    <p:sldMasterId id="2147483658" r:id="rId5"/>
    <p:sldMasterId id="2147483659" r:id="rId6"/>
    <p:sldMasterId id="2147483976" r:id="rId7"/>
  </p:sldMasterIdLst>
  <p:notesMasterIdLst>
    <p:notesMasterId r:id="rId71"/>
  </p:notesMasterIdLst>
  <p:sldIdLst>
    <p:sldId id="256" r:id="rId8"/>
    <p:sldId id="257" r:id="rId9"/>
    <p:sldId id="271" r:id="rId10"/>
    <p:sldId id="265" r:id="rId11"/>
    <p:sldId id="294" r:id="rId12"/>
    <p:sldId id="295" r:id="rId13"/>
    <p:sldId id="296" r:id="rId14"/>
    <p:sldId id="297" r:id="rId15"/>
    <p:sldId id="298" r:id="rId16"/>
    <p:sldId id="299" r:id="rId17"/>
    <p:sldId id="300" r:id="rId18"/>
    <p:sldId id="302" r:id="rId19"/>
    <p:sldId id="303" r:id="rId20"/>
    <p:sldId id="304" r:id="rId21"/>
    <p:sldId id="321" r:id="rId22"/>
    <p:sldId id="291" r:id="rId23"/>
    <p:sldId id="307" r:id="rId24"/>
    <p:sldId id="292" r:id="rId25"/>
    <p:sldId id="305" r:id="rId26"/>
    <p:sldId id="306" r:id="rId27"/>
    <p:sldId id="293" r:id="rId28"/>
    <p:sldId id="308" r:id="rId29"/>
    <p:sldId id="310" r:id="rId30"/>
    <p:sldId id="309" r:id="rId31"/>
    <p:sldId id="311" r:id="rId32"/>
    <p:sldId id="278" r:id="rId33"/>
    <p:sldId id="301" r:id="rId34"/>
    <p:sldId id="312" r:id="rId35"/>
    <p:sldId id="313" r:id="rId36"/>
    <p:sldId id="314" r:id="rId37"/>
    <p:sldId id="315" r:id="rId38"/>
    <p:sldId id="316" r:id="rId39"/>
    <p:sldId id="317" r:id="rId40"/>
    <p:sldId id="318" r:id="rId41"/>
    <p:sldId id="319" r:id="rId42"/>
    <p:sldId id="320" r:id="rId43"/>
    <p:sldId id="322" r:id="rId44"/>
    <p:sldId id="258" r:id="rId45"/>
    <p:sldId id="279" r:id="rId46"/>
    <p:sldId id="280" r:id="rId47"/>
    <p:sldId id="285" r:id="rId48"/>
    <p:sldId id="286" r:id="rId49"/>
    <p:sldId id="287" r:id="rId50"/>
    <p:sldId id="288" r:id="rId51"/>
    <p:sldId id="289" r:id="rId52"/>
    <p:sldId id="290" r:id="rId53"/>
    <p:sldId id="281" r:id="rId54"/>
    <p:sldId id="282" r:id="rId55"/>
    <p:sldId id="283" r:id="rId56"/>
    <p:sldId id="284" r:id="rId57"/>
    <p:sldId id="260" r:id="rId58"/>
    <p:sldId id="261" r:id="rId59"/>
    <p:sldId id="263" r:id="rId60"/>
    <p:sldId id="262" r:id="rId61"/>
    <p:sldId id="323" r:id="rId62"/>
    <p:sldId id="324" r:id="rId63"/>
    <p:sldId id="325" r:id="rId64"/>
    <p:sldId id="326" r:id="rId65"/>
    <p:sldId id="327" r:id="rId66"/>
    <p:sldId id="329" r:id="rId67"/>
    <p:sldId id="328" r:id="rId68"/>
    <p:sldId id="330" r:id="rId69"/>
    <p:sldId id="331" r:id="rId70"/>
  </p:sldIdLst>
  <p:sldSz cx="9144000" cy="6858000" type="screen4x3"/>
  <p:notesSz cx="6858000" cy="9144000"/>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charset="0"/>
        <a:cs typeface="Droid Sans Fallback" charset="0"/>
      </a:defRPr>
    </a:lvl5pPr>
    <a:lvl6pPr marL="2286000" algn="l" defTabSz="914400" rtl="0" eaLnBrk="1" latinLnBrk="0" hangingPunct="1">
      <a:defRPr kern="1200">
        <a:solidFill>
          <a:schemeClr val="bg1"/>
        </a:solidFill>
        <a:latin typeface="Arial" panose="020B0604020202020204" pitchFamily="34" charset="0"/>
        <a:ea typeface="Droid Sans Fallback" charset="0"/>
        <a:cs typeface="Droid Sans Fallback" charset="0"/>
      </a:defRPr>
    </a:lvl6pPr>
    <a:lvl7pPr marL="2743200" algn="l" defTabSz="914400" rtl="0" eaLnBrk="1" latinLnBrk="0" hangingPunct="1">
      <a:defRPr kern="1200">
        <a:solidFill>
          <a:schemeClr val="bg1"/>
        </a:solidFill>
        <a:latin typeface="Arial" panose="020B0604020202020204" pitchFamily="34" charset="0"/>
        <a:ea typeface="Droid Sans Fallback" charset="0"/>
        <a:cs typeface="Droid Sans Fallback" charset="0"/>
      </a:defRPr>
    </a:lvl7pPr>
    <a:lvl8pPr marL="3200400" algn="l" defTabSz="914400" rtl="0" eaLnBrk="1" latinLnBrk="0" hangingPunct="1">
      <a:defRPr kern="1200">
        <a:solidFill>
          <a:schemeClr val="bg1"/>
        </a:solidFill>
        <a:latin typeface="Arial" panose="020B0604020202020204" pitchFamily="34" charset="0"/>
        <a:ea typeface="Droid Sans Fallback" charset="0"/>
        <a:cs typeface="Droid Sans Fallback" charset="0"/>
      </a:defRPr>
    </a:lvl8pPr>
    <a:lvl9pPr marL="3657600" algn="l" defTabSz="914400" rtl="0" eaLnBrk="1" latinLnBrk="0" hangingPunct="1">
      <a:defRPr kern="1200">
        <a:solidFill>
          <a:schemeClr val="bg1"/>
        </a:solidFill>
        <a:latin typeface="Arial" panose="020B0604020202020204" pitchFamily="34" charset="0"/>
        <a:ea typeface="Droid Sans Fallback" charset="0"/>
        <a:cs typeface="Droid Sans Fallback"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5" d="100"/>
          <a:sy n="125" d="100"/>
        </p:scale>
        <p:origin x="1194" y="10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 Type="http://schemas.openxmlformats.org/officeDocument/2006/relationships/slideMaster" Target="slideMasters/slideMaster7.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3315" name="Text Box 2"/>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2" name="Rectangle 3"/>
          <p:cNvSpPr>
            <a:spLocks noGrp="1" noChangeArrowheads="1"/>
          </p:cNvSpPr>
          <p:nvPr>
            <p:ph type="dt"/>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215900" indent="-215900" algn="r" eaLnBrk="1">
              <a:buClr>
                <a:srgbClr val="000000"/>
              </a:buClr>
              <a:buSzPct val="45000"/>
              <a:buFont typeface="Wingdings" charset="2"/>
              <a:buNone/>
              <a:tabLst>
                <a:tab pos="449263" algn="l"/>
                <a:tab pos="898525" algn="l"/>
                <a:tab pos="1347788" algn="l"/>
                <a:tab pos="1797050" algn="l"/>
                <a:tab pos="2246313" algn="l"/>
                <a:tab pos="2695575" algn="l"/>
              </a:tabLst>
              <a:defRPr sz="1200">
                <a:solidFill>
                  <a:srgbClr val="000000"/>
                </a:solidFill>
                <a:latin typeface="Times New Roman" pitchFamily="16" charset="0"/>
                <a:ea typeface="DejaVu Sans" charset="0"/>
                <a:cs typeface="DejaVu Sans" charset="0"/>
              </a:defRPr>
            </a:lvl1pPr>
          </a:lstStyle>
          <a:p>
            <a:pPr>
              <a:defRPr/>
            </a:pPr>
            <a:endParaRPr lang="en-US" altLang="pl-PL"/>
          </a:p>
        </p:txBody>
      </p:sp>
      <p:sp>
        <p:nvSpPr>
          <p:cNvPr id="13317" name="Rectangle 4"/>
          <p:cNvSpPr>
            <a:spLocks noGrp="1" noRot="1" noChangeAspect="1" noChangeArrowheads="1"/>
          </p:cNvSpPr>
          <p:nvPr>
            <p:ph type="sldImg"/>
          </p:nvPr>
        </p:nvSpPr>
        <p:spPr bwMode="auto">
          <a:xfrm>
            <a:off x="1143000" y="685800"/>
            <a:ext cx="4570413" cy="342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 name="Rectangle 5"/>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pl-PL" altLang="pl-PL" noProof="0" smtClean="0"/>
          </a:p>
        </p:txBody>
      </p:sp>
      <p:sp>
        <p:nvSpPr>
          <p:cNvPr id="13319" name="Text Box 6"/>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 name="Rectangle 7"/>
          <p:cNvSpPr>
            <a:spLocks noGrp="1" noChangeArrowheads="1"/>
          </p:cNvSpPr>
          <p:nvPr>
            <p:ph type="sldNum"/>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marL="215900" indent="-215900" algn="r" eaLnBrk="1">
              <a:buClr>
                <a:srgbClr val="000000"/>
              </a:buClr>
              <a:buSzPct val="45000"/>
              <a:buFont typeface="Wingdings" panose="05000000000000000000" pitchFamily="2" charset="2"/>
              <a:buNone/>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ea typeface="DejaVu Sans" charset="0"/>
                <a:cs typeface="DejaVu Sans" charset="0"/>
              </a:defRPr>
            </a:lvl1pPr>
          </a:lstStyle>
          <a:p>
            <a:pPr>
              <a:defRPr/>
            </a:pPr>
            <a:fld id="{2C756BBE-F204-4393-AA43-9DB77843CA39}" type="slidenum">
              <a:rPr lang="pl-PL" altLang="pl-PL"/>
              <a:pPr>
                <a:defRPr/>
              </a:pPr>
              <a:t>‹#›</a:t>
            </a:fld>
            <a:endParaRPr lang="pl-PL" altLang="pl-PL"/>
          </a:p>
        </p:txBody>
      </p:sp>
    </p:spTree>
    <p:extLst>
      <p:ext uri="{BB962C8B-B14F-4D97-AF65-F5344CB8AC3E}">
        <p14:creationId xmlns:p14="http://schemas.microsoft.com/office/powerpoint/2010/main" val="2880912286"/>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99D1B133-8986-4BB1-970A-FB3F290655BE}" type="slidenum">
              <a:rPr lang="pl-PL" altLang="pl-PL" smtClean="0"/>
              <a:pPr>
                <a:spcBef>
                  <a:spcPct val="0"/>
                </a:spcBef>
                <a:buSzPct val="45000"/>
                <a:buFont typeface="Wingdings" panose="05000000000000000000" pitchFamily="2" charset="2"/>
                <a:buNone/>
              </a:pPr>
              <a:t>1</a:t>
            </a:fld>
            <a:endParaRPr lang="pl-PL" altLang="pl-PL" smtClean="0"/>
          </a:p>
        </p:txBody>
      </p:sp>
      <p:sp>
        <p:nvSpPr>
          <p:cNvPr id="15363"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Tree>
    <p:extLst>
      <p:ext uri="{BB962C8B-B14F-4D97-AF65-F5344CB8AC3E}">
        <p14:creationId xmlns:p14="http://schemas.microsoft.com/office/powerpoint/2010/main" val="1808865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27BFFE9D-ED27-4ACC-953D-81F71F35B06E}" type="slidenum">
              <a:rPr lang="pl-PL" altLang="pl-PL" smtClean="0"/>
              <a:pPr>
                <a:spcBef>
                  <a:spcPct val="0"/>
                </a:spcBef>
                <a:buSzPct val="45000"/>
                <a:buFont typeface="Wingdings" panose="05000000000000000000" pitchFamily="2" charset="2"/>
                <a:buNone/>
              </a:pPr>
              <a:t>10</a:t>
            </a:fld>
            <a:endParaRPr lang="pl-PL" altLang="pl-PL" smtClean="0"/>
          </a:p>
        </p:txBody>
      </p:sp>
      <p:sp>
        <p:nvSpPr>
          <p:cNvPr id="35843"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391564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F1DDFAF2-CA8B-4EBD-92F2-44AEB8FA9610}" type="slidenum">
              <a:rPr lang="pl-PL" altLang="pl-PL" smtClean="0"/>
              <a:pPr>
                <a:spcBef>
                  <a:spcPct val="0"/>
                </a:spcBef>
                <a:buSzPct val="45000"/>
                <a:buFont typeface="Wingdings" panose="05000000000000000000" pitchFamily="2" charset="2"/>
                <a:buNone/>
              </a:pPr>
              <a:t>11</a:t>
            </a:fld>
            <a:endParaRPr lang="pl-PL" altLang="pl-PL" smtClean="0"/>
          </a:p>
        </p:txBody>
      </p:sp>
      <p:sp>
        <p:nvSpPr>
          <p:cNvPr id="3789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367660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F7EAFEC-1B70-4BB3-8033-107F158E4AD8}" type="slidenum">
              <a:rPr lang="pl-PL" altLang="pl-PL" smtClean="0"/>
              <a:pPr>
                <a:spcBef>
                  <a:spcPct val="0"/>
                </a:spcBef>
                <a:buSzPct val="45000"/>
                <a:buFont typeface="Wingdings" panose="05000000000000000000" pitchFamily="2" charset="2"/>
                <a:buNone/>
              </a:pPr>
              <a:t>12</a:t>
            </a:fld>
            <a:endParaRPr lang="pl-PL" altLang="pl-PL" smtClean="0"/>
          </a:p>
        </p:txBody>
      </p:sp>
      <p:sp>
        <p:nvSpPr>
          <p:cNvPr id="3993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4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178580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78B4946-B609-4622-8663-6608E2886472}" type="slidenum">
              <a:rPr lang="pl-PL" altLang="pl-PL" smtClean="0"/>
              <a:pPr>
                <a:spcBef>
                  <a:spcPct val="0"/>
                </a:spcBef>
                <a:buSzPct val="45000"/>
                <a:buFont typeface="Wingdings" panose="05000000000000000000" pitchFamily="2" charset="2"/>
                <a:buNone/>
              </a:pPr>
              <a:t>13</a:t>
            </a:fld>
            <a:endParaRPr lang="pl-PL" altLang="pl-PL" smtClean="0"/>
          </a:p>
        </p:txBody>
      </p:sp>
      <p:sp>
        <p:nvSpPr>
          <p:cNvPr id="41987"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8"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223299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2D86C1A-A54D-4022-B9FB-40BAEC9D953D}" type="slidenum">
              <a:rPr lang="pl-PL" altLang="pl-PL" smtClean="0"/>
              <a:pPr>
                <a:spcBef>
                  <a:spcPct val="0"/>
                </a:spcBef>
                <a:buSzPct val="45000"/>
                <a:buFont typeface="Wingdings" panose="05000000000000000000" pitchFamily="2" charset="2"/>
                <a:buNone/>
              </a:pPr>
              <a:t>14</a:t>
            </a:fld>
            <a:endParaRPr lang="pl-PL" altLang="pl-PL" smtClean="0"/>
          </a:p>
        </p:txBody>
      </p:sp>
      <p:sp>
        <p:nvSpPr>
          <p:cNvPr id="4403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195006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0D526EF-3AF0-45C8-9DE2-28EB4A695F68}" type="slidenum">
              <a:rPr lang="pl-PL" altLang="pl-PL" smtClean="0"/>
              <a:pPr>
                <a:spcBef>
                  <a:spcPct val="0"/>
                </a:spcBef>
                <a:buSzPct val="45000"/>
                <a:buFont typeface="Wingdings" panose="05000000000000000000" pitchFamily="2" charset="2"/>
                <a:buNone/>
              </a:pPr>
              <a:t>15</a:t>
            </a:fld>
            <a:endParaRPr lang="pl-PL" altLang="pl-PL" smtClean="0"/>
          </a:p>
        </p:txBody>
      </p:sp>
      <p:sp>
        <p:nvSpPr>
          <p:cNvPr id="46083"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4"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776461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38E2F84-AD72-482F-94DD-462F41A0DDAC}" type="slidenum">
              <a:rPr lang="pl-PL" altLang="pl-PL" smtClean="0"/>
              <a:pPr>
                <a:spcBef>
                  <a:spcPct val="0"/>
                </a:spcBef>
                <a:buSzPct val="45000"/>
                <a:buFont typeface="Wingdings" panose="05000000000000000000" pitchFamily="2" charset="2"/>
                <a:buNone/>
              </a:pPr>
              <a:t>16</a:t>
            </a:fld>
            <a:endParaRPr lang="pl-PL" altLang="pl-PL" smtClean="0"/>
          </a:p>
        </p:txBody>
      </p:sp>
      <p:sp>
        <p:nvSpPr>
          <p:cNvPr id="4813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407896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5B9C2A9-FFCD-400F-AA05-34696C3F5C76}" type="slidenum">
              <a:rPr lang="pl-PL" altLang="pl-PL" smtClean="0"/>
              <a:pPr>
                <a:spcBef>
                  <a:spcPct val="0"/>
                </a:spcBef>
                <a:buSzPct val="45000"/>
                <a:buFont typeface="Wingdings" panose="05000000000000000000" pitchFamily="2" charset="2"/>
                <a:buNone/>
              </a:pPr>
              <a:t>17</a:t>
            </a:fld>
            <a:endParaRPr lang="pl-PL" altLang="pl-PL" smtClean="0"/>
          </a:p>
        </p:txBody>
      </p:sp>
      <p:sp>
        <p:nvSpPr>
          <p:cNvPr id="5017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094940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BB99199-47CC-480C-B9FC-050EE5E9E11F}" type="slidenum">
              <a:rPr lang="pl-PL" altLang="pl-PL" smtClean="0"/>
              <a:pPr>
                <a:spcBef>
                  <a:spcPct val="0"/>
                </a:spcBef>
                <a:buSzPct val="45000"/>
                <a:buFont typeface="Wingdings" panose="05000000000000000000" pitchFamily="2" charset="2"/>
                <a:buNone/>
              </a:pPr>
              <a:t>18</a:t>
            </a:fld>
            <a:endParaRPr lang="pl-PL" altLang="pl-PL" smtClean="0"/>
          </a:p>
        </p:txBody>
      </p:sp>
      <p:sp>
        <p:nvSpPr>
          <p:cNvPr id="52227"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8"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45099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F5DCD7B-4BFE-4811-BA63-A25BA6B1F799}" type="slidenum">
              <a:rPr lang="pl-PL" altLang="pl-PL" smtClean="0"/>
              <a:pPr>
                <a:spcBef>
                  <a:spcPct val="0"/>
                </a:spcBef>
                <a:buSzPct val="45000"/>
                <a:buFont typeface="Wingdings" panose="05000000000000000000" pitchFamily="2" charset="2"/>
                <a:buNone/>
              </a:pPr>
              <a:t>19</a:t>
            </a:fld>
            <a:endParaRPr lang="pl-PL" altLang="pl-PL" smtClean="0"/>
          </a:p>
        </p:txBody>
      </p:sp>
      <p:sp>
        <p:nvSpPr>
          <p:cNvPr id="5427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554274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C248189D-29A1-4F10-8292-2DF871BC96C3}" type="slidenum">
              <a:rPr lang="pl-PL" altLang="pl-PL" smtClean="0"/>
              <a:pPr>
                <a:spcBef>
                  <a:spcPct val="0"/>
                </a:spcBef>
                <a:buSzPct val="45000"/>
                <a:buFont typeface="Wingdings" panose="05000000000000000000" pitchFamily="2" charset="2"/>
                <a:buNone/>
              </a:pPr>
              <a:t>2</a:t>
            </a:fld>
            <a:endParaRPr lang="pl-PL" altLang="pl-PL" smtClean="0"/>
          </a:p>
        </p:txBody>
      </p:sp>
      <p:sp>
        <p:nvSpPr>
          <p:cNvPr id="1741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342127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2FAA60A-6791-4135-8F2F-03FB59C82AF2}" type="slidenum">
              <a:rPr lang="pl-PL" altLang="pl-PL" smtClean="0"/>
              <a:pPr>
                <a:spcBef>
                  <a:spcPct val="0"/>
                </a:spcBef>
                <a:buSzPct val="45000"/>
                <a:buFont typeface="Wingdings" panose="05000000000000000000" pitchFamily="2" charset="2"/>
                <a:buNone/>
              </a:pPr>
              <a:t>20</a:t>
            </a:fld>
            <a:endParaRPr lang="pl-PL" altLang="pl-PL" smtClean="0"/>
          </a:p>
        </p:txBody>
      </p:sp>
      <p:sp>
        <p:nvSpPr>
          <p:cNvPr id="56323"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125401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5E32CB7-2DBB-403B-BB82-C2B9BF706A20}" type="slidenum">
              <a:rPr lang="pl-PL" altLang="pl-PL" smtClean="0"/>
              <a:pPr>
                <a:spcBef>
                  <a:spcPct val="0"/>
                </a:spcBef>
                <a:buSzPct val="45000"/>
                <a:buFont typeface="Wingdings" panose="05000000000000000000" pitchFamily="2" charset="2"/>
                <a:buNone/>
              </a:pPr>
              <a:t>21</a:t>
            </a:fld>
            <a:endParaRPr lang="pl-PL" altLang="pl-PL" smtClean="0"/>
          </a:p>
        </p:txBody>
      </p:sp>
      <p:sp>
        <p:nvSpPr>
          <p:cNvPr id="5837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815572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2F76814-06D9-4CF5-AC36-64BC4AFF8952}" type="slidenum">
              <a:rPr lang="pl-PL" altLang="pl-PL" smtClean="0"/>
              <a:pPr>
                <a:spcBef>
                  <a:spcPct val="0"/>
                </a:spcBef>
                <a:buSzPct val="45000"/>
                <a:buFont typeface="Wingdings" panose="05000000000000000000" pitchFamily="2" charset="2"/>
                <a:buNone/>
              </a:pPr>
              <a:t>22</a:t>
            </a:fld>
            <a:endParaRPr lang="pl-PL" altLang="pl-PL" smtClean="0"/>
          </a:p>
        </p:txBody>
      </p:sp>
      <p:sp>
        <p:nvSpPr>
          <p:cNvPr id="604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627154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729A6DCB-F9E1-491A-AB81-9F133B3BF3D1}" type="slidenum">
              <a:rPr lang="pl-PL" altLang="pl-PL" smtClean="0"/>
              <a:pPr>
                <a:spcBef>
                  <a:spcPct val="0"/>
                </a:spcBef>
                <a:buSzPct val="45000"/>
                <a:buFont typeface="Wingdings" panose="05000000000000000000" pitchFamily="2" charset="2"/>
                <a:buNone/>
              </a:pPr>
              <a:t>23</a:t>
            </a:fld>
            <a:endParaRPr lang="pl-PL" altLang="pl-PL" smtClean="0"/>
          </a:p>
        </p:txBody>
      </p:sp>
      <p:sp>
        <p:nvSpPr>
          <p:cNvPr id="62467"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417655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4E391D6-51DB-495C-B814-D2A720A602FB}" type="slidenum">
              <a:rPr lang="pl-PL" altLang="pl-PL" smtClean="0"/>
              <a:pPr>
                <a:spcBef>
                  <a:spcPct val="0"/>
                </a:spcBef>
                <a:buSzPct val="45000"/>
                <a:buFont typeface="Wingdings" panose="05000000000000000000" pitchFamily="2" charset="2"/>
                <a:buNone/>
              </a:pPr>
              <a:t>24</a:t>
            </a:fld>
            <a:endParaRPr lang="pl-PL" altLang="pl-PL" smtClean="0"/>
          </a:p>
        </p:txBody>
      </p:sp>
      <p:sp>
        <p:nvSpPr>
          <p:cNvPr id="645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6266058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20B34B50-8EB0-4C84-A90A-A2D1DAF1089C}" type="slidenum">
              <a:rPr lang="pl-PL" altLang="pl-PL" smtClean="0"/>
              <a:pPr>
                <a:spcBef>
                  <a:spcPct val="0"/>
                </a:spcBef>
                <a:buSzPct val="45000"/>
                <a:buFont typeface="Wingdings" panose="05000000000000000000" pitchFamily="2" charset="2"/>
                <a:buNone/>
              </a:pPr>
              <a:t>25</a:t>
            </a:fld>
            <a:endParaRPr lang="pl-PL" altLang="pl-PL" smtClean="0"/>
          </a:p>
        </p:txBody>
      </p:sp>
      <p:sp>
        <p:nvSpPr>
          <p:cNvPr id="66563"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5969383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2EAF5597-3FD0-44C1-ABDF-805DDEA84895}" type="slidenum">
              <a:rPr lang="pl-PL" altLang="pl-PL" smtClean="0"/>
              <a:pPr>
                <a:spcBef>
                  <a:spcPct val="0"/>
                </a:spcBef>
                <a:buSzPct val="45000"/>
                <a:buFont typeface="Wingdings" panose="05000000000000000000" pitchFamily="2" charset="2"/>
                <a:buNone/>
              </a:pPr>
              <a:t>26</a:t>
            </a:fld>
            <a:endParaRPr lang="pl-PL" altLang="pl-PL" smtClean="0"/>
          </a:p>
        </p:txBody>
      </p:sp>
      <p:sp>
        <p:nvSpPr>
          <p:cNvPr id="6861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0854734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B6598B5-587F-4CD4-8900-06447D9BA7D7}" type="slidenum">
              <a:rPr lang="pl-PL" altLang="pl-PL" smtClean="0"/>
              <a:pPr>
                <a:spcBef>
                  <a:spcPct val="0"/>
                </a:spcBef>
                <a:buSzPct val="45000"/>
                <a:buFont typeface="Wingdings" panose="05000000000000000000" pitchFamily="2" charset="2"/>
                <a:buNone/>
              </a:pPr>
              <a:t>27</a:t>
            </a:fld>
            <a:endParaRPr lang="pl-PL" altLang="pl-PL" smtClean="0"/>
          </a:p>
        </p:txBody>
      </p:sp>
      <p:sp>
        <p:nvSpPr>
          <p:cNvPr id="7065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0551934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F15A656-86F7-4673-A4D7-70D9B0F395CA}" type="slidenum">
              <a:rPr lang="pl-PL" altLang="pl-PL" smtClean="0"/>
              <a:pPr>
                <a:spcBef>
                  <a:spcPct val="0"/>
                </a:spcBef>
                <a:buSzPct val="45000"/>
                <a:buFont typeface="Wingdings" panose="05000000000000000000" pitchFamily="2" charset="2"/>
                <a:buNone/>
              </a:pPr>
              <a:t>28</a:t>
            </a:fld>
            <a:endParaRPr lang="pl-PL" altLang="pl-PL" smtClean="0"/>
          </a:p>
        </p:txBody>
      </p:sp>
      <p:sp>
        <p:nvSpPr>
          <p:cNvPr id="72707"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8"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8600235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4BE895E2-2D23-4C8C-92F1-9DBD59F1CF6B}" type="slidenum">
              <a:rPr lang="pl-PL" altLang="pl-PL" smtClean="0"/>
              <a:pPr>
                <a:spcBef>
                  <a:spcPct val="0"/>
                </a:spcBef>
                <a:buSzPct val="45000"/>
                <a:buFont typeface="Wingdings" panose="05000000000000000000" pitchFamily="2" charset="2"/>
                <a:buNone/>
              </a:pPr>
              <a:t>29</a:t>
            </a:fld>
            <a:endParaRPr lang="pl-PL" altLang="pl-PL" smtClean="0"/>
          </a:p>
        </p:txBody>
      </p:sp>
      <p:sp>
        <p:nvSpPr>
          <p:cNvPr id="7475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778075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27FFB28-AEC2-43A8-A76E-05FA35C4EA91}" type="slidenum">
              <a:rPr lang="pl-PL" altLang="pl-PL" smtClean="0"/>
              <a:pPr>
                <a:spcBef>
                  <a:spcPct val="0"/>
                </a:spcBef>
                <a:buSzPct val="45000"/>
                <a:buFont typeface="Wingdings" panose="05000000000000000000" pitchFamily="2" charset="2"/>
                <a:buNone/>
              </a:pPr>
              <a:t>3</a:t>
            </a:fld>
            <a:endParaRPr lang="pl-PL" altLang="pl-PL" smtClean="0"/>
          </a:p>
        </p:txBody>
      </p:sp>
      <p:sp>
        <p:nvSpPr>
          <p:cNvPr id="1945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9176725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9982DE9-0AB2-487F-BBE3-4A26F2310F48}" type="slidenum">
              <a:rPr lang="pl-PL" altLang="pl-PL" smtClean="0"/>
              <a:pPr>
                <a:spcBef>
                  <a:spcPct val="0"/>
                </a:spcBef>
                <a:buSzPct val="45000"/>
                <a:buFont typeface="Wingdings" panose="05000000000000000000" pitchFamily="2" charset="2"/>
                <a:buNone/>
              </a:pPr>
              <a:t>30</a:t>
            </a:fld>
            <a:endParaRPr lang="pl-PL" altLang="pl-PL" smtClean="0"/>
          </a:p>
        </p:txBody>
      </p:sp>
      <p:sp>
        <p:nvSpPr>
          <p:cNvPr id="76803"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4"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42942297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6B00D3ED-BAC9-456B-8DC5-A6064BEBF87C}" type="slidenum">
              <a:rPr lang="pl-PL" altLang="pl-PL" smtClean="0"/>
              <a:pPr>
                <a:spcBef>
                  <a:spcPct val="0"/>
                </a:spcBef>
                <a:buSzPct val="45000"/>
                <a:buFont typeface="Wingdings" panose="05000000000000000000" pitchFamily="2" charset="2"/>
                <a:buNone/>
              </a:pPr>
              <a:t>31</a:t>
            </a:fld>
            <a:endParaRPr lang="pl-PL" altLang="pl-PL" smtClean="0"/>
          </a:p>
        </p:txBody>
      </p:sp>
      <p:sp>
        <p:nvSpPr>
          <p:cNvPr id="7885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2469650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75D14CB5-6385-47C5-8E22-7EE6F4CF8813}" type="slidenum">
              <a:rPr lang="pl-PL" altLang="pl-PL" smtClean="0"/>
              <a:pPr>
                <a:spcBef>
                  <a:spcPct val="0"/>
                </a:spcBef>
                <a:buSzPct val="45000"/>
                <a:buFont typeface="Wingdings" panose="05000000000000000000" pitchFamily="2" charset="2"/>
                <a:buNone/>
              </a:pPr>
              <a:t>32</a:t>
            </a:fld>
            <a:endParaRPr lang="pl-PL" altLang="pl-PL" smtClean="0"/>
          </a:p>
        </p:txBody>
      </p:sp>
      <p:sp>
        <p:nvSpPr>
          <p:cNvPr id="8089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90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9879775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88721F2-3771-4A7B-8ECF-4C11F321D72B}" type="slidenum">
              <a:rPr lang="pl-PL" altLang="pl-PL" smtClean="0"/>
              <a:pPr>
                <a:spcBef>
                  <a:spcPct val="0"/>
                </a:spcBef>
                <a:buSzPct val="45000"/>
                <a:buFont typeface="Wingdings" panose="05000000000000000000" pitchFamily="2" charset="2"/>
                <a:buNone/>
              </a:pPr>
              <a:t>33</a:t>
            </a:fld>
            <a:endParaRPr lang="pl-PL" altLang="pl-PL" smtClean="0"/>
          </a:p>
        </p:txBody>
      </p:sp>
      <p:sp>
        <p:nvSpPr>
          <p:cNvPr id="82947"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8"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9931351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32B188D-18D1-46DD-8669-2C3DCCCB0C50}" type="slidenum">
              <a:rPr lang="pl-PL" altLang="pl-PL" smtClean="0"/>
              <a:pPr>
                <a:spcBef>
                  <a:spcPct val="0"/>
                </a:spcBef>
                <a:buSzPct val="45000"/>
                <a:buFont typeface="Wingdings" panose="05000000000000000000" pitchFamily="2" charset="2"/>
                <a:buNone/>
              </a:pPr>
              <a:t>34</a:t>
            </a:fld>
            <a:endParaRPr lang="pl-PL" altLang="pl-PL" smtClean="0"/>
          </a:p>
        </p:txBody>
      </p:sp>
      <p:sp>
        <p:nvSpPr>
          <p:cNvPr id="8499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4358442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31F38FDD-110A-47B9-A2E1-87D453D02DFB}" type="slidenum">
              <a:rPr lang="pl-PL" altLang="pl-PL" smtClean="0"/>
              <a:pPr>
                <a:spcBef>
                  <a:spcPct val="0"/>
                </a:spcBef>
                <a:buSzPct val="45000"/>
                <a:buFont typeface="Wingdings" panose="05000000000000000000" pitchFamily="2" charset="2"/>
                <a:buNone/>
              </a:pPr>
              <a:t>35</a:t>
            </a:fld>
            <a:endParaRPr lang="pl-PL" altLang="pl-PL" smtClean="0"/>
          </a:p>
        </p:txBody>
      </p:sp>
      <p:sp>
        <p:nvSpPr>
          <p:cNvPr id="87043"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4"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9985535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91C9E9D-6ADA-4D97-A1F1-0D147C633A4E}" type="slidenum">
              <a:rPr lang="pl-PL" altLang="pl-PL" smtClean="0"/>
              <a:pPr>
                <a:spcBef>
                  <a:spcPct val="0"/>
                </a:spcBef>
                <a:buSzPct val="45000"/>
                <a:buFont typeface="Wingdings" panose="05000000000000000000" pitchFamily="2" charset="2"/>
                <a:buNone/>
              </a:pPr>
              <a:t>36</a:t>
            </a:fld>
            <a:endParaRPr lang="pl-PL" altLang="pl-PL" smtClean="0"/>
          </a:p>
        </p:txBody>
      </p:sp>
      <p:sp>
        <p:nvSpPr>
          <p:cNvPr id="8909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1064046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FA0DDA1D-A358-4BAC-8A08-4DA28508DA54}" type="slidenum">
              <a:rPr lang="pl-PL" altLang="pl-PL" smtClean="0"/>
              <a:pPr>
                <a:spcBef>
                  <a:spcPct val="0"/>
                </a:spcBef>
                <a:buSzPct val="45000"/>
                <a:buFont typeface="Wingdings" panose="05000000000000000000" pitchFamily="2" charset="2"/>
                <a:buNone/>
              </a:pPr>
              <a:t>37</a:t>
            </a:fld>
            <a:endParaRPr lang="pl-PL" altLang="pl-PL" smtClean="0"/>
          </a:p>
        </p:txBody>
      </p:sp>
      <p:sp>
        <p:nvSpPr>
          <p:cNvPr id="9113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4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3881373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CD8D8624-CEDE-4A58-AE12-0DF8AF2DC154}" type="slidenum">
              <a:rPr lang="pl-PL" altLang="pl-PL" smtClean="0"/>
              <a:pPr>
                <a:spcBef>
                  <a:spcPct val="0"/>
                </a:spcBef>
                <a:buSzPct val="45000"/>
                <a:buFont typeface="Wingdings" panose="05000000000000000000" pitchFamily="2" charset="2"/>
                <a:buNone/>
              </a:pPr>
              <a:t>38</a:t>
            </a:fld>
            <a:endParaRPr lang="pl-PL" altLang="pl-PL" smtClean="0"/>
          </a:p>
        </p:txBody>
      </p:sp>
      <p:sp>
        <p:nvSpPr>
          <p:cNvPr id="93187"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8"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4102031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944DCB9E-2C54-4B8C-8D2F-30CFF26F025C}" type="slidenum">
              <a:rPr lang="pl-PL" altLang="pl-PL" smtClean="0"/>
              <a:pPr>
                <a:spcBef>
                  <a:spcPct val="0"/>
                </a:spcBef>
                <a:buSzPct val="45000"/>
                <a:buFont typeface="Wingdings" panose="05000000000000000000" pitchFamily="2" charset="2"/>
                <a:buNone/>
              </a:pPr>
              <a:t>39</a:t>
            </a:fld>
            <a:endParaRPr lang="pl-PL" altLang="pl-PL" smtClean="0"/>
          </a:p>
        </p:txBody>
      </p:sp>
      <p:sp>
        <p:nvSpPr>
          <p:cNvPr id="9523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065491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38B60D3F-AB28-4F1D-9DD0-985E22B6B6E0}" type="slidenum">
              <a:rPr lang="pl-PL" altLang="pl-PL" smtClean="0"/>
              <a:pPr>
                <a:spcBef>
                  <a:spcPct val="0"/>
                </a:spcBef>
                <a:buSzPct val="45000"/>
                <a:buFont typeface="Wingdings" panose="05000000000000000000" pitchFamily="2" charset="2"/>
                <a:buNone/>
              </a:pPr>
              <a:t>4</a:t>
            </a:fld>
            <a:endParaRPr lang="pl-PL" altLang="pl-PL" smtClean="0"/>
          </a:p>
        </p:txBody>
      </p:sp>
      <p:sp>
        <p:nvSpPr>
          <p:cNvPr id="2355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6442736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70B78D86-8DCB-42F5-BEEB-11E46D492F9F}" type="slidenum">
              <a:rPr lang="pl-PL" altLang="pl-PL" smtClean="0"/>
              <a:pPr>
                <a:spcBef>
                  <a:spcPct val="0"/>
                </a:spcBef>
                <a:buSzPct val="45000"/>
                <a:buFont typeface="Wingdings" panose="05000000000000000000" pitchFamily="2" charset="2"/>
                <a:buNone/>
              </a:pPr>
              <a:t>40</a:t>
            </a:fld>
            <a:endParaRPr lang="pl-PL" altLang="pl-PL" smtClean="0"/>
          </a:p>
        </p:txBody>
      </p:sp>
      <p:sp>
        <p:nvSpPr>
          <p:cNvPr id="97283"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7284"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2043405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0677D02-E181-4F4A-AE99-771F29E36402}" type="slidenum">
              <a:rPr lang="pl-PL" altLang="pl-PL" smtClean="0"/>
              <a:pPr>
                <a:spcBef>
                  <a:spcPct val="0"/>
                </a:spcBef>
                <a:buSzPct val="45000"/>
                <a:buFont typeface="Wingdings" panose="05000000000000000000" pitchFamily="2" charset="2"/>
                <a:buNone/>
              </a:pPr>
              <a:t>41</a:t>
            </a:fld>
            <a:endParaRPr lang="pl-PL" altLang="pl-PL" smtClean="0"/>
          </a:p>
        </p:txBody>
      </p:sp>
      <p:sp>
        <p:nvSpPr>
          <p:cNvPr id="9933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0401463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FF09B2D-8E01-4876-A8A3-98E631D45C85}" type="slidenum">
              <a:rPr lang="pl-PL" altLang="pl-PL" smtClean="0"/>
              <a:pPr>
                <a:spcBef>
                  <a:spcPct val="0"/>
                </a:spcBef>
                <a:buSzPct val="45000"/>
                <a:buFont typeface="Wingdings" panose="05000000000000000000" pitchFamily="2" charset="2"/>
                <a:buNone/>
              </a:pPr>
              <a:t>42</a:t>
            </a:fld>
            <a:endParaRPr lang="pl-PL" altLang="pl-PL" smtClean="0"/>
          </a:p>
        </p:txBody>
      </p:sp>
      <p:sp>
        <p:nvSpPr>
          <p:cNvPr id="10137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8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0333922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C36A97E-51D8-4D89-BA1C-706FE793754B}" type="slidenum">
              <a:rPr lang="pl-PL" altLang="pl-PL" smtClean="0"/>
              <a:pPr>
                <a:spcBef>
                  <a:spcPct val="0"/>
                </a:spcBef>
                <a:buSzPct val="45000"/>
                <a:buFont typeface="Wingdings" panose="05000000000000000000" pitchFamily="2" charset="2"/>
                <a:buNone/>
              </a:pPr>
              <a:t>43</a:t>
            </a:fld>
            <a:endParaRPr lang="pl-PL" altLang="pl-PL" smtClean="0"/>
          </a:p>
        </p:txBody>
      </p:sp>
      <p:sp>
        <p:nvSpPr>
          <p:cNvPr id="103427"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8"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8780551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02EFF7F-BE72-4060-9B3D-906156402BB8}" type="slidenum">
              <a:rPr lang="pl-PL" altLang="pl-PL" smtClean="0"/>
              <a:pPr>
                <a:spcBef>
                  <a:spcPct val="0"/>
                </a:spcBef>
                <a:buSzPct val="45000"/>
                <a:buFont typeface="Wingdings" panose="05000000000000000000" pitchFamily="2" charset="2"/>
                <a:buNone/>
              </a:pPr>
              <a:t>44</a:t>
            </a:fld>
            <a:endParaRPr lang="pl-PL" altLang="pl-PL" smtClean="0"/>
          </a:p>
        </p:txBody>
      </p:sp>
      <p:sp>
        <p:nvSpPr>
          <p:cNvPr id="10547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9857058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434D6E48-61D1-4172-8441-29EABB37541C}" type="slidenum">
              <a:rPr lang="pl-PL" altLang="pl-PL" smtClean="0"/>
              <a:pPr>
                <a:spcBef>
                  <a:spcPct val="0"/>
                </a:spcBef>
                <a:buSzPct val="45000"/>
                <a:buFont typeface="Wingdings" panose="05000000000000000000" pitchFamily="2" charset="2"/>
                <a:buNone/>
              </a:pPr>
              <a:t>45</a:t>
            </a:fld>
            <a:endParaRPr lang="pl-PL" altLang="pl-PL" smtClean="0"/>
          </a:p>
        </p:txBody>
      </p:sp>
      <p:sp>
        <p:nvSpPr>
          <p:cNvPr id="107523"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4"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9200832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570E1E6-75A1-47DD-8254-53AD08B802A9}" type="slidenum">
              <a:rPr lang="pl-PL" altLang="pl-PL" smtClean="0"/>
              <a:pPr>
                <a:spcBef>
                  <a:spcPct val="0"/>
                </a:spcBef>
                <a:buSzPct val="45000"/>
                <a:buFont typeface="Wingdings" panose="05000000000000000000" pitchFamily="2" charset="2"/>
                <a:buNone/>
              </a:pPr>
              <a:t>46</a:t>
            </a:fld>
            <a:endParaRPr lang="pl-PL" altLang="pl-PL" smtClean="0"/>
          </a:p>
        </p:txBody>
      </p:sp>
      <p:sp>
        <p:nvSpPr>
          <p:cNvPr id="10957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5791241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78D934-DC67-414A-806F-FA3513D0042F}" type="slidenum">
              <a:rPr lang="pl-PL" altLang="pl-PL" smtClean="0"/>
              <a:pPr>
                <a:spcBef>
                  <a:spcPct val="0"/>
                </a:spcBef>
                <a:buSzPct val="45000"/>
                <a:buFont typeface="Wingdings" panose="05000000000000000000" pitchFamily="2" charset="2"/>
                <a:buNone/>
              </a:pPr>
              <a:t>47</a:t>
            </a:fld>
            <a:endParaRPr lang="pl-PL" altLang="pl-PL" smtClean="0"/>
          </a:p>
        </p:txBody>
      </p:sp>
      <p:sp>
        <p:nvSpPr>
          <p:cNvPr id="11161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5436921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1498CC8-A238-4096-93F6-0263C501CBD8}" type="slidenum">
              <a:rPr lang="pl-PL" altLang="pl-PL" smtClean="0"/>
              <a:pPr>
                <a:spcBef>
                  <a:spcPct val="0"/>
                </a:spcBef>
                <a:buSzPct val="45000"/>
                <a:buFont typeface="Wingdings" panose="05000000000000000000" pitchFamily="2" charset="2"/>
                <a:buNone/>
              </a:pPr>
              <a:t>48</a:t>
            </a:fld>
            <a:endParaRPr lang="pl-PL" altLang="pl-PL" smtClean="0"/>
          </a:p>
        </p:txBody>
      </p:sp>
      <p:sp>
        <p:nvSpPr>
          <p:cNvPr id="113667"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8"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4572450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568039B-2E37-46B8-99DD-1431C2F02516}" type="slidenum">
              <a:rPr lang="pl-PL" altLang="pl-PL" smtClean="0"/>
              <a:pPr>
                <a:spcBef>
                  <a:spcPct val="0"/>
                </a:spcBef>
                <a:buSzPct val="45000"/>
                <a:buFont typeface="Wingdings" panose="05000000000000000000" pitchFamily="2" charset="2"/>
                <a:buNone/>
              </a:pPr>
              <a:t>49</a:t>
            </a:fld>
            <a:endParaRPr lang="pl-PL" altLang="pl-PL" smtClean="0"/>
          </a:p>
        </p:txBody>
      </p:sp>
      <p:sp>
        <p:nvSpPr>
          <p:cNvPr id="1157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68099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C9083AB2-EEFA-49D3-8746-56842503C2F4}" type="slidenum">
              <a:rPr lang="pl-PL" altLang="pl-PL" smtClean="0"/>
              <a:pPr>
                <a:spcBef>
                  <a:spcPct val="0"/>
                </a:spcBef>
                <a:buSzPct val="45000"/>
                <a:buFont typeface="Wingdings" panose="05000000000000000000" pitchFamily="2" charset="2"/>
                <a:buNone/>
              </a:pPr>
              <a:t>5</a:t>
            </a:fld>
            <a:endParaRPr lang="pl-PL" altLang="pl-PL" smtClean="0"/>
          </a:p>
        </p:txBody>
      </p:sp>
      <p:sp>
        <p:nvSpPr>
          <p:cNvPr id="25603"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8594272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3DB44857-6DD7-42D3-81D1-1FFC8A9178FB}" type="slidenum">
              <a:rPr lang="pl-PL" altLang="pl-PL" smtClean="0"/>
              <a:pPr>
                <a:spcBef>
                  <a:spcPct val="0"/>
                </a:spcBef>
                <a:buSzPct val="45000"/>
                <a:buFont typeface="Wingdings" panose="05000000000000000000" pitchFamily="2" charset="2"/>
                <a:buNone/>
              </a:pPr>
              <a:t>50</a:t>
            </a:fld>
            <a:endParaRPr lang="pl-PL" altLang="pl-PL" smtClean="0"/>
          </a:p>
        </p:txBody>
      </p:sp>
      <p:sp>
        <p:nvSpPr>
          <p:cNvPr id="117763"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4"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8057523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A013008-409D-489E-A906-AC69324C0C97}" type="slidenum">
              <a:rPr lang="pl-PL" altLang="pl-PL" smtClean="0"/>
              <a:pPr>
                <a:spcBef>
                  <a:spcPct val="0"/>
                </a:spcBef>
                <a:buSzPct val="45000"/>
                <a:buFont typeface="Wingdings" panose="05000000000000000000" pitchFamily="2" charset="2"/>
                <a:buNone/>
              </a:pPr>
              <a:t>51</a:t>
            </a:fld>
            <a:endParaRPr lang="pl-PL" altLang="pl-PL" smtClean="0"/>
          </a:p>
        </p:txBody>
      </p:sp>
      <p:sp>
        <p:nvSpPr>
          <p:cNvPr id="11981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981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3590301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42790D11-B92B-49E3-9639-1DD0E2484455}" type="slidenum">
              <a:rPr lang="pl-PL" altLang="pl-PL" smtClean="0"/>
              <a:pPr>
                <a:spcBef>
                  <a:spcPct val="0"/>
                </a:spcBef>
                <a:buSzPct val="45000"/>
                <a:buFont typeface="Wingdings" panose="05000000000000000000" pitchFamily="2" charset="2"/>
                <a:buNone/>
              </a:pPr>
              <a:t>52</a:t>
            </a:fld>
            <a:endParaRPr lang="pl-PL" altLang="pl-PL" smtClean="0"/>
          </a:p>
        </p:txBody>
      </p:sp>
      <p:sp>
        <p:nvSpPr>
          <p:cNvPr id="12185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6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5398014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0B3C760-E98E-4C44-8D3A-A0668222E1C4}" type="slidenum">
              <a:rPr lang="pl-PL" altLang="pl-PL" smtClean="0"/>
              <a:pPr>
                <a:spcBef>
                  <a:spcPct val="0"/>
                </a:spcBef>
                <a:buSzPct val="45000"/>
                <a:buFont typeface="Wingdings" panose="05000000000000000000" pitchFamily="2" charset="2"/>
                <a:buNone/>
              </a:pPr>
              <a:t>53</a:t>
            </a:fld>
            <a:endParaRPr lang="pl-PL" altLang="pl-PL" smtClean="0"/>
          </a:p>
        </p:txBody>
      </p:sp>
      <p:sp>
        <p:nvSpPr>
          <p:cNvPr id="123907"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8"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7437013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C617695-12E3-48D4-9C65-9041270FBA15}" type="slidenum">
              <a:rPr lang="pl-PL" altLang="pl-PL" smtClean="0"/>
              <a:pPr>
                <a:spcBef>
                  <a:spcPct val="0"/>
                </a:spcBef>
                <a:buSzPct val="45000"/>
                <a:buFont typeface="Wingdings" panose="05000000000000000000" pitchFamily="2" charset="2"/>
                <a:buNone/>
              </a:pPr>
              <a:t>54</a:t>
            </a:fld>
            <a:endParaRPr lang="pl-PL" altLang="pl-PL" smtClean="0"/>
          </a:p>
        </p:txBody>
      </p:sp>
      <p:sp>
        <p:nvSpPr>
          <p:cNvPr id="12595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6697796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C4CB506-8C3C-4076-845A-ED3B9B1E89FE}" type="slidenum">
              <a:rPr lang="pl-PL" altLang="pl-PL" smtClean="0"/>
              <a:pPr>
                <a:spcBef>
                  <a:spcPct val="0"/>
                </a:spcBef>
                <a:buSzPct val="45000"/>
                <a:buFont typeface="Wingdings" panose="05000000000000000000" pitchFamily="2" charset="2"/>
                <a:buNone/>
              </a:pPr>
              <a:t>55</a:t>
            </a:fld>
            <a:endParaRPr lang="pl-PL" altLang="pl-PL" smtClean="0"/>
          </a:p>
        </p:txBody>
      </p:sp>
      <p:sp>
        <p:nvSpPr>
          <p:cNvPr id="128003"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8004"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410365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4F13EB0A-5244-4033-9FC6-3327B34A2BEF}" type="slidenum">
              <a:rPr lang="pl-PL" altLang="pl-PL" smtClean="0"/>
              <a:pPr>
                <a:spcBef>
                  <a:spcPct val="0"/>
                </a:spcBef>
                <a:buSzPct val="45000"/>
                <a:buFont typeface="Wingdings" panose="05000000000000000000" pitchFamily="2" charset="2"/>
                <a:buNone/>
              </a:pPr>
              <a:t>56</a:t>
            </a:fld>
            <a:endParaRPr lang="pl-PL" altLang="pl-PL" smtClean="0"/>
          </a:p>
        </p:txBody>
      </p:sp>
      <p:sp>
        <p:nvSpPr>
          <p:cNvPr id="13005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8842024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8B6A89B-CC50-4268-B322-A7C111B241D8}" type="slidenum">
              <a:rPr lang="pl-PL" altLang="pl-PL" smtClean="0"/>
              <a:pPr>
                <a:spcBef>
                  <a:spcPct val="0"/>
                </a:spcBef>
                <a:buSzPct val="45000"/>
                <a:buFont typeface="Wingdings" panose="05000000000000000000" pitchFamily="2" charset="2"/>
                <a:buNone/>
              </a:pPr>
              <a:t>57</a:t>
            </a:fld>
            <a:endParaRPr lang="pl-PL" altLang="pl-PL" smtClean="0"/>
          </a:p>
        </p:txBody>
      </p:sp>
      <p:sp>
        <p:nvSpPr>
          <p:cNvPr id="13209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10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11121034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0A0DF44-918D-48AB-9D51-1C6E1576473D}" type="slidenum">
              <a:rPr lang="pl-PL" altLang="pl-PL" smtClean="0"/>
              <a:pPr>
                <a:spcBef>
                  <a:spcPct val="0"/>
                </a:spcBef>
                <a:buSzPct val="45000"/>
                <a:buFont typeface="Wingdings" panose="05000000000000000000" pitchFamily="2" charset="2"/>
                <a:buNone/>
              </a:pPr>
              <a:t>58</a:t>
            </a:fld>
            <a:endParaRPr lang="pl-PL" altLang="pl-PL" smtClean="0"/>
          </a:p>
        </p:txBody>
      </p:sp>
      <p:sp>
        <p:nvSpPr>
          <p:cNvPr id="134147"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8"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35780283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95675674-37D6-481C-8C3E-80261A7EC2DE}" type="slidenum">
              <a:rPr lang="pl-PL" altLang="pl-PL" smtClean="0"/>
              <a:pPr>
                <a:spcBef>
                  <a:spcPct val="0"/>
                </a:spcBef>
                <a:buSzPct val="45000"/>
                <a:buFont typeface="Wingdings" panose="05000000000000000000" pitchFamily="2" charset="2"/>
                <a:buNone/>
              </a:pPr>
              <a:t>59</a:t>
            </a:fld>
            <a:endParaRPr lang="pl-PL" altLang="pl-PL" smtClean="0"/>
          </a:p>
        </p:txBody>
      </p:sp>
      <p:sp>
        <p:nvSpPr>
          <p:cNvPr id="13619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698695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CBFB40AB-61A6-41B5-9D22-D06DC7487639}" type="slidenum">
              <a:rPr lang="pl-PL" altLang="pl-PL" smtClean="0"/>
              <a:pPr>
                <a:spcBef>
                  <a:spcPct val="0"/>
                </a:spcBef>
                <a:buSzPct val="45000"/>
                <a:buFont typeface="Wingdings" panose="05000000000000000000" pitchFamily="2" charset="2"/>
                <a:buNone/>
              </a:pPr>
              <a:t>6</a:t>
            </a:fld>
            <a:endParaRPr lang="pl-PL" altLang="pl-PL" smtClean="0"/>
          </a:p>
        </p:txBody>
      </p:sp>
      <p:sp>
        <p:nvSpPr>
          <p:cNvPr id="2765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9526691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CD01941-CFB8-4831-A085-0F2E8D47C66A}" type="slidenum">
              <a:rPr lang="pl-PL" altLang="pl-PL" smtClean="0"/>
              <a:pPr>
                <a:spcBef>
                  <a:spcPct val="0"/>
                </a:spcBef>
                <a:buSzPct val="45000"/>
                <a:buFont typeface="Wingdings" panose="05000000000000000000" pitchFamily="2" charset="2"/>
                <a:buNone/>
              </a:pPr>
              <a:t>60</a:t>
            </a:fld>
            <a:endParaRPr lang="pl-PL" altLang="pl-PL" smtClean="0"/>
          </a:p>
        </p:txBody>
      </p:sp>
      <p:sp>
        <p:nvSpPr>
          <p:cNvPr id="138243"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4"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95888530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3FEA7297-CEA2-40B0-8139-9F777C0D34F0}" type="slidenum">
              <a:rPr lang="pl-PL" altLang="pl-PL" smtClean="0"/>
              <a:pPr>
                <a:spcBef>
                  <a:spcPct val="0"/>
                </a:spcBef>
                <a:buSzPct val="45000"/>
                <a:buFont typeface="Wingdings" panose="05000000000000000000" pitchFamily="2" charset="2"/>
                <a:buNone/>
              </a:pPr>
              <a:t>61</a:t>
            </a:fld>
            <a:endParaRPr lang="pl-PL" altLang="pl-PL" smtClean="0"/>
          </a:p>
        </p:txBody>
      </p:sp>
      <p:sp>
        <p:nvSpPr>
          <p:cNvPr id="14029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029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41558213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240C0CD-BCB1-48AC-8A3E-BB3489282C96}" type="slidenum">
              <a:rPr lang="pl-PL" altLang="pl-PL" smtClean="0"/>
              <a:pPr>
                <a:spcBef>
                  <a:spcPct val="0"/>
                </a:spcBef>
                <a:buSzPct val="45000"/>
                <a:buFont typeface="Wingdings" panose="05000000000000000000" pitchFamily="2" charset="2"/>
                <a:buNone/>
              </a:pPr>
              <a:t>62</a:t>
            </a:fld>
            <a:endParaRPr lang="pl-PL" altLang="pl-PL" smtClean="0"/>
          </a:p>
        </p:txBody>
      </p:sp>
      <p:sp>
        <p:nvSpPr>
          <p:cNvPr id="14233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4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4247763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82A7B41-F7AF-4420-9DDA-6FAD229EB0AA}" type="slidenum">
              <a:rPr lang="pl-PL" altLang="pl-PL" smtClean="0"/>
              <a:pPr>
                <a:spcBef>
                  <a:spcPct val="0"/>
                </a:spcBef>
                <a:buSzPct val="45000"/>
                <a:buFont typeface="Wingdings" panose="05000000000000000000" pitchFamily="2" charset="2"/>
                <a:buNone/>
              </a:pPr>
              <a:t>7</a:t>
            </a:fld>
            <a:endParaRPr lang="pl-PL" altLang="pl-PL" smtClean="0"/>
          </a:p>
        </p:txBody>
      </p:sp>
      <p:sp>
        <p:nvSpPr>
          <p:cNvPr id="29699"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372539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A0386EC-1BB6-4FF4-8124-2DC898AF44A0}" type="slidenum">
              <a:rPr lang="pl-PL" altLang="pl-PL" smtClean="0"/>
              <a:pPr>
                <a:spcBef>
                  <a:spcPct val="0"/>
                </a:spcBef>
                <a:buSzPct val="45000"/>
                <a:buFont typeface="Wingdings" panose="05000000000000000000" pitchFamily="2" charset="2"/>
                <a:buNone/>
              </a:pPr>
              <a:t>8</a:t>
            </a:fld>
            <a:endParaRPr lang="pl-PL" altLang="pl-PL" smtClean="0"/>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302931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4540C753-A98A-4C08-8F3E-A88538E33301}" type="slidenum">
              <a:rPr lang="pl-PL" altLang="pl-PL" smtClean="0"/>
              <a:pPr>
                <a:spcBef>
                  <a:spcPct val="0"/>
                </a:spcBef>
                <a:buSzPct val="45000"/>
                <a:buFont typeface="Wingdings" panose="05000000000000000000" pitchFamily="2" charset="2"/>
                <a:buNone/>
              </a:pPr>
              <a:t>9</a:t>
            </a:fld>
            <a:endParaRPr lang="pl-PL" altLang="pl-PL" smtClean="0"/>
          </a:p>
        </p:txBody>
      </p:sp>
      <p:sp>
        <p:nvSpPr>
          <p:cNvPr id="3379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6"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l-PL" altLang="pl-PL" smtClean="0">
              <a:latin typeface="Times New Roman" panose="02020603050405020304" pitchFamily="18" charset="0"/>
            </a:endParaRPr>
          </a:p>
        </p:txBody>
      </p:sp>
    </p:spTree>
    <p:extLst>
      <p:ext uri="{BB962C8B-B14F-4D97-AF65-F5344CB8AC3E}">
        <p14:creationId xmlns:p14="http://schemas.microsoft.com/office/powerpoint/2010/main" val="2001565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l-PL" smtClean="0"/>
              <a:t>Kliknij, aby edytować styl wzorca podtytułu</a:t>
            </a:r>
            <a:endParaRPr lang="pl-PL"/>
          </a:p>
        </p:txBody>
      </p:sp>
      <p:sp>
        <p:nvSpPr>
          <p:cNvPr id="4" name="Rectangle 16"/>
          <p:cNvSpPr>
            <a:spLocks noGrp="1" noChangeArrowheads="1"/>
          </p:cNvSpPr>
          <p:nvPr>
            <p:ph type="sldNum" idx="10"/>
          </p:nvPr>
        </p:nvSpPr>
        <p:spPr>
          <a:ln/>
        </p:spPr>
        <p:txBody>
          <a:bodyPr/>
          <a:lstStyle>
            <a:lvl1pPr>
              <a:defRPr/>
            </a:lvl1pPr>
          </a:lstStyle>
          <a:p>
            <a:pPr>
              <a:defRPr/>
            </a:pPr>
            <a:fld id="{47FE9D1C-8C7C-421A-AA55-BB96293D50DF}" type="slidenum">
              <a:rPr lang="pl-PL" altLang="pl-PL"/>
              <a:pPr>
                <a:defRPr/>
              </a:pPr>
              <a:t>‹#›</a:t>
            </a:fld>
            <a:endParaRPr lang="pl-PL" altLang="pl-PL"/>
          </a:p>
        </p:txBody>
      </p:sp>
    </p:spTree>
    <p:extLst>
      <p:ext uri="{BB962C8B-B14F-4D97-AF65-F5344CB8AC3E}">
        <p14:creationId xmlns:p14="http://schemas.microsoft.com/office/powerpoint/2010/main" val="1811428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6"/>
          <p:cNvSpPr>
            <a:spLocks noGrp="1" noChangeArrowheads="1"/>
          </p:cNvSpPr>
          <p:nvPr>
            <p:ph type="sldNum" idx="10"/>
          </p:nvPr>
        </p:nvSpPr>
        <p:spPr>
          <a:ln/>
        </p:spPr>
        <p:txBody>
          <a:bodyPr/>
          <a:lstStyle>
            <a:lvl1pPr>
              <a:defRPr/>
            </a:lvl1pPr>
          </a:lstStyle>
          <a:p>
            <a:pPr>
              <a:defRPr/>
            </a:pPr>
            <a:fld id="{EDF48982-F574-45F0-A8B8-C612C47B9712}" type="slidenum">
              <a:rPr lang="pl-PL" altLang="pl-PL"/>
              <a:pPr>
                <a:defRPr/>
              </a:pPr>
              <a:t>‹#›</a:t>
            </a:fld>
            <a:endParaRPr lang="pl-PL" altLang="pl-PL"/>
          </a:p>
        </p:txBody>
      </p:sp>
    </p:spTree>
    <p:extLst>
      <p:ext uri="{BB962C8B-B14F-4D97-AF65-F5344CB8AC3E}">
        <p14:creationId xmlns:p14="http://schemas.microsoft.com/office/powerpoint/2010/main" val="667874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702425" y="228600"/>
            <a:ext cx="2132013" cy="5892800"/>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301625" y="228600"/>
            <a:ext cx="6248400" cy="5892800"/>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6"/>
          <p:cNvSpPr>
            <a:spLocks noGrp="1" noChangeArrowheads="1"/>
          </p:cNvSpPr>
          <p:nvPr>
            <p:ph type="sldNum" idx="10"/>
          </p:nvPr>
        </p:nvSpPr>
        <p:spPr>
          <a:ln/>
        </p:spPr>
        <p:txBody>
          <a:bodyPr/>
          <a:lstStyle>
            <a:lvl1pPr>
              <a:defRPr/>
            </a:lvl1pPr>
          </a:lstStyle>
          <a:p>
            <a:pPr>
              <a:defRPr/>
            </a:pPr>
            <a:fld id="{037D72C2-7C51-4B65-B3CD-0C109E834ABC}" type="slidenum">
              <a:rPr lang="pl-PL" altLang="pl-PL"/>
              <a:pPr>
                <a:defRPr/>
              </a:pPr>
              <a:t>‹#›</a:t>
            </a:fld>
            <a:endParaRPr lang="pl-PL" altLang="pl-PL"/>
          </a:p>
        </p:txBody>
      </p:sp>
    </p:spTree>
    <p:extLst>
      <p:ext uri="{BB962C8B-B14F-4D97-AF65-F5344CB8AC3E}">
        <p14:creationId xmlns:p14="http://schemas.microsoft.com/office/powerpoint/2010/main" val="3650886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l-PL" smtClean="0"/>
              <a:t>Kliknij, aby edytować styl wzorca podtytułu</a:t>
            </a:r>
            <a:endParaRPr lang="pl-PL"/>
          </a:p>
        </p:txBody>
      </p:sp>
      <p:sp>
        <p:nvSpPr>
          <p:cNvPr id="4" name="Rectangle 15"/>
          <p:cNvSpPr>
            <a:spLocks noGrp="1" noChangeArrowheads="1"/>
          </p:cNvSpPr>
          <p:nvPr>
            <p:ph type="sldNum" idx="10"/>
          </p:nvPr>
        </p:nvSpPr>
        <p:spPr>
          <a:ln/>
        </p:spPr>
        <p:txBody>
          <a:bodyPr/>
          <a:lstStyle>
            <a:lvl1pPr>
              <a:defRPr/>
            </a:lvl1pPr>
          </a:lstStyle>
          <a:p>
            <a:pPr>
              <a:defRPr/>
            </a:pPr>
            <a:fld id="{B5F6ACE2-62E2-4796-8EE8-6C02AD1D7873}" type="slidenum">
              <a:rPr lang="pl-PL" altLang="pl-PL"/>
              <a:pPr>
                <a:defRPr/>
              </a:pPr>
              <a:t>‹#›</a:t>
            </a:fld>
            <a:endParaRPr lang="pl-PL" altLang="pl-PL"/>
          </a:p>
        </p:txBody>
      </p:sp>
    </p:spTree>
    <p:extLst>
      <p:ext uri="{BB962C8B-B14F-4D97-AF65-F5344CB8AC3E}">
        <p14:creationId xmlns:p14="http://schemas.microsoft.com/office/powerpoint/2010/main" val="26817601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5"/>
          <p:cNvSpPr>
            <a:spLocks noGrp="1" noChangeArrowheads="1"/>
          </p:cNvSpPr>
          <p:nvPr>
            <p:ph type="sldNum" idx="10"/>
          </p:nvPr>
        </p:nvSpPr>
        <p:spPr>
          <a:ln/>
        </p:spPr>
        <p:txBody>
          <a:bodyPr/>
          <a:lstStyle>
            <a:lvl1pPr>
              <a:defRPr/>
            </a:lvl1pPr>
          </a:lstStyle>
          <a:p>
            <a:pPr>
              <a:defRPr/>
            </a:pPr>
            <a:fld id="{E651D320-A5B2-4951-A171-641F304C35E3}" type="slidenum">
              <a:rPr lang="pl-PL" altLang="pl-PL"/>
              <a:pPr>
                <a:defRPr/>
              </a:pPr>
              <a:t>‹#›</a:t>
            </a:fld>
            <a:endParaRPr lang="pl-PL" altLang="pl-PL"/>
          </a:p>
        </p:txBody>
      </p:sp>
    </p:spTree>
    <p:extLst>
      <p:ext uri="{BB962C8B-B14F-4D97-AF65-F5344CB8AC3E}">
        <p14:creationId xmlns:p14="http://schemas.microsoft.com/office/powerpoint/2010/main" val="2760619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
        <p:nvSpPr>
          <p:cNvPr id="4" name="Rectangle 15"/>
          <p:cNvSpPr>
            <a:spLocks noGrp="1" noChangeArrowheads="1"/>
          </p:cNvSpPr>
          <p:nvPr>
            <p:ph type="sldNum" idx="10"/>
          </p:nvPr>
        </p:nvSpPr>
        <p:spPr>
          <a:ln/>
        </p:spPr>
        <p:txBody>
          <a:bodyPr/>
          <a:lstStyle>
            <a:lvl1pPr>
              <a:defRPr/>
            </a:lvl1pPr>
          </a:lstStyle>
          <a:p>
            <a:pPr>
              <a:defRPr/>
            </a:pPr>
            <a:fld id="{23C32C57-945A-4D33-90FE-0C584684934F}" type="slidenum">
              <a:rPr lang="pl-PL" altLang="pl-PL"/>
              <a:pPr>
                <a:defRPr/>
              </a:pPr>
              <a:t>‹#›</a:t>
            </a:fld>
            <a:endParaRPr lang="pl-PL" altLang="pl-PL"/>
          </a:p>
        </p:txBody>
      </p:sp>
    </p:spTree>
    <p:extLst>
      <p:ext uri="{BB962C8B-B14F-4D97-AF65-F5344CB8AC3E}">
        <p14:creationId xmlns:p14="http://schemas.microsoft.com/office/powerpoint/2010/main" val="2138489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301625" y="1524000"/>
            <a:ext cx="4189413"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3438" y="1524000"/>
            <a:ext cx="4191000"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Rectangle 15"/>
          <p:cNvSpPr>
            <a:spLocks noGrp="1" noChangeArrowheads="1"/>
          </p:cNvSpPr>
          <p:nvPr>
            <p:ph type="sldNum" idx="10"/>
          </p:nvPr>
        </p:nvSpPr>
        <p:spPr>
          <a:ln/>
        </p:spPr>
        <p:txBody>
          <a:bodyPr/>
          <a:lstStyle>
            <a:lvl1pPr>
              <a:defRPr/>
            </a:lvl1pPr>
          </a:lstStyle>
          <a:p>
            <a:pPr>
              <a:defRPr/>
            </a:pPr>
            <a:fld id="{42CEF9E1-E310-4CBB-82A0-9B10B1032D82}" type="slidenum">
              <a:rPr lang="pl-PL" altLang="pl-PL"/>
              <a:pPr>
                <a:defRPr/>
              </a:pPr>
              <a:t>‹#›</a:t>
            </a:fld>
            <a:endParaRPr lang="pl-PL" altLang="pl-PL"/>
          </a:p>
        </p:txBody>
      </p:sp>
    </p:spTree>
    <p:extLst>
      <p:ext uri="{BB962C8B-B14F-4D97-AF65-F5344CB8AC3E}">
        <p14:creationId xmlns:p14="http://schemas.microsoft.com/office/powerpoint/2010/main" val="3715207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Rectangle 15"/>
          <p:cNvSpPr>
            <a:spLocks noGrp="1" noChangeArrowheads="1"/>
          </p:cNvSpPr>
          <p:nvPr>
            <p:ph type="sldNum" idx="10"/>
          </p:nvPr>
        </p:nvSpPr>
        <p:spPr>
          <a:ln/>
        </p:spPr>
        <p:txBody>
          <a:bodyPr/>
          <a:lstStyle>
            <a:lvl1pPr>
              <a:defRPr/>
            </a:lvl1pPr>
          </a:lstStyle>
          <a:p>
            <a:pPr>
              <a:defRPr/>
            </a:pPr>
            <a:fld id="{F7382E5F-5CC6-44A0-A024-F76F5F850B72}" type="slidenum">
              <a:rPr lang="pl-PL" altLang="pl-PL"/>
              <a:pPr>
                <a:defRPr/>
              </a:pPr>
              <a:t>‹#›</a:t>
            </a:fld>
            <a:endParaRPr lang="pl-PL" altLang="pl-PL"/>
          </a:p>
        </p:txBody>
      </p:sp>
    </p:spTree>
    <p:extLst>
      <p:ext uri="{BB962C8B-B14F-4D97-AF65-F5344CB8AC3E}">
        <p14:creationId xmlns:p14="http://schemas.microsoft.com/office/powerpoint/2010/main" val="901824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Rectangle 15"/>
          <p:cNvSpPr>
            <a:spLocks noGrp="1" noChangeArrowheads="1"/>
          </p:cNvSpPr>
          <p:nvPr>
            <p:ph type="sldNum" idx="10"/>
          </p:nvPr>
        </p:nvSpPr>
        <p:spPr>
          <a:ln/>
        </p:spPr>
        <p:txBody>
          <a:bodyPr/>
          <a:lstStyle>
            <a:lvl1pPr>
              <a:defRPr/>
            </a:lvl1pPr>
          </a:lstStyle>
          <a:p>
            <a:pPr>
              <a:defRPr/>
            </a:pPr>
            <a:fld id="{8492C1E8-0338-49C3-9BEA-AE2A93B634D4}" type="slidenum">
              <a:rPr lang="pl-PL" altLang="pl-PL"/>
              <a:pPr>
                <a:defRPr/>
              </a:pPr>
              <a:t>‹#›</a:t>
            </a:fld>
            <a:endParaRPr lang="pl-PL" altLang="pl-PL"/>
          </a:p>
        </p:txBody>
      </p:sp>
    </p:spTree>
    <p:extLst>
      <p:ext uri="{BB962C8B-B14F-4D97-AF65-F5344CB8AC3E}">
        <p14:creationId xmlns:p14="http://schemas.microsoft.com/office/powerpoint/2010/main" val="174001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15"/>
          <p:cNvSpPr>
            <a:spLocks noGrp="1" noChangeArrowheads="1"/>
          </p:cNvSpPr>
          <p:nvPr>
            <p:ph type="sldNum" idx="10"/>
          </p:nvPr>
        </p:nvSpPr>
        <p:spPr>
          <a:ln/>
        </p:spPr>
        <p:txBody>
          <a:bodyPr/>
          <a:lstStyle>
            <a:lvl1pPr>
              <a:defRPr/>
            </a:lvl1pPr>
          </a:lstStyle>
          <a:p>
            <a:pPr>
              <a:defRPr/>
            </a:pPr>
            <a:fld id="{C2F583E8-F9B4-4816-98C9-6A1A058F4CDA}" type="slidenum">
              <a:rPr lang="pl-PL" altLang="pl-PL"/>
              <a:pPr>
                <a:defRPr/>
              </a:pPr>
              <a:t>‹#›</a:t>
            </a:fld>
            <a:endParaRPr lang="pl-PL" altLang="pl-PL"/>
          </a:p>
        </p:txBody>
      </p:sp>
    </p:spTree>
    <p:extLst>
      <p:ext uri="{BB962C8B-B14F-4D97-AF65-F5344CB8AC3E}">
        <p14:creationId xmlns:p14="http://schemas.microsoft.com/office/powerpoint/2010/main" val="38294760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5"/>
          <p:cNvSpPr>
            <a:spLocks noGrp="1" noChangeArrowheads="1"/>
          </p:cNvSpPr>
          <p:nvPr>
            <p:ph type="sldNum" idx="10"/>
          </p:nvPr>
        </p:nvSpPr>
        <p:spPr>
          <a:ln/>
        </p:spPr>
        <p:txBody>
          <a:bodyPr/>
          <a:lstStyle>
            <a:lvl1pPr>
              <a:defRPr/>
            </a:lvl1pPr>
          </a:lstStyle>
          <a:p>
            <a:pPr>
              <a:defRPr/>
            </a:pPr>
            <a:fld id="{487F3C2D-5FD8-4943-86BF-DC929C072652}" type="slidenum">
              <a:rPr lang="pl-PL" altLang="pl-PL"/>
              <a:pPr>
                <a:defRPr/>
              </a:pPr>
              <a:t>‹#›</a:t>
            </a:fld>
            <a:endParaRPr lang="pl-PL" altLang="pl-PL"/>
          </a:p>
        </p:txBody>
      </p:sp>
    </p:spTree>
    <p:extLst>
      <p:ext uri="{BB962C8B-B14F-4D97-AF65-F5344CB8AC3E}">
        <p14:creationId xmlns:p14="http://schemas.microsoft.com/office/powerpoint/2010/main" val="815575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6"/>
          <p:cNvSpPr>
            <a:spLocks noGrp="1" noChangeArrowheads="1"/>
          </p:cNvSpPr>
          <p:nvPr>
            <p:ph type="sldNum" idx="10"/>
          </p:nvPr>
        </p:nvSpPr>
        <p:spPr>
          <a:ln/>
        </p:spPr>
        <p:txBody>
          <a:bodyPr/>
          <a:lstStyle>
            <a:lvl1pPr>
              <a:defRPr/>
            </a:lvl1pPr>
          </a:lstStyle>
          <a:p>
            <a:pPr>
              <a:defRPr/>
            </a:pPr>
            <a:fld id="{7D79DEFF-C0F9-461F-B090-FD4CB261AFC9}" type="slidenum">
              <a:rPr lang="pl-PL" altLang="pl-PL"/>
              <a:pPr>
                <a:defRPr/>
              </a:pPr>
              <a:t>‹#›</a:t>
            </a:fld>
            <a:endParaRPr lang="pl-PL" altLang="pl-PL"/>
          </a:p>
        </p:txBody>
      </p:sp>
    </p:spTree>
    <p:extLst>
      <p:ext uri="{BB962C8B-B14F-4D97-AF65-F5344CB8AC3E}">
        <p14:creationId xmlns:p14="http://schemas.microsoft.com/office/powerpoint/2010/main" val="17011838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5"/>
          <p:cNvSpPr>
            <a:spLocks noGrp="1" noChangeArrowheads="1"/>
          </p:cNvSpPr>
          <p:nvPr>
            <p:ph type="sldNum" idx="10"/>
          </p:nvPr>
        </p:nvSpPr>
        <p:spPr>
          <a:ln/>
        </p:spPr>
        <p:txBody>
          <a:bodyPr/>
          <a:lstStyle>
            <a:lvl1pPr>
              <a:defRPr/>
            </a:lvl1pPr>
          </a:lstStyle>
          <a:p>
            <a:pPr>
              <a:defRPr/>
            </a:pPr>
            <a:fld id="{D6F43C5A-1E4C-4DD1-8415-C910AA7978C1}" type="slidenum">
              <a:rPr lang="pl-PL" altLang="pl-PL"/>
              <a:pPr>
                <a:defRPr/>
              </a:pPr>
              <a:t>‹#›</a:t>
            </a:fld>
            <a:endParaRPr lang="pl-PL" altLang="pl-PL"/>
          </a:p>
        </p:txBody>
      </p:sp>
    </p:spTree>
    <p:extLst>
      <p:ext uri="{BB962C8B-B14F-4D97-AF65-F5344CB8AC3E}">
        <p14:creationId xmlns:p14="http://schemas.microsoft.com/office/powerpoint/2010/main" val="27508155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5"/>
          <p:cNvSpPr>
            <a:spLocks noGrp="1" noChangeArrowheads="1"/>
          </p:cNvSpPr>
          <p:nvPr>
            <p:ph type="sldNum" idx="10"/>
          </p:nvPr>
        </p:nvSpPr>
        <p:spPr>
          <a:ln/>
        </p:spPr>
        <p:txBody>
          <a:bodyPr/>
          <a:lstStyle>
            <a:lvl1pPr>
              <a:defRPr/>
            </a:lvl1pPr>
          </a:lstStyle>
          <a:p>
            <a:pPr>
              <a:defRPr/>
            </a:pPr>
            <a:fld id="{CA08DE00-B281-4516-8E0F-38EC3F2210D1}" type="slidenum">
              <a:rPr lang="pl-PL" altLang="pl-PL"/>
              <a:pPr>
                <a:defRPr/>
              </a:pPr>
              <a:t>‹#›</a:t>
            </a:fld>
            <a:endParaRPr lang="pl-PL" altLang="pl-PL"/>
          </a:p>
        </p:txBody>
      </p:sp>
    </p:spTree>
    <p:extLst>
      <p:ext uri="{BB962C8B-B14F-4D97-AF65-F5344CB8AC3E}">
        <p14:creationId xmlns:p14="http://schemas.microsoft.com/office/powerpoint/2010/main" val="207141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702425" y="228600"/>
            <a:ext cx="2132013" cy="5892800"/>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301625" y="228600"/>
            <a:ext cx="6248400" cy="5892800"/>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5"/>
          <p:cNvSpPr>
            <a:spLocks noGrp="1" noChangeArrowheads="1"/>
          </p:cNvSpPr>
          <p:nvPr>
            <p:ph type="sldNum" idx="10"/>
          </p:nvPr>
        </p:nvSpPr>
        <p:spPr>
          <a:ln/>
        </p:spPr>
        <p:txBody>
          <a:bodyPr/>
          <a:lstStyle>
            <a:lvl1pPr>
              <a:defRPr/>
            </a:lvl1pPr>
          </a:lstStyle>
          <a:p>
            <a:pPr>
              <a:defRPr/>
            </a:pPr>
            <a:fld id="{B9587016-EF3C-4D0C-BB7C-9631FC86D284}" type="slidenum">
              <a:rPr lang="pl-PL" altLang="pl-PL"/>
              <a:pPr>
                <a:defRPr/>
              </a:pPr>
              <a:t>‹#›</a:t>
            </a:fld>
            <a:endParaRPr lang="pl-PL" altLang="pl-PL"/>
          </a:p>
        </p:txBody>
      </p:sp>
    </p:spTree>
    <p:extLst>
      <p:ext uri="{BB962C8B-B14F-4D97-AF65-F5344CB8AC3E}">
        <p14:creationId xmlns:p14="http://schemas.microsoft.com/office/powerpoint/2010/main" val="7089517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l-PL" smtClean="0"/>
              <a:t>Kliknij, aby edytować styl wzorca podtytułu</a:t>
            </a:r>
            <a:endParaRPr lang="pl-PL"/>
          </a:p>
        </p:txBody>
      </p:sp>
      <p:sp>
        <p:nvSpPr>
          <p:cNvPr id="4" name="Rectangle 16"/>
          <p:cNvSpPr>
            <a:spLocks noGrp="1" noChangeArrowheads="1"/>
          </p:cNvSpPr>
          <p:nvPr>
            <p:ph type="sldNum" idx="10"/>
          </p:nvPr>
        </p:nvSpPr>
        <p:spPr>
          <a:ln/>
        </p:spPr>
        <p:txBody>
          <a:bodyPr/>
          <a:lstStyle>
            <a:lvl1pPr>
              <a:defRPr/>
            </a:lvl1pPr>
          </a:lstStyle>
          <a:p>
            <a:pPr>
              <a:defRPr/>
            </a:pPr>
            <a:fld id="{FE6107B1-828F-4D7E-88BC-CC35481E2FC8}" type="slidenum">
              <a:rPr lang="pl-PL" altLang="pl-PL"/>
              <a:pPr>
                <a:defRPr/>
              </a:pPr>
              <a:t>‹#›</a:t>
            </a:fld>
            <a:endParaRPr lang="pl-PL" altLang="pl-PL"/>
          </a:p>
        </p:txBody>
      </p:sp>
    </p:spTree>
    <p:extLst>
      <p:ext uri="{BB962C8B-B14F-4D97-AF65-F5344CB8AC3E}">
        <p14:creationId xmlns:p14="http://schemas.microsoft.com/office/powerpoint/2010/main" val="29993703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6"/>
          <p:cNvSpPr>
            <a:spLocks noGrp="1" noChangeArrowheads="1"/>
          </p:cNvSpPr>
          <p:nvPr>
            <p:ph type="sldNum" idx="10"/>
          </p:nvPr>
        </p:nvSpPr>
        <p:spPr>
          <a:ln/>
        </p:spPr>
        <p:txBody>
          <a:bodyPr/>
          <a:lstStyle>
            <a:lvl1pPr>
              <a:defRPr/>
            </a:lvl1pPr>
          </a:lstStyle>
          <a:p>
            <a:pPr>
              <a:defRPr/>
            </a:pPr>
            <a:fld id="{227F9898-18B9-40C6-9973-2DC0D9834BDD}" type="slidenum">
              <a:rPr lang="pl-PL" altLang="pl-PL"/>
              <a:pPr>
                <a:defRPr/>
              </a:pPr>
              <a:t>‹#›</a:t>
            </a:fld>
            <a:endParaRPr lang="pl-PL" altLang="pl-PL"/>
          </a:p>
        </p:txBody>
      </p:sp>
    </p:spTree>
    <p:extLst>
      <p:ext uri="{BB962C8B-B14F-4D97-AF65-F5344CB8AC3E}">
        <p14:creationId xmlns:p14="http://schemas.microsoft.com/office/powerpoint/2010/main" val="18383477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
        <p:nvSpPr>
          <p:cNvPr id="4" name="Rectangle 16"/>
          <p:cNvSpPr>
            <a:spLocks noGrp="1" noChangeArrowheads="1"/>
          </p:cNvSpPr>
          <p:nvPr>
            <p:ph type="sldNum" idx="10"/>
          </p:nvPr>
        </p:nvSpPr>
        <p:spPr>
          <a:ln/>
        </p:spPr>
        <p:txBody>
          <a:bodyPr/>
          <a:lstStyle>
            <a:lvl1pPr>
              <a:defRPr/>
            </a:lvl1pPr>
          </a:lstStyle>
          <a:p>
            <a:pPr>
              <a:defRPr/>
            </a:pPr>
            <a:fld id="{88829CB8-3AE3-413C-9880-EFEB331ACAFB}" type="slidenum">
              <a:rPr lang="pl-PL" altLang="pl-PL"/>
              <a:pPr>
                <a:defRPr/>
              </a:pPr>
              <a:t>‹#›</a:t>
            </a:fld>
            <a:endParaRPr lang="pl-PL" altLang="pl-PL"/>
          </a:p>
        </p:txBody>
      </p:sp>
    </p:spTree>
    <p:extLst>
      <p:ext uri="{BB962C8B-B14F-4D97-AF65-F5344CB8AC3E}">
        <p14:creationId xmlns:p14="http://schemas.microsoft.com/office/powerpoint/2010/main" val="22033681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301625" y="1524000"/>
            <a:ext cx="4189413"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3438" y="1524000"/>
            <a:ext cx="4191000"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Rectangle 16"/>
          <p:cNvSpPr>
            <a:spLocks noGrp="1" noChangeArrowheads="1"/>
          </p:cNvSpPr>
          <p:nvPr>
            <p:ph type="sldNum" idx="10"/>
          </p:nvPr>
        </p:nvSpPr>
        <p:spPr>
          <a:ln/>
        </p:spPr>
        <p:txBody>
          <a:bodyPr/>
          <a:lstStyle>
            <a:lvl1pPr>
              <a:defRPr/>
            </a:lvl1pPr>
          </a:lstStyle>
          <a:p>
            <a:pPr>
              <a:defRPr/>
            </a:pPr>
            <a:fld id="{7AE8A0E5-9530-4579-B34A-E03331D501AB}" type="slidenum">
              <a:rPr lang="pl-PL" altLang="pl-PL"/>
              <a:pPr>
                <a:defRPr/>
              </a:pPr>
              <a:t>‹#›</a:t>
            </a:fld>
            <a:endParaRPr lang="pl-PL" altLang="pl-PL"/>
          </a:p>
        </p:txBody>
      </p:sp>
    </p:spTree>
    <p:extLst>
      <p:ext uri="{BB962C8B-B14F-4D97-AF65-F5344CB8AC3E}">
        <p14:creationId xmlns:p14="http://schemas.microsoft.com/office/powerpoint/2010/main" val="24613481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Rectangle 16"/>
          <p:cNvSpPr>
            <a:spLocks noGrp="1" noChangeArrowheads="1"/>
          </p:cNvSpPr>
          <p:nvPr>
            <p:ph type="sldNum" idx="10"/>
          </p:nvPr>
        </p:nvSpPr>
        <p:spPr>
          <a:ln/>
        </p:spPr>
        <p:txBody>
          <a:bodyPr/>
          <a:lstStyle>
            <a:lvl1pPr>
              <a:defRPr/>
            </a:lvl1pPr>
          </a:lstStyle>
          <a:p>
            <a:pPr>
              <a:defRPr/>
            </a:pPr>
            <a:fld id="{00FEC93C-E3E9-4212-B5DC-58B69607025F}" type="slidenum">
              <a:rPr lang="pl-PL" altLang="pl-PL"/>
              <a:pPr>
                <a:defRPr/>
              </a:pPr>
              <a:t>‹#›</a:t>
            </a:fld>
            <a:endParaRPr lang="pl-PL" altLang="pl-PL"/>
          </a:p>
        </p:txBody>
      </p:sp>
    </p:spTree>
    <p:extLst>
      <p:ext uri="{BB962C8B-B14F-4D97-AF65-F5344CB8AC3E}">
        <p14:creationId xmlns:p14="http://schemas.microsoft.com/office/powerpoint/2010/main" val="8373976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Rectangle 16"/>
          <p:cNvSpPr>
            <a:spLocks noGrp="1" noChangeArrowheads="1"/>
          </p:cNvSpPr>
          <p:nvPr>
            <p:ph type="sldNum" idx="10"/>
          </p:nvPr>
        </p:nvSpPr>
        <p:spPr>
          <a:ln/>
        </p:spPr>
        <p:txBody>
          <a:bodyPr/>
          <a:lstStyle>
            <a:lvl1pPr>
              <a:defRPr/>
            </a:lvl1pPr>
          </a:lstStyle>
          <a:p>
            <a:pPr>
              <a:defRPr/>
            </a:pPr>
            <a:fld id="{9DFF3493-108D-4C82-99A6-C8C353DAB639}" type="slidenum">
              <a:rPr lang="pl-PL" altLang="pl-PL"/>
              <a:pPr>
                <a:defRPr/>
              </a:pPr>
              <a:t>‹#›</a:t>
            </a:fld>
            <a:endParaRPr lang="pl-PL" altLang="pl-PL"/>
          </a:p>
        </p:txBody>
      </p:sp>
    </p:spTree>
    <p:extLst>
      <p:ext uri="{BB962C8B-B14F-4D97-AF65-F5344CB8AC3E}">
        <p14:creationId xmlns:p14="http://schemas.microsoft.com/office/powerpoint/2010/main" val="35763929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16"/>
          <p:cNvSpPr>
            <a:spLocks noGrp="1" noChangeArrowheads="1"/>
          </p:cNvSpPr>
          <p:nvPr>
            <p:ph type="sldNum" idx="10"/>
          </p:nvPr>
        </p:nvSpPr>
        <p:spPr>
          <a:ln/>
        </p:spPr>
        <p:txBody>
          <a:bodyPr/>
          <a:lstStyle>
            <a:lvl1pPr>
              <a:defRPr/>
            </a:lvl1pPr>
          </a:lstStyle>
          <a:p>
            <a:pPr>
              <a:defRPr/>
            </a:pPr>
            <a:fld id="{4EBBBA82-6DA3-4D6E-8D34-4794D83FE8CC}" type="slidenum">
              <a:rPr lang="pl-PL" altLang="pl-PL"/>
              <a:pPr>
                <a:defRPr/>
              </a:pPr>
              <a:t>‹#›</a:t>
            </a:fld>
            <a:endParaRPr lang="pl-PL" altLang="pl-PL"/>
          </a:p>
        </p:txBody>
      </p:sp>
    </p:spTree>
    <p:extLst>
      <p:ext uri="{BB962C8B-B14F-4D97-AF65-F5344CB8AC3E}">
        <p14:creationId xmlns:p14="http://schemas.microsoft.com/office/powerpoint/2010/main" val="2986332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
        <p:nvSpPr>
          <p:cNvPr id="4" name="Rectangle 16"/>
          <p:cNvSpPr>
            <a:spLocks noGrp="1" noChangeArrowheads="1"/>
          </p:cNvSpPr>
          <p:nvPr>
            <p:ph type="sldNum" idx="10"/>
          </p:nvPr>
        </p:nvSpPr>
        <p:spPr>
          <a:ln/>
        </p:spPr>
        <p:txBody>
          <a:bodyPr/>
          <a:lstStyle>
            <a:lvl1pPr>
              <a:defRPr/>
            </a:lvl1pPr>
          </a:lstStyle>
          <a:p>
            <a:pPr>
              <a:defRPr/>
            </a:pPr>
            <a:fld id="{1918BC71-962F-4536-B066-F4414C81B372}" type="slidenum">
              <a:rPr lang="pl-PL" altLang="pl-PL"/>
              <a:pPr>
                <a:defRPr/>
              </a:pPr>
              <a:t>‹#›</a:t>
            </a:fld>
            <a:endParaRPr lang="pl-PL" altLang="pl-PL"/>
          </a:p>
        </p:txBody>
      </p:sp>
    </p:spTree>
    <p:extLst>
      <p:ext uri="{BB962C8B-B14F-4D97-AF65-F5344CB8AC3E}">
        <p14:creationId xmlns:p14="http://schemas.microsoft.com/office/powerpoint/2010/main" val="41665914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6"/>
          <p:cNvSpPr>
            <a:spLocks noGrp="1" noChangeArrowheads="1"/>
          </p:cNvSpPr>
          <p:nvPr>
            <p:ph type="sldNum" idx="10"/>
          </p:nvPr>
        </p:nvSpPr>
        <p:spPr>
          <a:ln/>
        </p:spPr>
        <p:txBody>
          <a:bodyPr/>
          <a:lstStyle>
            <a:lvl1pPr>
              <a:defRPr/>
            </a:lvl1pPr>
          </a:lstStyle>
          <a:p>
            <a:pPr>
              <a:defRPr/>
            </a:pPr>
            <a:fld id="{3E6635FE-12CC-4B44-B589-01B02C806100}" type="slidenum">
              <a:rPr lang="pl-PL" altLang="pl-PL"/>
              <a:pPr>
                <a:defRPr/>
              </a:pPr>
              <a:t>‹#›</a:t>
            </a:fld>
            <a:endParaRPr lang="pl-PL" altLang="pl-PL"/>
          </a:p>
        </p:txBody>
      </p:sp>
    </p:spTree>
    <p:extLst>
      <p:ext uri="{BB962C8B-B14F-4D97-AF65-F5344CB8AC3E}">
        <p14:creationId xmlns:p14="http://schemas.microsoft.com/office/powerpoint/2010/main" val="212157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6"/>
          <p:cNvSpPr>
            <a:spLocks noGrp="1" noChangeArrowheads="1"/>
          </p:cNvSpPr>
          <p:nvPr>
            <p:ph type="sldNum" idx="10"/>
          </p:nvPr>
        </p:nvSpPr>
        <p:spPr>
          <a:ln/>
        </p:spPr>
        <p:txBody>
          <a:bodyPr/>
          <a:lstStyle>
            <a:lvl1pPr>
              <a:defRPr/>
            </a:lvl1pPr>
          </a:lstStyle>
          <a:p>
            <a:pPr>
              <a:defRPr/>
            </a:pPr>
            <a:fld id="{EECAEEB5-3051-4C04-94C5-CFCBC914E1B6}" type="slidenum">
              <a:rPr lang="pl-PL" altLang="pl-PL"/>
              <a:pPr>
                <a:defRPr/>
              </a:pPr>
              <a:t>‹#›</a:t>
            </a:fld>
            <a:endParaRPr lang="pl-PL" altLang="pl-PL"/>
          </a:p>
        </p:txBody>
      </p:sp>
    </p:spTree>
    <p:extLst>
      <p:ext uri="{BB962C8B-B14F-4D97-AF65-F5344CB8AC3E}">
        <p14:creationId xmlns:p14="http://schemas.microsoft.com/office/powerpoint/2010/main" val="31876932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6"/>
          <p:cNvSpPr>
            <a:spLocks noGrp="1" noChangeArrowheads="1"/>
          </p:cNvSpPr>
          <p:nvPr>
            <p:ph type="sldNum" idx="10"/>
          </p:nvPr>
        </p:nvSpPr>
        <p:spPr>
          <a:ln/>
        </p:spPr>
        <p:txBody>
          <a:bodyPr/>
          <a:lstStyle>
            <a:lvl1pPr>
              <a:defRPr/>
            </a:lvl1pPr>
          </a:lstStyle>
          <a:p>
            <a:pPr>
              <a:defRPr/>
            </a:pPr>
            <a:fld id="{E9C7C50E-C562-48E2-866F-3230F55FB088}" type="slidenum">
              <a:rPr lang="pl-PL" altLang="pl-PL"/>
              <a:pPr>
                <a:defRPr/>
              </a:pPr>
              <a:t>‹#›</a:t>
            </a:fld>
            <a:endParaRPr lang="pl-PL" altLang="pl-PL"/>
          </a:p>
        </p:txBody>
      </p:sp>
    </p:spTree>
    <p:extLst>
      <p:ext uri="{BB962C8B-B14F-4D97-AF65-F5344CB8AC3E}">
        <p14:creationId xmlns:p14="http://schemas.microsoft.com/office/powerpoint/2010/main" val="16062602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702425" y="228600"/>
            <a:ext cx="2132013" cy="5892800"/>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301625" y="228600"/>
            <a:ext cx="6248400" cy="5892800"/>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6"/>
          <p:cNvSpPr>
            <a:spLocks noGrp="1" noChangeArrowheads="1"/>
          </p:cNvSpPr>
          <p:nvPr>
            <p:ph type="sldNum" idx="10"/>
          </p:nvPr>
        </p:nvSpPr>
        <p:spPr>
          <a:ln/>
        </p:spPr>
        <p:txBody>
          <a:bodyPr/>
          <a:lstStyle>
            <a:lvl1pPr>
              <a:defRPr/>
            </a:lvl1pPr>
          </a:lstStyle>
          <a:p>
            <a:pPr>
              <a:defRPr/>
            </a:pPr>
            <a:fld id="{5B18259C-C8B1-4770-880B-F7A2737DF7EE}" type="slidenum">
              <a:rPr lang="pl-PL" altLang="pl-PL"/>
              <a:pPr>
                <a:defRPr/>
              </a:pPr>
              <a:t>‹#›</a:t>
            </a:fld>
            <a:endParaRPr lang="pl-PL" altLang="pl-PL"/>
          </a:p>
        </p:txBody>
      </p:sp>
    </p:spTree>
    <p:extLst>
      <p:ext uri="{BB962C8B-B14F-4D97-AF65-F5344CB8AC3E}">
        <p14:creationId xmlns:p14="http://schemas.microsoft.com/office/powerpoint/2010/main" val="6978335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l-PL" smtClean="0"/>
              <a:t>Kliknij, aby edytować styl wzorca podtytułu</a:t>
            </a:r>
            <a:endParaRPr lang="pl-PL"/>
          </a:p>
        </p:txBody>
      </p:sp>
      <p:sp>
        <p:nvSpPr>
          <p:cNvPr id="4" name="Rectangle 14"/>
          <p:cNvSpPr>
            <a:spLocks noGrp="1" noChangeArrowheads="1"/>
          </p:cNvSpPr>
          <p:nvPr>
            <p:ph type="sldNum" idx="10"/>
          </p:nvPr>
        </p:nvSpPr>
        <p:spPr>
          <a:ln/>
        </p:spPr>
        <p:txBody>
          <a:bodyPr/>
          <a:lstStyle>
            <a:lvl1pPr>
              <a:defRPr/>
            </a:lvl1pPr>
          </a:lstStyle>
          <a:p>
            <a:pPr>
              <a:defRPr/>
            </a:pPr>
            <a:fld id="{AE7D58F9-83D7-4AAA-892F-2A0670D9056E}" type="slidenum">
              <a:rPr lang="pl-PL" altLang="pl-PL"/>
              <a:pPr>
                <a:defRPr/>
              </a:pPr>
              <a:t>‹#›</a:t>
            </a:fld>
            <a:endParaRPr lang="pl-PL" altLang="pl-PL"/>
          </a:p>
        </p:txBody>
      </p:sp>
    </p:spTree>
    <p:extLst>
      <p:ext uri="{BB962C8B-B14F-4D97-AF65-F5344CB8AC3E}">
        <p14:creationId xmlns:p14="http://schemas.microsoft.com/office/powerpoint/2010/main" val="37043353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4"/>
          <p:cNvSpPr>
            <a:spLocks noGrp="1" noChangeArrowheads="1"/>
          </p:cNvSpPr>
          <p:nvPr>
            <p:ph type="sldNum" idx="10"/>
          </p:nvPr>
        </p:nvSpPr>
        <p:spPr>
          <a:ln/>
        </p:spPr>
        <p:txBody>
          <a:bodyPr/>
          <a:lstStyle>
            <a:lvl1pPr>
              <a:defRPr/>
            </a:lvl1pPr>
          </a:lstStyle>
          <a:p>
            <a:pPr>
              <a:defRPr/>
            </a:pPr>
            <a:fld id="{7C09B0C9-964E-4AE1-A38A-367597581680}" type="slidenum">
              <a:rPr lang="pl-PL" altLang="pl-PL"/>
              <a:pPr>
                <a:defRPr/>
              </a:pPr>
              <a:t>‹#›</a:t>
            </a:fld>
            <a:endParaRPr lang="pl-PL" altLang="pl-PL"/>
          </a:p>
        </p:txBody>
      </p:sp>
    </p:spTree>
    <p:extLst>
      <p:ext uri="{BB962C8B-B14F-4D97-AF65-F5344CB8AC3E}">
        <p14:creationId xmlns:p14="http://schemas.microsoft.com/office/powerpoint/2010/main" val="42129952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
        <p:nvSpPr>
          <p:cNvPr id="4" name="Rectangle 14"/>
          <p:cNvSpPr>
            <a:spLocks noGrp="1" noChangeArrowheads="1"/>
          </p:cNvSpPr>
          <p:nvPr>
            <p:ph type="sldNum" idx="10"/>
          </p:nvPr>
        </p:nvSpPr>
        <p:spPr>
          <a:ln/>
        </p:spPr>
        <p:txBody>
          <a:bodyPr/>
          <a:lstStyle>
            <a:lvl1pPr>
              <a:defRPr/>
            </a:lvl1pPr>
          </a:lstStyle>
          <a:p>
            <a:pPr>
              <a:defRPr/>
            </a:pPr>
            <a:fld id="{4EF4DA84-8DAD-4F18-9037-06EF1E89C482}" type="slidenum">
              <a:rPr lang="pl-PL" altLang="pl-PL"/>
              <a:pPr>
                <a:defRPr/>
              </a:pPr>
              <a:t>‹#›</a:t>
            </a:fld>
            <a:endParaRPr lang="pl-PL" altLang="pl-PL"/>
          </a:p>
        </p:txBody>
      </p:sp>
    </p:spTree>
    <p:extLst>
      <p:ext uri="{BB962C8B-B14F-4D97-AF65-F5344CB8AC3E}">
        <p14:creationId xmlns:p14="http://schemas.microsoft.com/office/powerpoint/2010/main" val="14012262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301625" y="1524000"/>
            <a:ext cx="4189413"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3438" y="1524000"/>
            <a:ext cx="4191000"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Rectangle 14"/>
          <p:cNvSpPr>
            <a:spLocks noGrp="1" noChangeArrowheads="1"/>
          </p:cNvSpPr>
          <p:nvPr>
            <p:ph type="sldNum" idx="10"/>
          </p:nvPr>
        </p:nvSpPr>
        <p:spPr>
          <a:ln/>
        </p:spPr>
        <p:txBody>
          <a:bodyPr/>
          <a:lstStyle>
            <a:lvl1pPr>
              <a:defRPr/>
            </a:lvl1pPr>
          </a:lstStyle>
          <a:p>
            <a:pPr>
              <a:defRPr/>
            </a:pPr>
            <a:fld id="{4A06CFD8-49C0-4D53-B29B-9C7DF37F8E21}" type="slidenum">
              <a:rPr lang="pl-PL" altLang="pl-PL"/>
              <a:pPr>
                <a:defRPr/>
              </a:pPr>
              <a:t>‹#›</a:t>
            </a:fld>
            <a:endParaRPr lang="pl-PL" altLang="pl-PL"/>
          </a:p>
        </p:txBody>
      </p:sp>
    </p:spTree>
    <p:extLst>
      <p:ext uri="{BB962C8B-B14F-4D97-AF65-F5344CB8AC3E}">
        <p14:creationId xmlns:p14="http://schemas.microsoft.com/office/powerpoint/2010/main" val="32539844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Rectangle 14"/>
          <p:cNvSpPr>
            <a:spLocks noGrp="1" noChangeArrowheads="1"/>
          </p:cNvSpPr>
          <p:nvPr>
            <p:ph type="sldNum" idx="10"/>
          </p:nvPr>
        </p:nvSpPr>
        <p:spPr>
          <a:ln/>
        </p:spPr>
        <p:txBody>
          <a:bodyPr/>
          <a:lstStyle>
            <a:lvl1pPr>
              <a:defRPr/>
            </a:lvl1pPr>
          </a:lstStyle>
          <a:p>
            <a:pPr>
              <a:defRPr/>
            </a:pPr>
            <a:fld id="{9DCCF90C-8E38-48FB-AAF8-7776017A5130}" type="slidenum">
              <a:rPr lang="pl-PL" altLang="pl-PL"/>
              <a:pPr>
                <a:defRPr/>
              </a:pPr>
              <a:t>‹#›</a:t>
            </a:fld>
            <a:endParaRPr lang="pl-PL" altLang="pl-PL"/>
          </a:p>
        </p:txBody>
      </p:sp>
    </p:spTree>
    <p:extLst>
      <p:ext uri="{BB962C8B-B14F-4D97-AF65-F5344CB8AC3E}">
        <p14:creationId xmlns:p14="http://schemas.microsoft.com/office/powerpoint/2010/main" val="33941502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Rectangle 14"/>
          <p:cNvSpPr>
            <a:spLocks noGrp="1" noChangeArrowheads="1"/>
          </p:cNvSpPr>
          <p:nvPr>
            <p:ph type="sldNum" idx="10"/>
          </p:nvPr>
        </p:nvSpPr>
        <p:spPr>
          <a:ln/>
        </p:spPr>
        <p:txBody>
          <a:bodyPr/>
          <a:lstStyle>
            <a:lvl1pPr>
              <a:defRPr/>
            </a:lvl1pPr>
          </a:lstStyle>
          <a:p>
            <a:pPr>
              <a:defRPr/>
            </a:pPr>
            <a:fld id="{5C259140-FC13-4F25-8293-BF0FF0C17633}" type="slidenum">
              <a:rPr lang="pl-PL" altLang="pl-PL"/>
              <a:pPr>
                <a:defRPr/>
              </a:pPr>
              <a:t>‹#›</a:t>
            </a:fld>
            <a:endParaRPr lang="pl-PL" altLang="pl-PL"/>
          </a:p>
        </p:txBody>
      </p:sp>
    </p:spTree>
    <p:extLst>
      <p:ext uri="{BB962C8B-B14F-4D97-AF65-F5344CB8AC3E}">
        <p14:creationId xmlns:p14="http://schemas.microsoft.com/office/powerpoint/2010/main" val="580256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301625" y="1524000"/>
            <a:ext cx="4189413"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3438" y="1524000"/>
            <a:ext cx="4191000"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Rectangle 16"/>
          <p:cNvSpPr>
            <a:spLocks noGrp="1" noChangeArrowheads="1"/>
          </p:cNvSpPr>
          <p:nvPr>
            <p:ph type="sldNum" idx="10"/>
          </p:nvPr>
        </p:nvSpPr>
        <p:spPr>
          <a:ln/>
        </p:spPr>
        <p:txBody>
          <a:bodyPr/>
          <a:lstStyle>
            <a:lvl1pPr>
              <a:defRPr/>
            </a:lvl1pPr>
          </a:lstStyle>
          <a:p>
            <a:pPr>
              <a:defRPr/>
            </a:pPr>
            <a:fld id="{D9B798BA-A0D2-4C13-8948-7E277C9EA92E}" type="slidenum">
              <a:rPr lang="pl-PL" altLang="pl-PL"/>
              <a:pPr>
                <a:defRPr/>
              </a:pPr>
              <a:t>‹#›</a:t>
            </a:fld>
            <a:endParaRPr lang="pl-PL" altLang="pl-PL"/>
          </a:p>
        </p:txBody>
      </p:sp>
    </p:spTree>
    <p:extLst>
      <p:ext uri="{BB962C8B-B14F-4D97-AF65-F5344CB8AC3E}">
        <p14:creationId xmlns:p14="http://schemas.microsoft.com/office/powerpoint/2010/main" val="13947404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14"/>
          <p:cNvSpPr>
            <a:spLocks noGrp="1" noChangeArrowheads="1"/>
          </p:cNvSpPr>
          <p:nvPr>
            <p:ph type="sldNum" idx="10"/>
          </p:nvPr>
        </p:nvSpPr>
        <p:spPr>
          <a:ln/>
        </p:spPr>
        <p:txBody>
          <a:bodyPr/>
          <a:lstStyle>
            <a:lvl1pPr>
              <a:defRPr/>
            </a:lvl1pPr>
          </a:lstStyle>
          <a:p>
            <a:pPr>
              <a:defRPr/>
            </a:pPr>
            <a:fld id="{9D49291E-63E2-4350-82F6-0FAD08DB1995}" type="slidenum">
              <a:rPr lang="pl-PL" altLang="pl-PL"/>
              <a:pPr>
                <a:defRPr/>
              </a:pPr>
              <a:t>‹#›</a:t>
            </a:fld>
            <a:endParaRPr lang="pl-PL" altLang="pl-PL"/>
          </a:p>
        </p:txBody>
      </p:sp>
    </p:spTree>
    <p:extLst>
      <p:ext uri="{BB962C8B-B14F-4D97-AF65-F5344CB8AC3E}">
        <p14:creationId xmlns:p14="http://schemas.microsoft.com/office/powerpoint/2010/main" val="10389291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4"/>
          <p:cNvSpPr>
            <a:spLocks noGrp="1" noChangeArrowheads="1"/>
          </p:cNvSpPr>
          <p:nvPr>
            <p:ph type="sldNum" idx="10"/>
          </p:nvPr>
        </p:nvSpPr>
        <p:spPr>
          <a:ln/>
        </p:spPr>
        <p:txBody>
          <a:bodyPr/>
          <a:lstStyle>
            <a:lvl1pPr>
              <a:defRPr/>
            </a:lvl1pPr>
          </a:lstStyle>
          <a:p>
            <a:pPr>
              <a:defRPr/>
            </a:pPr>
            <a:fld id="{C8C07A20-2D84-490D-ADF7-D95767F4DE27}" type="slidenum">
              <a:rPr lang="pl-PL" altLang="pl-PL"/>
              <a:pPr>
                <a:defRPr/>
              </a:pPr>
              <a:t>‹#›</a:t>
            </a:fld>
            <a:endParaRPr lang="pl-PL" altLang="pl-PL"/>
          </a:p>
        </p:txBody>
      </p:sp>
    </p:spTree>
    <p:extLst>
      <p:ext uri="{BB962C8B-B14F-4D97-AF65-F5344CB8AC3E}">
        <p14:creationId xmlns:p14="http://schemas.microsoft.com/office/powerpoint/2010/main" val="12573279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4"/>
          <p:cNvSpPr>
            <a:spLocks noGrp="1" noChangeArrowheads="1"/>
          </p:cNvSpPr>
          <p:nvPr>
            <p:ph type="sldNum" idx="10"/>
          </p:nvPr>
        </p:nvSpPr>
        <p:spPr>
          <a:ln/>
        </p:spPr>
        <p:txBody>
          <a:bodyPr/>
          <a:lstStyle>
            <a:lvl1pPr>
              <a:defRPr/>
            </a:lvl1pPr>
          </a:lstStyle>
          <a:p>
            <a:pPr>
              <a:defRPr/>
            </a:pPr>
            <a:fld id="{D404C33A-4E07-4AB4-AFB0-9BFEC0475DAC}" type="slidenum">
              <a:rPr lang="pl-PL" altLang="pl-PL"/>
              <a:pPr>
                <a:defRPr/>
              </a:pPr>
              <a:t>‹#›</a:t>
            </a:fld>
            <a:endParaRPr lang="pl-PL" altLang="pl-PL"/>
          </a:p>
        </p:txBody>
      </p:sp>
    </p:spTree>
    <p:extLst>
      <p:ext uri="{BB962C8B-B14F-4D97-AF65-F5344CB8AC3E}">
        <p14:creationId xmlns:p14="http://schemas.microsoft.com/office/powerpoint/2010/main" val="22172108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4"/>
          <p:cNvSpPr>
            <a:spLocks noGrp="1" noChangeArrowheads="1"/>
          </p:cNvSpPr>
          <p:nvPr>
            <p:ph type="sldNum" idx="10"/>
          </p:nvPr>
        </p:nvSpPr>
        <p:spPr>
          <a:ln/>
        </p:spPr>
        <p:txBody>
          <a:bodyPr/>
          <a:lstStyle>
            <a:lvl1pPr>
              <a:defRPr/>
            </a:lvl1pPr>
          </a:lstStyle>
          <a:p>
            <a:pPr>
              <a:defRPr/>
            </a:pPr>
            <a:fld id="{75F04322-529F-4DF0-B62D-F82D6A26579D}" type="slidenum">
              <a:rPr lang="pl-PL" altLang="pl-PL"/>
              <a:pPr>
                <a:defRPr/>
              </a:pPr>
              <a:t>‹#›</a:t>
            </a:fld>
            <a:endParaRPr lang="pl-PL" altLang="pl-PL"/>
          </a:p>
        </p:txBody>
      </p:sp>
    </p:spTree>
    <p:extLst>
      <p:ext uri="{BB962C8B-B14F-4D97-AF65-F5344CB8AC3E}">
        <p14:creationId xmlns:p14="http://schemas.microsoft.com/office/powerpoint/2010/main" val="12626971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702425" y="228600"/>
            <a:ext cx="2132013" cy="5892800"/>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301625" y="228600"/>
            <a:ext cx="6248400" cy="5892800"/>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4"/>
          <p:cNvSpPr>
            <a:spLocks noGrp="1" noChangeArrowheads="1"/>
          </p:cNvSpPr>
          <p:nvPr>
            <p:ph type="sldNum" idx="10"/>
          </p:nvPr>
        </p:nvSpPr>
        <p:spPr>
          <a:ln/>
        </p:spPr>
        <p:txBody>
          <a:bodyPr/>
          <a:lstStyle>
            <a:lvl1pPr>
              <a:defRPr/>
            </a:lvl1pPr>
          </a:lstStyle>
          <a:p>
            <a:pPr>
              <a:defRPr/>
            </a:pPr>
            <a:fld id="{846A1F34-717B-4BB4-B3C5-0EDFF2CAE400}" type="slidenum">
              <a:rPr lang="pl-PL" altLang="pl-PL"/>
              <a:pPr>
                <a:defRPr/>
              </a:pPr>
              <a:t>‹#›</a:t>
            </a:fld>
            <a:endParaRPr lang="pl-PL" altLang="pl-PL"/>
          </a:p>
        </p:txBody>
      </p:sp>
    </p:spTree>
    <p:extLst>
      <p:ext uri="{BB962C8B-B14F-4D97-AF65-F5344CB8AC3E}">
        <p14:creationId xmlns:p14="http://schemas.microsoft.com/office/powerpoint/2010/main" val="33950982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l-PL" smtClean="0"/>
              <a:t>Kliknij, aby edytować styl wzorca podtytułu</a:t>
            </a:r>
            <a:endParaRPr lang="pl-PL"/>
          </a:p>
        </p:txBody>
      </p:sp>
      <p:sp>
        <p:nvSpPr>
          <p:cNvPr id="4" name="Rectangle 14"/>
          <p:cNvSpPr>
            <a:spLocks noGrp="1" noChangeArrowheads="1"/>
          </p:cNvSpPr>
          <p:nvPr>
            <p:ph type="sldNum" idx="10"/>
          </p:nvPr>
        </p:nvSpPr>
        <p:spPr>
          <a:ln/>
        </p:spPr>
        <p:txBody>
          <a:bodyPr/>
          <a:lstStyle>
            <a:lvl1pPr>
              <a:defRPr/>
            </a:lvl1pPr>
          </a:lstStyle>
          <a:p>
            <a:pPr>
              <a:defRPr/>
            </a:pPr>
            <a:fld id="{7433503F-912B-41D5-9176-1435C08EA43C}" type="slidenum">
              <a:rPr lang="pl-PL" altLang="pl-PL"/>
              <a:pPr>
                <a:defRPr/>
              </a:pPr>
              <a:t>‹#›</a:t>
            </a:fld>
            <a:endParaRPr lang="pl-PL" altLang="pl-PL"/>
          </a:p>
        </p:txBody>
      </p:sp>
    </p:spTree>
    <p:extLst>
      <p:ext uri="{BB962C8B-B14F-4D97-AF65-F5344CB8AC3E}">
        <p14:creationId xmlns:p14="http://schemas.microsoft.com/office/powerpoint/2010/main" val="274441645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4"/>
          <p:cNvSpPr>
            <a:spLocks noGrp="1" noChangeArrowheads="1"/>
          </p:cNvSpPr>
          <p:nvPr>
            <p:ph type="sldNum" idx="10"/>
          </p:nvPr>
        </p:nvSpPr>
        <p:spPr>
          <a:ln/>
        </p:spPr>
        <p:txBody>
          <a:bodyPr/>
          <a:lstStyle>
            <a:lvl1pPr>
              <a:defRPr/>
            </a:lvl1pPr>
          </a:lstStyle>
          <a:p>
            <a:pPr>
              <a:defRPr/>
            </a:pPr>
            <a:fld id="{15D3FFE9-10D7-458F-A8CC-FF2AE6099E87}" type="slidenum">
              <a:rPr lang="pl-PL" altLang="pl-PL"/>
              <a:pPr>
                <a:defRPr/>
              </a:pPr>
              <a:t>‹#›</a:t>
            </a:fld>
            <a:endParaRPr lang="pl-PL" altLang="pl-PL"/>
          </a:p>
        </p:txBody>
      </p:sp>
    </p:spTree>
    <p:extLst>
      <p:ext uri="{BB962C8B-B14F-4D97-AF65-F5344CB8AC3E}">
        <p14:creationId xmlns:p14="http://schemas.microsoft.com/office/powerpoint/2010/main" val="23799586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
        <p:nvSpPr>
          <p:cNvPr id="4" name="Rectangle 14"/>
          <p:cNvSpPr>
            <a:spLocks noGrp="1" noChangeArrowheads="1"/>
          </p:cNvSpPr>
          <p:nvPr>
            <p:ph type="sldNum" idx="10"/>
          </p:nvPr>
        </p:nvSpPr>
        <p:spPr>
          <a:ln/>
        </p:spPr>
        <p:txBody>
          <a:bodyPr/>
          <a:lstStyle>
            <a:lvl1pPr>
              <a:defRPr/>
            </a:lvl1pPr>
          </a:lstStyle>
          <a:p>
            <a:pPr>
              <a:defRPr/>
            </a:pPr>
            <a:fld id="{DB75025D-1E8E-4DC5-9B4A-5D4574021AA1}" type="slidenum">
              <a:rPr lang="pl-PL" altLang="pl-PL"/>
              <a:pPr>
                <a:defRPr/>
              </a:pPr>
              <a:t>‹#›</a:t>
            </a:fld>
            <a:endParaRPr lang="pl-PL" altLang="pl-PL"/>
          </a:p>
        </p:txBody>
      </p:sp>
    </p:spTree>
    <p:extLst>
      <p:ext uri="{BB962C8B-B14F-4D97-AF65-F5344CB8AC3E}">
        <p14:creationId xmlns:p14="http://schemas.microsoft.com/office/powerpoint/2010/main" val="353044636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301625" y="1524000"/>
            <a:ext cx="4189413"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3438" y="1524000"/>
            <a:ext cx="4191000"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Rectangle 14"/>
          <p:cNvSpPr>
            <a:spLocks noGrp="1" noChangeArrowheads="1"/>
          </p:cNvSpPr>
          <p:nvPr>
            <p:ph type="sldNum" idx="10"/>
          </p:nvPr>
        </p:nvSpPr>
        <p:spPr>
          <a:ln/>
        </p:spPr>
        <p:txBody>
          <a:bodyPr/>
          <a:lstStyle>
            <a:lvl1pPr>
              <a:defRPr/>
            </a:lvl1pPr>
          </a:lstStyle>
          <a:p>
            <a:pPr>
              <a:defRPr/>
            </a:pPr>
            <a:fld id="{AE867396-892D-47E9-BBA3-A16EB1569EC8}" type="slidenum">
              <a:rPr lang="pl-PL" altLang="pl-PL"/>
              <a:pPr>
                <a:defRPr/>
              </a:pPr>
              <a:t>‹#›</a:t>
            </a:fld>
            <a:endParaRPr lang="pl-PL" altLang="pl-PL"/>
          </a:p>
        </p:txBody>
      </p:sp>
    </p:spTree>
    <p:extLst>
      <p:ext uri="{BB962C8B-B14F-4D97-AF65-F5344CB8AC3E}">
        <p14:creationId xmlns:p14="http://schemas.microsoft.com/office/powerpoint/2010/main" val="260320060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Rectangle 14"/>
          <p:cNvSpPr>
            <a:spLocks noGrp="1" noChangeArrowheads="1"/>
          </p:cNvSpPr>
          <p:nvPr>
            <p:ph type="sldNum" idx="10"/>
          </p:nvPr>
        </p:nvSpPr>
        <p:spPr>
          <a:ln/>
        </p:spPr>
        <p:txBody>
          <a:bodyPr/>
          <a:lstStyle>
            <a:lvl1pPr>
              <a:defRPr/>
            </a:lvl1pPr>
          </a:lstStyle>
          <a:p>
            <a:pPr>
              <a:defRPr/>
            </a:pPr>
            <a:fld id="{491C0700-2610-43D6-81B7-A36D8E13CF9C}" type="slidenum">
              <a:rPr lang="pl-PL" altLang="pl-PL"/>
              <a:pPr>
                <a:defRPr/>
              </a:pPr>
              <a:t>‹#›</a:t>
            </a:fld>
            <a:endParaRPr lang="pl-PL" altLang="pl-PL"/>
          </a:p>
        </p:txBody>
      </p:sp>
    </p:spTree>
    <p:extLst>
      <p:ext uri="{BB962C8B-B14F-4D97-AF65-F5344CB8AC3E}">
        <p14:creationId xmlns:p14="http://schemas.microsoft.com/office/powerpoint/2010/main" val="67866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Rectangle 16"/>
          <p:cNvSpPr>
            <a:spLocks noGrp="1" noChangeArrowheads="1"/>
          </p:cNvSpPr>
          <p:nvPr>
            <p:ph type="sldNum" idx="10"/>
          </p:nvPr>
        </p:nvSpPr>
        <p:spPr>
          <a:ln/>
        </p:spPr>
        <p:txBody>
          <a:bodyPr/>
          <a:lstStyle>
            <a:lvl1pPr>
              <a:defRPr/>
            </a:lvl1pPr>
          </a:lstStyle>
          <a:p>
            <a:pPr>
              <a:defRPr/>
            </a:pPr>
            <a:fld id="{5BBC87E4-4011-48BD-8C8B-328B79935481}" type="slidenum">
              <a:rPr lang="pl-PL" altLang="pl-PL"/>
              <a:pPr>
                <a:defRPr/>
              </a:pPr>
              <a:t>‹#›</a:t>
            </a:fld>
            <a:endParaRPr lang="pl-PL" altLang="pl-PL"/>
          </a:p>
        </p:txBody>
      </p:sp>
    </p:spTree>
    <p:extLst>
      <p:ext uri="{BB962C8B-B14F-4D97-AF65-F5344CB8AC3E}">
        <p14:creationId xmlns:p14="http://schemas.microsoft.com/office/powerpoint/2010/main" val="119571352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Rectangle 14"/>
          <p:cNvSpPr>
            <a:spLocks noGrp="1" noChangeArrowheads="1"/>
          </p:cNvSpPr>
          <p:nvPr>
            <p:ph type="sldNum" idx="10"/>
          </p:nvPr>
        </p:nvSpPr>
        <p:spPr>
          <a:ln/>
        </p:spPr>
        <p:txBody>
          <a:bodyPr/>
          <a:lstStyle>
            <a:lvl1pPr>
              <a:defRPr/>
            </a:lvl1pPr>
          </a:lstStyle>
          <a:p>
            <a:pPr>
              <a:defRPr/>
            </a:pPr>
            <a:fld id="{B3BDBFD8-24F8-403D-A253-3B6294B9F179}" type="slidenum">
              <a:rPr lang="pl-PL" altLang="pl-PL"/>
              <a:pPr>
                <a:defRPr/>
              </a:pPr>
              <a:t>‹#›</a:t>
            </a:fld>
            <a:endParaRPr lang="pl-PL" altLang="pl-PL"/>
          </a:p>
        </p:txBody>
      </p:sp>
    </p:spTree>
    <p:extLst>
      <p:ext uri="{BB962C8B-B14F-4D97-AF65-F5344CB8AC3E}">
        <p14:creationId xmlns:p14="http://schemas.microsoft.com/office/powerpoint/2010/main" val="24966905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14"/>
          <p:cNvSpPr>
            <a:spLocks noGrp="1" noChangeArrowheads="1"/>
          </p:cNvSpPr>
          <p:nvPr>
            <p:ph type="sldNum" idx="10"/>
          </p:nvPr>
        </p:nvSpPr>
        <p:spPr>
          <a:ln/>
        </p:spPr>
        <p:txBody>
          <a:bodyPr/>
          <a:lstStyle>
            <a:lvl1pPr>
              <a:defRPr/>
            </a:lvl1pPr>
          </a:lstStyle>
          <a:p>
            <a:pPr>
              <a:defRPr/>
            </a:pPr>
            <a:fld id="{1572F66F-204C-4BCF-8582-223822A8BBEB}" type="slidenum">
              <a:rPr lang="pl-PL" altLang="pl-PL"/>
              <a:pPr>
                <a:defRPr/>
              </a:pPr>
              <a:t>‹#›</a:t>
            </a:fld>
            <a:endParaRPr lang="pl-PL" altLang="pl-PL"/>
          </a:p>
        </p:txBody>
      </p:sp>
    </p:spTree>
    <p:extLst>
      <p:ext uri="{BB962C8B-B14F-4D97-AF65-F5344CB8AC3E}">
        <p14:creationId xmlns:p14="http://schemas.microsoft.com/office/powerpoint/2010/main" val="188986333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4"/>
          <p:cNvSpPr>
            <a:spLocks noGrp="1" noChangeArrowheads="1"/>
          </p:cNvSpPr>
          <p:nvPr>
            <p:ph type="sldNum" idx="10"/>
          </p:nvPr>
        </p:nvSpPr>
        <p:spPr>
          <a:ln/>
        </p:spPr>
        <p:txBody>
          <a:bodyPr/>
          <a:lstStyle>
            <a:lvl1pPr>
              <a:defRPr/>
            </a:lvl1pPr>
          </a:lstStyle>
          <a:p>
            <a:pPr>
              <a:defRPr/>
            </a:pPr>
            <a:fld id="{968D7AF3-0747-4018-9A7F-BA6CE860F996}" type="slidenum">
              <a:rPr lang="pl-PL" altLang="pl-PL"/>
              <a:pPr>
                <a:defRPr/>
              </a:pPr>
              <a:t>‹#›</a:t>
            </a:fld>
            <a:endParaRPr lang="pl-PL" altLang="pl-PL"/>
          </a:p>
        </p:txBody>
      </p:sp>
    </p:spTree>
    <p:extLst>
      <p:ext uri="{BB962C8B-B14F-4D97-AF65-F5344CB8AC3E}">
        <p14:creationId xmlns:p14="http://schemas.microsoft.com/office/powerpoint/2010/main" val="28011433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4"/>
          <p:cNvSpPr>
            <a:spLocks noGrp="1" noChangeArrowheads="1"/>
          </p:cNvSpPr>
          <p:nvPr>
            <p:ph type="sldNum" idx="10"/>
          </p:nvPr>
        </p:nvSpPr>
        <p:spPr>
          <a:ln/>
        </p:spPr>
        <p:txBody>
          <a:bodyPr/>
          <a:lstStyle>
            <a:lvl1pPr>
              <a:defRPr/>
            </a:lvl1pPr>
          </a:lstStyle>
          <a:p>
            <a:pPr>
              <a:defRPr/>
            </a:pPr>
            <a:fld id="{0C36B93E-6929-4EA1-BD9E-E9418B29229E}" type="slidenum">
              <a:rPr lang="pl-PL" altLang="pl-PL"/>
              <a:pPr>
                <a:defRPr/>
              </a:pPr>
              <a:t>‹#›</a:t>
            </a:fld>
            <a:endParaRPr lang="pl-PL" altLang="pl-PL"/>
          </a:p>
        </p:txBody>
      </p:sp>
    </p:spTree>
    <p:extLst>
      <p:ext uri="{BB962C8B-B14F-4D97-AF65-F5344CB8AC3E}">
        <p14:creationId xmlns:p14="http://schemas.microsoft.com/office/powerpoint/2010/main" val="11491950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4"/>
          <p:cNvSpPr>
            <a:spLocks noGrp="1" noChangeArrowheads="1"/>
          </p:cNvSpPr>
          <p:nvPr>
            <p:ph type="sldNum" idx="10"/>
          </p:nvPr>
        </p:nvSpPr>
        <p:spPr>
          <a:ln/>
        </p:spPr>
        <p:txBody>
          <a:bodyPr/>
          <a:lstStyle>
            <a:lvl1pPr>
              <a:defRPr/>
            </a:lvl1pPr>
          </a:lstStyle>
          <a:p>
            <a:pPr>
              <a:defRPr/>
            </a:pPr>
            <a:fld id="{BB63D1FA-077E-4A8B-9139-41D6B2A9B9CB}" type="slidenum">
              <a:rPr lang="pl-PL" altLang="pl-PL"/>
              <a:pPr>
                <a:defRPr/>
              </a:pPr>
              <a:t>‹#›</a:t>
            </a:fld>
            <a:endParaRPr lang="pl-PL" altLang="pl-PL"/>
          </a:p>
        </p:txBody>
      </p:sp>
    </p:spTree>
    <p:extLst>
      <p:ext uri="{BB962C8B-B14F-4D97-AF65-F5344CB8AC3E}">
        <p14:creationId xmlns:p14="http://schemas.microsoft.com/office/powerpoint/2010/main" val="22733531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702425" y="228600"/>
            <a:ext cx="2132013" cy="5892800"/>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301625" y="228600"/>
            <a:ext cx="6248400" cy="5892800"/>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4"/>
          <p:cNvSpPr>
            <a:spLocks noGrp="1" noChangeArrowheads="1"/>
          </p:cNvSpPr>
          <p:nvPr>
            <p:ph type="sldNum" idx="10"/>
          </p:nvPr>
        </p:nvSpPr>
        <p:spPr>
          <a:ln/>
        </p:spPr>
        <p:txBody>
          <a:bodyPr/>
          <a:lstStyle>
            <a:lvl1pPr>
              <a:defRPr/>
            </a:lvl1pPr>
          </a:lstStyle>
          <a:p>
            <a:pPr>
              <a:defRPr/>
            </a:pPr>
            <a:fld id="{9FBE2534-84B0-476D-80CB-EA4107BC31F3}" type="slidenum">
              <a:rPr lang="pl-PL" altLang="pl-PL"/>
              <a:pPr>
                <a:defRPr/>
              </a:pPr>
              <a:t>‹#›</a:t>
            </a:fld>
            <a:endParaRPr lang="pl-PL" altLang="pl-PL"/>
          </a:p>
        </p:txBody>
      </p:sp>
    </p:spTree>
    <p:extLst>
      <p:ext uri="{BB962C8B-B14F-4D97-AF65-F5344CB8AC3E}">
        <p14:creationId xmlns:p14="http://schemas.microsoft.com/office/powerpoint/2010/main" val="37730342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smtClean="0"/>
              <a:t>Kliknij, aby edytować styl</a:t>
            </a:r>
            <a:endParaRPr lang="pl-PL"/>
          </a:p>
        </p:txBody>
      </p:sp>
      <p:sp>
        <p:nvSpPr>
          <p:cNvPr id="3" name="Podtytuł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l-PL" smtClean="0"/>
              <a:t>Kliknij, aby edytować styl wzorca podtytułu</a:t>
            </a:r>
            <a:endParaRPr lang="pl-PL"/>
          </a:p>
        </p:txBody>
      </p:sp>
      <p:sp>
        <p:nvSpPr>
          <p:cNvPr id="4" name="Rectangle 12"/>
          <p:cNvSpPr>
            <a:spLocks noGrp="1" noChangeArrowheads="1"/>
          </p:cNvSpPr>
          <p:nvPr>
            <p:ph type="sldNum" idx="10"/>
          </p:nvPr>
        </p:nvSpPr>
        <p:spPr>
          <a:ln/>
        </p:spPr>
        <p:txBody>
          <a:bodyPr/>
          <a:lstStyle>
            <a:lvl1pPr>
              <a:defRPr/>
            </a:lvl1pPr>
          </a:lstStyle>
          <a:p>
            <a:pPr>
              <a:defRPr/>
            </a:pPr>
            <a:fld id="{9AD73796-3075-4E65-A6AB-DF5E99ECA50F}" type="slidenum">
              <a:rPr lang="pl-PL" altLang="pl-PL"/>
              <a:pPr>
                <a:defRPr/>
              </a:pPr>
              <a:t>‹#›</a:t>
            </a:fld>
            <a:endParaRPr lang="pl-PL" altLang="pl-PL"/>
          </a:p>
        </p:txBody>
      </p:sp>
    </p:spTree>
    <p:extLst>
      <p:ext uri="{BB962C8B-B14F-4D97-AF65-F5344CB8AC3E}">
        <p14:creationId xmlns:p14="http://schemas.microsoft.com/office/powerpoint/2010/main" val="304123615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2"/>
          <p:cNvSpPr>
            <a:spLocks noGrp="1" noChangeArrowheads="1"/>
          </p:cNvSpPr>
          <p:nvPr>
            <p:ph type="sldNum" idx="10"/>
          </p:nvPr>
        </p:nvSpPr>
        <p:spPr>
          <a:ln/>
        </p:spPr>
        <p:txBody>
          <a:bodyPr/>
          <a:lstStyle>
            <a:lvl1pPr>
              <a:defRPr/>
            </a:lvl1pPr>
          </a:lstStyle>
          <a:p>
            <a:pPr>
              <a:defRPr/>
            </a:pPr>
            <a:fld id="{1BF0F6DC-7B89-44FD-A605-13BD327A4224}" type="slidenum">
              <a:rPr lang="pl-PL" altLang="pl-PL"/>
              <a:pPr>
                <a:defRPr/>
              </a:pPr>
              <a:t>‹#›</a:t>
            </a:fld>
            <a:endParaRPr lang="pl-PL" altLang="pl-PL"/>
          </a:p>
        </p:txBody>
      </p:sp>
    </p:spTree>
    <p:extLst>
      <p:ext uri="{BB962C8B-B14F-4D97-AF65-F5344CB8AC3E}">
        <p14:creationId xmlns:p14="http://schemas.microsoft.com/office/powerpoint/2010/main" val="41199265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
        <p:nvSpPr>
          <p:cNvPr id="4" name="Rectangle 12"/>
          <p:cNvSpPr>
            <a:spLocks noGrp="1" noChangeArrowheads="1"/>
          </p:cNvSpPr>
          <p:nvPr>
            <p:ph type="sldNum" idx="10"/>
          </p:nvPr>
        </p:nvSpPr>
        <p:spPr>
          <a:ln/>
        </p:spPr>
        <p:txBody>
          <a:bodyPr/>
          <a:lstStyle>
            <a:lvl1pPr>
              <a:defRPr/>
            </a:lvl1pPr>
          </a:lstStyle>
          <a:p>
            <a:pPr>
              <a:defRPr/>
            </a:pPr>
            <a:fld id="{84372870-DFC9-4E0F-81D7-692621C0080B}" type="slidenum">
              <a:rPr lang="pl-PL" altLang="pl-PL"/>
              <a:pPr>
                <a:defRPr/>
              </a:pPr>
              <a:t>‹#›</a:t>
            </a:fld>
            <a:endParaRPr lang="pl-PL" altLang="pl-PL"/>
          </a:p>
        </p:txBody>
      </p:sp>
    </p:spTree>
    <p:extLst>
      <p:ext uri="{BB962C8B-B14F-4D97-AF65-F5344CB8AC3E}">
        <p14:creationId xmlns:p14="http://schemas.microsoft.com/office/powerpoint/2010/main" val="16812709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301625" y="1524000"/>
            <a:ext cx="4189413"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4643438" y="1524000"/>
            <a:ext cx="4191000" cy="459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Rectangle 12"/>
          <p:cNvSpPr>
            <a:spLocks noGrp="1" noChangeArrowheads="1"/>
          </p:cNvSpPr>
          <p:nvPr>
            <p:ph type="sldNum" idx="10"/>
          </p:nvPr>
        </p:nvSpPr>
        <p:spPr>
          <a:ln/>
        </p:spPr>
        <p:txBody>
          <a:bodyPr/>
          <a:lstStyle>
            <a:lvl1pPr>
              <a:defRPr/>
            </a:lvl1pPr>
          </a:lstStyle>
          <a:p>
            <a:pPr>
              <a:defRPr/>
            </a:pPr>
            <a:fld id="{683A2261-E968-47C9-947D-0E376B0F623B}" type="slidenum">
              <a:rPr lang="pl-PL" altLang="pl-PL"/>
              <a:pPr>
                <a:defRPr/>
              </a:pPr>
              <a:t>‹#›</a:t>
            </a:fld>
            <a:endParaRPr lang="pl-PL" altLang="pl-PL"/>
          </a:p>
        </p:txBody>
      </p:sp>
    </p:spTree>
    <p:extLst>
      <p:ext uri="{BB962C8B-B14F-4D97-AF65-F5344CB8AC3E}">
        <p14:creationId xmlns:p14="http://schemas.microsoft.com/office/powerpoint/2010/main" val="709285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Rectangle 16"/>
          <p:cNvSpPr>
            <a:spLocks noGrp="1" noChangeArrowheads="1"/>
          </p:cNvSpPr>
          <p:nvPr>
            <p:ph type="sldNum" idx="10"/>
          </p:nvPr>
        </p:nvSpPr>
        <p:spPr>
          <a:ln/>
        </p:spPr>
        <p:txBody>
          <a:bodyPr/>
          <a:lstStyle>
            <a:lvl1pPr>
              <a:defRPr/>
            </a:lvl1pPr>
          </a:lstStyle>
          <a:p>
            <a:pPr>
              <a:defRPr/>
            </a:pPr>
            <a:fld id="{64BBC37F-6CF5-4256-A654-FA8EC72BE201}" type="slidenum">
              <a:rPr lang="pl-PL" altLang="pl-PL"/>
              <a:pPr>
                <a:defRPr/>
              </a:pPr>
              <a:t>‹#›</a:t>
            </a:fld>
            <a:endParaRPr lang="pl-PL" altLang="pl-PL"/>
          </a:p>
        </p:txBody>
      </p:sp>
    </p:spTree>
    <p:extLst>
      <p:ext uri="{BB962C8B-B14F-4D97-AF65-F5344CB8AC3E}">
        <p14:creationId xmlns:p14="http://schemas.microsoft.com/office/powerpoint/2010/main" val="413671211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Rectangle 12"/>
          <p:cNvSpPr>
            <a:spLocks noGrp="1" noChangeArrowheads="1"/>
          </p:cNvSpPr>
          <p:nvPr>
            <p:ph type="sldNum" idx="10"/>
          </p:nvPr>
        </p:nvSpPr>
        <p:spPr>
          <a:ln/>
        </p:spPr>
        <p:txBody>
          <a:bodyPr/>
          <a:lstStyle>
            <a:lvl1pPr>
              <a:defRPr/>
            </a:lvl1pPr>
          </a:lstStyle>
          <a:p>
            <a:pPr>
              <a:defRPr/>
            </a:pPr>
            <a:fld id="{73A3EDBA-5103-409E-A01A-95E0E92D3D61}" type="slidenum">
              <a:rPr lang="pl-PL" altLang="pl-PL"/>
              <a:pPr>
                <a:defRPr/>
              </a:pPr>
              <a:t>‹#›</a:t>
            </a:fld>
            <a:endParaRPr lang="pl-PL" altLang="pl-PL"/>
          </a:p>
        </p:txBody>
      </p:sp>
    </p:spTree>
    <p:extLst>
      <p:ext uri="{BB962C8B-B14F-4D97-AF65-F5344CB8AC3E}">
        <p14:creationId xmlns:p14="http://schemas.microsoft.com/office/powerpoint/2010/main" val="151031152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Rectangle 12"/>
          <p:cNvSpPr>
            <a:spLocks noGrp="1" noChangeArrowheads="1"/>
          </p:cNvSpPr>
          <p:nvPr>
            <p:ph type="sldNum" idx="10"/>
          </p:nvPr>
        </p:nvSpPr>
        <p:spPr>
          <a:ln/>
        </p:spPr>
        <p:txBody>
          <a:bodyPr/>
          <a:lstStyle>
            <a:lvl1pPr>
              <a:defRPr/>
            </a:lvl1pPr>
          </a:lstStyle>
          <a:p>
            <a:pPr>
              <a:defRPr/>
            </a:pPr>
            <a:fld id="{A8AD75DA-C1CD-475B-BA98-0C4264F142B0}" type="slidenum">
              <a:rPr lang="pl-PL" altLang="pl-PL"/>
              <a:pPr>
                <a:defRPr/>
              </a:pPr>
              <a:t>‹#›</a:t>
            </a:fld>
            <a:endParaRPr lang="pl-PL" altLang="pl-PL"/>
          </a:p>
        </p:txBody>
      </p:sp>
    </p:spTree>
    <p:extLst>
      <p:ext uri="{BB962C8B-B14F-4D97-AF65-F5344CB8AC3E}">
        <p14:creationId xmlns:p14="http://schemas.microsoft.com/office/powerpoint/2010/main" val="180002652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12"/>
          <p:cNvSpPr>
            <a:spLocks noGrp="1" noChangeArrowheads="1"/>
          </p:cNvSpPr>
          <p:nvPr>
            <p:ph type="sldNum" idx="10"/>
          </p:nvPr>
        </p:nvSpPr>
        <p:spPr>
          <a:ln/>
        </p:spPr>
        <p:txBody>
          <a:bodyPr/>
          <a:lstStyle>
            <a:lvl1pPr>
              <a:defRPr/>
            </a:lvl1pPr>
          </a:lstStyle>
          <a:p>
            <a:pPr>
              <a:defRPr/>
            </a:pPr>
            <a:fld id="{95821B63-BA3E-4E45-90A6-BE3F74058761}" type="slidenum">
              <a:rPr lang="pl-PL" altLang="pl-PL"/>
              <a:pPr>
                <a:defRPr/>
              </a:pPr>
              <a:t>‹#›</a:t>
            </a:fld>
            <a:endParaRPr lang="pl-PL" altLang="pl-PL"/>
          </a:p>
        </p:txBody>
      </p:sp>
    </p:spTree>
    <p:extLst>
      <p:ext uri="{BB962C8B-B14F-4D97-AF65-F5344CB8AC3E}">
        <p14:creationId xmlns:p14="http://schemas.microsoft.com/office/powerpoint/2010/main" val="67988433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2"/>
          <p:cNvSpPr>
            <a:spLocks noGrp="1" noChangeArrowheads="1"/>
          </p:cNvSpPr>
          <p:nvPr>
            <p:ph type="sldNum" idx="10"/>
          </p:nvPr>
        </p:nvSpPr>
        <p:spPr>
          <a:ln/>
        </p:spPr>
        <p:txBody>
          <a:bodyPr/>
          <a:lstStyle>
            <a:lvl1pPr>
              <a:defRPr/>
            </a:lvl1pPr>
          </a:lstStyle>
          <a:p>
            <a:pPr>
              <a:defRPr/>
            </a:pPr>
            <a:fld id="{79B7A1D9-0822-4227-B10C-55CAC3EF3381}" type="slidenum">
              <a:rPr lang="pl-PL" altLang="pl-PL"/>
              <a:pPr>
                <a:defRPr/>
              </a:pPr>
              <a:t>‹#›</a:t>
            </a:fld>
            <a:endParaRPr lang="pl-PL" altLang="pl-PL"/>
          </a:p>
        </p:txBody>
      </p:sp>
    </p:spTree>
    <p:extLst>
      <p:ext uri="{BB962C8B-B14F-4D97-AF65-F5344CB8AC3E}">
        <p14:creationId xmlns:p14="http://schemas.microsoft.com/office/powerpoint/2010/main" val="145428628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2"/>
          <p:cNvSpPr>
            <a:spLocks noGrp="1" noChangeArrowheads="1"/>
          </p:cNvSpPr>
          <p:nvPr>
            <p:ph type="sldNum" idx="10"/>
          </p:nvPr>
        </p:nvSpPr>
        <p:spPr>
          <a:ln/>
        </p:spPr>
        <p:txBody>
          <a:bodyPr/>
          <a:lstStyle>
            <a:lvl1pPr>
              <a:defRPr/>
            </a:lvl1pPr>
          </a:lstStyle>
          <a:p>
            <a:pPr>
              <a:defRPr/>
            </a:pPr>
            <a:fld id="{1DCF9C84-C71B-4824-B565-C87A8E6846AB}" type="slidenum">
              <a:rPr lang="pl-PL" altLang="pl-PL"/>
              <a:pPr>
                <a:defRPr/>
              </a:pPr>
              <a:t>‹#›</a:t>
            </a:fld>
            <a:endParaRPr lang="pl-PL" altLang="pl-PL"/>
          </a:p>
        </p:txBody>
      </p:sp>
    </p:spTree>
    <p:extLst>
      <p:ext uri="{BB962C8B-B14F-4D97-AF65-F5344CB8AC3E}">
        <p14:creationId xmlns:p14="http://schemas.microsoft.com/office/powerpoint/2010/main" val="229265009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2"/>
          <p:cNvSpPr>
            <a:spLocks noGrp="1" noChangeArrowheads="1"/>
          </p:cNvSpPr>
          <p:nvPr>
            <p:ph type="sldNum" idx="10"/>
          </p:nvPr>
        </p:nvSpPr>
        <p:spPr>
          <a:ln/>
        </p:spPr>
        <p:txBody>
          <a:bodyPr/>
          <a:lstStyle>
            <a:lvl1pPr>
              <a:defRPr/>
            </a:lvl1pPr>
          </a:lstStyle>
          <a:p>
            <a:pPr>
              <a:defRPr/>
            </a:pPr>
            <a:fld id="{06FC2802-0912-44CA-BC4B-E66D1D0D97AA}" type="slidenum">
              <a:rPr lang="pl-PL" altLang="pl-PL"/>
              <a:pPr>
                <a:defRPr/>
              </a:pPr>
              <a:t>‹#›</a:t>
            </a:fld>
            <a:endParaRPr lang="pl-PL" altLang="pl-PL"/>
          </a:p>
        </p:txBody>
      </p:sp>
    </p:spTree>
    <p:extLst>
      <p:ext uri="{BB962C8B-B14F-4D97-AF65-F5344CB8AC3E}">
        <p14:creationId xmlns:p14="http://schemas.microsoft.com/office/powerpoint/2010/main" val="394694580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702425" y="228600"/>
            <a:ext cx="2132013" cy="5892800"/>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301625" y="228600"/>
            <a:ext cx="6248400" cy="5892800"/>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12"/>
          <p:cNvSpPr>
            <a:spLocks noGrp="1" noChangeArrowheads="1"/>
          </p:cNvSpPr>
          <p:nvPr>
            <p:ph type="sldNum" idx="10"/>
          </p:nvPr>
        </p:nvSpPr>
        <p:spPr>
          <a:ln/>
        </p:spPr>
        <p:txBody>
          <a:bodyPr/>
          <a:lstStyle>
            <a:lvl1pPr>
              <a:defRPr/>
            </a:lvl1pPr>
          </a:lstStyle>
          <a:p>
            <a:pPr>
              <a:defRPr/>
            </a:pPr>
            <a:fld id="{D3054540-A9C6-4001-A751-3F597C14CEB3}" type="slidenum">
              <a:rPr lang="pl-PL" altLang="pl-PL"/>
              <a:pPr>
                <a:defRPr/>
              </a:pPr>
              <a:t>‹#›</a:t>
            </a:fld>
            <a:endParaRPr lang="pl-PL" altLang="pl-PL"/>
          </a:p>
        </p:txBody>
      </p:sp>
    </p:spTree>
    <p:extLst>
      <p:ext uri="{BB962C8B-B14F-4D97-AF65-F5344CB8AC3E}">
        <p14:creationId xmlns:p14="http://schemas.microsoft.com/office/powerpoint/2010/main" val="155572285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FB8C70-B1A5-4637-9530-487CD154B248}"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382371015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B8C70-B1A5-4637-9530-487CD154B248}"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125943558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FB8C70-B1A5-4637-9530-487CD154B248}"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1343683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16"/>
          <p:cNvSpPr>
            <a:spLocks noGrp="1" noChangeArrowheads="1"/>
          </p:cNvSpPr>
          <p:nvPr>
            <p:ph type="sldNum" idx="10"/>
          </p:nvPr>
        </p:nvSpPr>
        <p:spPr>
          <a:ln/>
        </p:spPr>
        <p:txBody>
          <a:bodyPr/>
          <a:lstStyle>
            <a:lvl1pPr>
              <a:defRPr/>
            </a:lvl1pPr>
          </a:lstStyle>
          <a:p>
            <a:pPr>
              <a:defRPr/>
            </a:pPr>
            <a:fld id="{04430CD3-7934-4CC7-82B7-52E95E907482}" type="slidenum">
              <a:rPr lang="pl-PL" altLang="pl-PL"/>
              <a:pPr>
                <a:defRPr/>
              </a:pPr>
              <a:t>‹#›</a:t>
            </a:fld>
            <a:endParaRPr lang="pl-PL" altLang="pl-PL"/>
          </a:p>
        </p:txBody>
      </p:sp>
    </p:spTree>
    <p:extLst>
      <p:ext uri="{BB962C8B-B14F-4D97-AF65-F5344CB8AC3E}">
        <p14:creationId xmlns:p14="http://schemas.microsoft.com/office/powerpoint/2010/main" val="153781293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FB8C70-B1A5-4637-9530-487CD154B248}" type="datetimeFigureOut">
              <a:rPr lang="en-US" smtClean="0"/>
              <a:t>11/14/2016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190589834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FB8C70-B1A5-4637-9530-487CD154B248}" type="datetimeFigureOut">
              <a:rPr lang="en-US" smtClean="0"/>
              <a:t>11/14/2016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277271426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FB8C70-B1A5-4637-9530-487CD154B248}" type="datetimeFigureOut">
              <a:rPr lang="en-US" smtClean="0"/>
              <a:t>11/14/2016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35667605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FB8C70-B1A5-4637-9530-487CD154B248}" type="datetimeFigureOut">
              <a:rPr lang="en-US" smtClean="0"/>
              <a:t>11/14/2016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22214909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B8C70-B1A5-4637-9530-487CD154B248}" type="datetimeFigureOut">
              <a:rPr lang="en-US" smtClean="0"/>
              <a:t>11/14/2016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9190082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FB8C70-B1A5-4637-9530-487CD154B248}" type="datetimeFigureOut">
              <a:rPr lang="en-US" smtClean="0"/>
              <a:t>11/14/2016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389930319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B8C70-B1A5-4637-9530-487CD154B248}"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241094844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FB8C70-B1A5-4637-9530-487CD154B248}" type="datetimeFigureOut">
              <a:rPr lang="en-US" smtClean="0"/>
              <a:t>11/14/2016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A6FD9BF1-F016-41B3-B75E-EC7F8F12A923}" type="slidenum">
              <a:rPr lang="pl-PL" altLang="pl-PL" smtClean="0"/>
              <a:pPr>
                <a:defRPr/>
              </a:pPr>
              <a:t>‹#›</a:t>
            </a:fld>
            <a:endParaRPr lang="pl-PL" altLang="pl-PL"/>
          </a:p>
        </p:txBody>
      </p:sp>
    </p:spTree>
    <p:extLst>
      <p:ext uri="{BB962C8B-B14F-4D97-AF65-F5344CB8AC3E}">
        <p14:creationId xmlns:p14="http://schemas.microsoft.com/office/powerpoint/2010/main" val="48437726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Układ niestandardowy">
    <p:spTree>
      <p:nvGrpSpPr>
        <p:cNvPr id="1" name=""/>
        <p:cNvGrpSpPr/>
        <p:nvPr/>
      </p:nvGrpSpPr>
      <p:grpSpPr>
        <a:xfrm>
          <a:off x="0" y="0"/>
          <a:ext cx="0" cy="0"/>
          <a:chOff x="0" y="0"/>
          <a:chExt cx="0" cy="0"/>
        </a:xfrm>
      </p:grpSpPr>
      <p:sp>
        <p:nvSpPr>
          <p:cNvPr id="2" name="Tytuł 1"/>
          <p:cNvSpPr>
            <a:spLocks noGrp="1"/>
          </p:cNvSpPr>
          <p:nvPr>
            <p:ph type="title"/>
          </p:nvPr>
        </p:nvSpPr>
        <p:spPr>
          <a:xfrm>
            <a:off x="301625" y="228600"/>
            <a:ext cx="8532813" cy="757238"/>
          </a:xfrm>
        </p:spPr>
        <p:txBody>
          <a:bodyPr/>
          <a:lstStyle/>
          <a:p>
            <a:r>
              <a:rPr lang="pl-PL" smtClean="0"/>
              <a:t>Kliknij, aby edytować styl</a:t>
            </a:r>
            <a:endParaRPr lang="pl-PL"/>
          </a:p>
        </p:txBody>
      </p:sp>
      <p:sp>
        <p:nvSpPr>
          <p:cNvPr id="3" name="Rectangle 14"/>
          <p:cNvSpPr>
            <a:spLocks noGrp="1" noChangeArrowheads="1"/>
          </p:cNvSpPr>
          <p:nvPr>
            <p:ph type="sldNum" idx="10"/>
          </p:nvPr>
        </p:nvSpPr>
        <p:spPr>
          <a:ln/>
        </p:spPr>
        <p:txBody>
          <a:bodyPr/>
          <a:lstStyle>
            <a:lvl1pPr>
              <a:defRPr/>
            </a:lvl1pPr>
          </a:lstStyle>
          <a:p>
            <a:pPr>
              <a:defRPr/>
            </a:pPr>
            <a:fld id="{2E4D0615-C999-48C4-B7B4-CDDCE439CAA5}" type="slidenum">
              <a:rPr lang="pl-PL" altLang="pl-PL"/>
              <a:pPr>
                <a:defRPr/>
              </a:pPr>
              <a:t>‹#›</a:t>
            </a:fld>
            <a:endParaRPr lang="pl-PL" altLang="pl-PL"/>
          </a:p>
        </p:txBody>
      </p:sp>
    </p:spTree>
    <p:extLst>
      <p:ext uri="{BB962C8B-B14F-4D97-AF65-F5344CB8AC3E}">
        <p14:creationId xmlns:p14="http://schemas.microsoft.com/office/powerpoint/2010/main" val="665720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6"/>
          <p:cNvSpPr>
            <a:spLocks noGrp="1" noChangeArrowheads="1"/>
          </p:cNvSpPr>
          <p:nvPr>
            <p:ph type="sldNum" idx="10"/>
          </p:nvPr>
        </p:nvSpPr>
        <p:spPr>
          <a:ln/>
        </p:spPr>
        <p:txBody>
          <a:bodyPr/>
          <a:lstStyle>
            <a:lvl1pPr>
              <a:defRPr/>
            </a:lvl1pPr>
          </a:lstStyle>
          <a:p>
            <a:pPr>
              <a:defRPr/>
            </a:pPr>
            <a:fld id="{C7086041-6E4E-4911-A60F-ED623E99AFB6}" type="slidenum">
              <a:rPr lang="pl-PL" altLang="pl-PL"/>
              <a:pPr>
                <a:defRPr/>
              </a:pPr>
              <a:t>‹#›</a:t>
            </a:fld>
            <a:endParaRPr lang="pl-PL" altLang="pl-PL"/>
          </a:p>
        </p:txBody>
      </p:sp>
    </p:spTree>
    <p:extLst>
      <p:ext uri="{BB962C8B-B14F-4D97-AF65-F5344CB8AC3E}">
        <p14:creationId xmlns:p14="http://schemas.microsoft.com/office/powerpoint/2010/main" val="1783674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16"/>
          <p:cNvSpPr>
            <a:spLocks noGrp="1" noChangeArrowheads="1"/>
          </p:cNvSpPr>
          <p:nvPr>
            <p:ph type="sldNum" idx="10"/>
          </p:nvPr>
        </p:nvSpPr>
        <p:spPr>
          <a:ln/>
        </p:spPr>
        <p:txBody>
          <a:bodyPr/>
          <a:lstStyle>
            <a:lvl1pPr>
              <a:defRPr/>
            </a:lvl1pPr>
          </a:lstStyle>
          <a:p>
            <a:pPr>
              <a:defRPr/>
            </a:pPr>
            <a:fld id="{611771D0-3FF8-436E-A491-C856DC4C7486}" type="slidenum">
              <a:rPr lang="pl-PL" altLang="pl-PL"/>
              <a:pPr>
                <a:defRPr/>
              </a:pPr>
              <a:t>‹#›</a:t>
            </a:fld>
            <a:endParaRPr lang="pl-PL" altLang="pl-PL"/>
          </a:p>
        </p:txBody>
      </p:sp>
    </p:spTree>
    <p:extLst>
      <p:ext uri="{BB962C8B-B14F-4D97-AF65-F5344CB8AC3E}">
        <p14:creationId xmlns:p14="http://schemas.microsoft.com/office/powerpoint/2010/main" val="1929410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theme" Target="../theme/theme7.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ChangeArrowheads="1"/>
          </p:cNvSpPr>
          <p:nvPr/>
        </p:nvSpPr>
        <p:spPr bwMode="auto">
          <a:xfrm>
            <a:off x="0" y="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099" name="Rectangle 2"/>
          <p:cNvSpPr>
            <a:spLocks noChangeArrowheads="1"/>
          </p:cNvSpPr>
          <p:nvPr/>
        </p:nvSpPr>
        <p:spPr bwMode="auto">
          <a:xfrm>
            <a:off x="0" y="6705600"/>
            <a:ext cx="9144000" cy="1524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100" name="Rectangle 3"/>
          <p:cNvSpPr>
            <a:spLocks noChangeArrowheads="1"/>
          </p:cNvSpPr>
          <p:nvPr/>
        </p:nvSpPr>
        <p:spPr bwMode="auto">
          <a:xfrm>
            <a:off x="0" y="0"/>
            <a:ext cx="9144000" cy="1524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101" name="Rectangle 4"/>
          <p:cNvSpPr>
            <a:spLocks noChangeArrowheads="1"/>
          </p:cNvSpPr>
          <p:nvPr/>
        </p:nvSpPr>
        <p:spPr bwMode="auto">
          <a:xfrm>
            <a:off x="8991600" y="1905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102" name="Rectangle 5"/>
          <p:cNvSpPr>
            <a:spLocks noChangeArrowheads="1"/>
          </p:cNvSpPr>
          <p:nvPr/>
        </p:nvSpPr>
        <p:spPr bwMode="auto">
          <a:xfrm>
            <a:off x="152400" y="2286000"/>
            <a:ext cx="8832850" cy="3048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103" name="Rectangle 6"/>
          <p:cNvSpPr>
            <a:spLocks noChangeArrowheads="1"/>
          </p:cNvSpPr>
          <p:nvPr/>
        </p:nvSpPr>
        <p:spPr bwMode="auto">
          <a:xfrm>
            <a:off x="155575" y="142875"/>
            <a:ext cx="8832850" cy="2139950"/>
          </a:xfrm>
          <a:prstGeom prst="rect">
            <a:avLst/>
          </a:prstGeom>
          <a:solidFill>
            <a:srgbClr val="D1634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104" name="Rectangle 7"/>
          <p:cNvSpPr>
            <a:spLocks noChangeArrowheads="1"/>
          </p:cNvSpPr>
          <p:nvPr/>
        </p:nvSpPr>
        <p:spPr bwMode="auto">
          <a:xfrm>
            <a:off x="146050" y="6391275"/>
            <a:ext cx="8832850" cy="309563"/>
          </a:xfrm>
          <a:prstGeom prst="rect">
            <a:avLst/>
          </a:prstGeom>
          <a:solidFill>
            <a:srgbClr val="8CADAE"/>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105" name="Rectangle 8"/>
          <p:cNvSpPr>
            <a:spLocks noChangeArrowheads="1"/>
          </p:cNvSpPr>
          <p:nvPr/>
        </p:nvSpPr>
        <p:spPr bwMode="auto">
          <a:xfrm>
            <a:off x="152400" y="152400"/>
            <a:ext cx="8832850" cy="6546850"/>
          </a:xfrm>
          <a:prstGeom prst="rect">
            <a:avLst/>
          </a:prstGeom>
          <a:noFill/>
          <a:ln w="9360" cap="sq">
            <a:solidFill>
              <a:srgbClr val="7B98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106" name="Line 9"/>
          <p:cNvSpPr>
            <a:spLocks noChangeShapeType="1"/>
          </p:cNvSpPr>
          <p:nvPr/>
        </p:nvSpPr>
        <p:spPr bwMode="auto">
          <a:xfrm>
            <a:off x="152400" y="2438400"/>
            <a:ext cx="8832850" cy="1588"/>
          </a:xfrm>
          <a:prstGeom prst="line">
            <a:avLst/>
          </a:prstGeom>
          <a:noFill/>
          <a:ln w="11520" cap="sq">
            <a:solidFill>
              <a:srgbClr val="7B98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07" name="Oval 10"/>
          <p:cNvSpPr>
            <a:spLocks noChangeArrowheads="1"/>
          </p:cNvSpPr>
          <p:nvPr/>
        </p:nvSpPr>
        <p:spPr bwMode="auto">
          <a:xfrm>
            <a:off x="4267200" y="2114550"/>
            <a:ext cx="609600" cy="609600"/>
          </a:xfrm>
          <a:prstGeom prst="ellipse">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108" name="Oval 11"/>
          <p:cNvSpPr>
            <a:spLocks noChangeArrowheads="1"/>
          </p:cNvSpPr>
          <p:nvPr/>
        </p:nvSpPr>
        <p:spPr bwMode="auto">
          <a:xfrm>
            <a:off x="4362450" y="2209800"/>
            <a:ext cx="419100" cy="420688"/>
          </a:xfrm>
          <a:prstGeom prst="ellipse">
            <a:avLst/>
          </a:prstGeom>
          <a:solidFill>
            <a:srgbClr val="FFFFFF"/>
          </a:solidFill>
          <a:ln w="50760" cap="rnd">
            <a:solidFill>
              <a:srgbClr val="7B98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109" name="Rectangle 12"/>
          <p:cNvSpPr>
            <a:spLocks noGrp="1" noChangeArrowheads="1"/>
          </p:cNvSpPr>
          <p:nvPr>
            <p:ph type="title"/>
          </p:nvPr>
        </p:nvSpPr>
        <p:spPr bwMode="auto">
          <a:xfrm>
            <a:off x="301625" y="228600"/>
            <a:ext cx="8532813"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pl-PL" smtClean="0"/>
              <a:t>Kliknij, aby edytować format tekstu tytułu</a:t>
            </a:r>
          </a:p>
        </p:txBody>
      </p:sp>
      <p:sp>
        <p:nvSpPr>
          <p:cNvPr id="4110" name="Rectangle 13"/>
          <p:cNvSpPr>
            <a:spLocks noGrp="1" noChangeArrowheads="1"/>
          </p:cNvSpPr>
          <p:nvPr>
            <p:ph type="body" idx="1"/>
          </p:nvPr>
        </p:nvSpPr>
        <p:spPr bwMode="auto">
          <a:xfrm>
            <a:off x="301625" y="1524000"/>
            <a:ext cx="8532813" cy="459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l-PL" smtClean="0"/>
              <a:t>Kliknij, aby edytować format tekstu konspektu</a:t>
            </a:r>
          </a:p>
          <a:p>
            <a:pPr lvl="1"/>
            <a:r>
              <a:rPr lang="en-GB" altLang="pl-PL" smtClean="0"/>
              <a:t>Drugi poziom konspektu</a:t>
            </a:r>
          </a:p>
          <a:p>
            <a:pPr lvl="2"/>
            <a:r>
              <a:rPr lang="en-GB" altLang="pl-PL" smtClean="0"/>
              <a:t>Trzeci poziom konspektu</a:t>
            </a:r>
          </a:p>
          <a:p>
            <a:pPr lvl="3"/>
            <a:r>
              <a:rPr lang="en-GB" altLang="pl-PL" smtClean="0"/>
              <a:t>Czwarty poziom konspektu</a:t>
            </a:r>
          </a:p>
          <a:p>
            <a:pPr lvl="4"/>
            <a:r>
              <a:rPr lang="en-GB" altLang="pl-PL" smtClean="0"/>
              <a:t>Piąty poziom konspektu</a:t>
            </a:r>
          </a:p>
          <a:p>
            <a:pPr lvl="4"/>
            <a:r>
              <a:rPr lang="en-GB" altLang="pl-PL" smtClean="0"/>
              <a:t>Szósty poziom konspektu</a:t>
            </a:r>
          </a:p>
          <a:p>
            <a:pPr lvl="4"/>
            <a:r>
              <a:rPr lang="en-GB" altLang="pl-PL" smtClean="0"/>
              <a:t>Siódmy poziom konspektu</a:t>
            </a:r>
          </a:p>
        </p:txBody>
      </p:sp>
      <p:sp>
        <p:nvSpPr>
          <p:cNvPr id="4111" name="Text Box 14"/>
          <p:cNvSpPr txBox="1">
            <a:spLocks noChangeArrowheads="1"/>
          </p:cNvSpPr>
          <p:nvPr/>
        </p:nvSpPr>
        <p:spPr bwMode="auto">
          <a:xfrm>
            <a:off x="304800" y="6410325"/>
            <a:ext cx="35814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4112" name="Text Box 15"/>
          <p:cNvSpPr txBox="1">
            <a:spLocks noChangeArrowheads="1"/>
          </p:cNvSpPr>
          <p:nvPr/>
        </p:nvSpPr>
        <p:spPr bwMode="auto">
          <a:xfrm>
            <a:off x="5791200" y="6405563"/>
            <a:ext cx="30448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2" name="Rectangle 16"/>
          <p:cNvSpPr>
            <a:spLocks noGrp="1" noChangeArrowheads="1"/>
          </p:cNvSpPr>
          <p:nvPr>
            <p:ph type="sldNum"/>
          </p:nvPr>
        </p:nvSpPr>
        <p:spPr bwMode="auto">
          <a:xfrm>
            <a:off x="4343400" y="2198688"/>
            <a:ext cx="455613"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6800" rIns="45720" bIns="46800" numCol="1" anchor="ctr" anchorCtr="0" compatLnSpc="1">
            <a:prstTxWarp prst="textNoShape">
              <a:avLst/>
            </a:prstTxWarp>
          </a:bodyPr>
          <a:lstStyle>
            <a:lvl1pPr algn="ctr" eaLnBrk="1" hangingPunct="1">
              <a:buClrTx/>
              <a:buSzPct val="100000"/>
              <a:buFontTx/>
              <a:buNone/>
              <a:tabLst>
                <a:tab pos="449263" algn="l"/>
              </a:tabLst>
              <a:defRPr sz="1600">
                <a:solidFill>
                  <a:srgbClr val="7B9899"/>
                </a:solidFill>
                <a:latin typeface="Times New Roman" panose="02020603050405020304" pitchFamily="18" charset="0"/>
                <a:ea typeface="DejaVu Sans" charset="0"/>
                <a:cs typeface="DejaVu Sans" charset="0"/>
              </a:defRPr>
            </a:lvl1pPr>
          </a:lstStyle>
          <a:p>
            <a:pPr>
              <a:defRPr/>
            </a:pPr>
            <a:fld id="{5D993054-9FE6-42E0-A2CB-CDEE145FAAD3}" type="slidenum">
              <a:rPr lang="pl-PL" altLang="pl-PL"/>
              <a:pPr>
                <a:defRPr/>
              </a:pPr>
              <a:t>‹#›</a:t>
            </a:fld>
            <a:endParaRPr lang="pl-PL" altLang="pl-PL"/>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9pPr>
    </p:titleStyle>
    <p:bodyStyle>
      <a:lvl1pPr marL="342900" indent="-342900" algn="l" defTabSz="449263" rtl="0" eaLnBrk="0" fontAlgn="base" hangingPunct="0">
        <a:spcBef>
          <a:spcPts val="675"/>
        </a:spcBef>
        <a:spcAft>
          <a:spcPct val="0"/>
        </a:spcAft>
        <a:buClr>
          <a:srgbClr val="000000"/>
        </a:buClr>
        <a:buSzPct val="100000"/>
        <a:buFont typeface="Times New Roman" panose="02020603050405020304" pitchFamily="18" charset="0"/>
        <a:defRPr sz="2700">
          <a:solidFill>
            <a:srgbClr val="000000"/>
          </a:solidFill>
          <a:latin typeface="+mn-lt"/>
          <a:ea typeface="+mn-ea"/>
          <a:cs typeface="+mn-cs"/>
        </a:defRPr>
      </a:lvl1pPr>
      <a:lvl2pPr marL="742950" indent="-285750" algn="l" defTabSz="449263" rtl="0" eaLnBrk="0" fontAlgn="base" hangingPunct="0">
        <a:spcBef>
          <a:spcPts val="550"/>
        </a:spcBef>
        <a:spcAft>
          <a:spcPct val="0"/>
        </a:spcAft>
        <a:buClr>
          <a:srgbClr val="000000"/>
        </a:buClr>
        <a:buSzPct val="100000"/>
        <a:buFont typeface="Times New Roman" panose="02020603050405020304" pitchFamily="18" charset="0"/>
        <a:defRPr sz="2200">
          <a:solidFill>
            <a:srgbClr val="646B86"/>
          </a:solidFill>
          <a:latin typeface="+mn-lt"/>
          <a:ea typeface="+mn-ea"/>
          <a:cs typeface="+mn-cs"/>
        </a:defRPr>
      </a:lvl2pPr>
      <a:lvl3pPr marL="11430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646B86"/>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C5D1D7"/>
        </a:solidFill>
        <a:effectLst/>
      </p:bgPr>
    </p:bg>
    <p:spTree>
      <p:nvGrpSpPr>
        <p:cNvPr id="1" name=""/>
        <p:cNvGrpSpPr/>
        <p:nvPr/>
      </p:nvGrpSpPr>
      <p:grpSpPr>
        <a:xfrm>
          <a:off x="0" y="0"/>
          <a:ext cx="0" cy="0"/>
          <a:chOff x="0" y="0"/>
          <a:chExt cx="0" cy="0"/>
        </a:xfrm>
      </p:grpSpPr>
      <p:sp>
        <p:nvSpPr>
          <p:cNvPr id="5122" name="Rectangle 1"/>
          <p:cNvSpPr>
            <a:spLocks noChangeArrowheads="1"/>
          </p:cNvSpPr>
          <p:nvPr/>
        </p:nvSpPr>
        <p:spPr bwMode="auto">
          <a:xfrm>
            <a:off x="0" y="6705600"/>
            <a:ext cx="9144000" cy="1524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5123" name="Rectangle 2"/>
          <p:cNvSpPr>
            <a:spLocks noChangeArrowheads="1"/>
          </p:cNvSpPr>
          <p:nvPr/>
        </p:nvSpPr>
        <p:spPr bwMode="auto">
          <a:xfrm>
            <a:off x="0" y="0"/>
            <a:ext cx="9144000" cy="1393825"/>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5124" name="Rectangle 3"/>
          <p:cNvSpPr>
            <a:spLocks noChangeArrowheads="1"/>
          </p:cNvSpPr>
          <p:nvPr/>
        </p:nvSpPr>
        <p:spPr bwMode="auto">
          <a:xfrm>
            <a:off x="0" y="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5125" name="Rectangle 4"/>
          <p:cNvSpPr>
            <a:spLocks noChangeArrowheads="1"/>
          </p:cNvSpPr>
          <p:nvPr/>
        </p:nvSpPr>
        <p:spPr bwMode="auto">
          <a:xfrm>
            <a:off x="8991600" y="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5126" name="Rectangle 5"/>
          <p:cNvSpPr>
            <a:spLocks noChangeArrowheads="1"/>
          </p:cNvSpPr>
          <p:nvPr/>
        </p:nvSpPr>
        <p:spPr bwMode="auto">
          <a:xfrm>
            <a:off x="149225" y="6388100"/>
            <a:ext cx="8832850" cy="309563"/>
          </a:xfrm>
          <a:prstGeom prst="rect">
            <a:avLst/>
          </a:prstGeom>
          <a:solidFill>
            <a:srgbClr val="8CADAE"/>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5127" name="Rectangle 6"/>
          <p:cNvSpPr>
            <a:spLocks noChangeArrowheads="1"/>
          </p:cNvSpPr>
          <p:nvPr/>
        </p:nvSpPr>
        <p:spPr bwMode="auto">
          <a:xfrm>
            <a:off x="152400" y="155575"/>
            <a:ext cx="8832850" cy="6546850"/>
          </a:xfrm>
          <a:prstGeom prst="rect">
            <a:avLst/>
          </a:prstGeom>
          <a:noFill/>
          <a:ln w="9360" cap="sq">
            <a:solidFill>
              <a:srgbClr val="7B98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5128" name="Line 7"/>
          <p:cNvSpPr>
            <a:spLocks noChangeShapeType="1"/>
          </p:cNvSpPr>
          <p:nvPr/>
        </p:nvSpPr>
        <p:spPr bwMode="auto">
          <a:xfrm>
            <a:off x="152400" y="1276350"/>
            <a:ext cx="8832850" cy="1588"/>
          </a:xfrm>
          <a:prstGeom prst="line">
            <a:avLst/>
          </a:prstGeom>
          <a:noFill/>
          <a:ln w="9360" cap="sq">
            <a:solidFill>
              <a:srgbClr val="7B98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9" name="Oval 8"/>
          <p:cNvSpPr>
            <a:spLocks noChangeArrowheads="1"/>
          </p:cNvSpPr>
          <p:nvPr/>
        </p:nvSpPr>
        <p:spPr bwMode="auto">
          <a:xfrm>
            <a:off x="4267200" y="955675"/>
            <a:ext cx="609600" cy="609600"/>
          </a:xfrm>
          <a:prstGeom prst="ellipse">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5130" name="Oval 9"/>
          <p:cNvSpPr>
            <a:spLocks noChangeArrowheads="1"/>
          </p:cNvSpPr>
          <p:nvPr/>
        </p:nvSpPr>
        <p:spPr bwMode="auto">
          <a:xfrm>
            <a:off x="4362450" y="1050925"/>
            <a:ext cx="419100" cy="420688"/>
          </a:xfrm>
          <a:prstGeom prst="ellipse">
            <a:avLst/>
          </a:prstGeom>
          <a:solidFill>
            <a:srgbClr val="FFFFFF"/>
          </a:solidFill>
          <a:ln w="50760" cap="rnd">
            <a:solidFill>
              <a:srgbClr val="7B98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5131" name="Line 10"/>
          <p:cNvSpPr>
            <a:spLocks noChangeShapeType="1"/>
          </p:cNvSpPr>
          <p:nvPr/>
        </p:nvSpPr>
        <p:spPr bwMode="auto">
          <a:xfrm flipV="1">
            <a:off x="4562475" y="1574800"/>
            <a:ext cx="9525" cy="4821238"/>
          </a:xfrm>
          <a:prstGeom prst="line">
            <a:avLst/>
          </a:prstGeom>
          <a:noFill/>
          <a:ln w="9360" cap="sq">
            <a:solidFill>
              <a:srgbClr val="646B86"/>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32" name="Rectangle 11"/>
          <p:cNvSpPr>
            <a:spLocks noGrp="1" noChangeArrowheads="1"/>
          </p:cNvSpPr>
          <p:nvPr>
            <p:ph type="title"/>
          </p:nvPr>
        </p:nvSpPr>
        <p:spPr bwMode="auto">
          <a:xfrm>
            <a:off x="301625" y="228600"/>
            <a:ext cx="8532813"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pl-PL" smtClean="0"/>
              <a:t>Kliknij, aby edytować format tekstu tytułu</a:t>
            </a:r>
          </a:p>
        </p:txBody>
      </p:sp>
      <p:sp>
        <p:nvSpPr>
          <p:cNvPr id="5133" name="Rectangle 12"/>
          <p:cNvSpPr>
            <a:spLocks noGrp="1" noChangeArrowheads="1"/>
          </p:cNvSpPr>
          <p:nvPr>
            <p:ph type="body" idx="1"/>
          </p:nvPr>
        </p:nvSpPr>
        <p:spPr bwMode="auto">
          <a:xfrm>
            <a:off x="301625" y="1524000"/>
            <a:ext cx="8532813" cy="459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l-PL" smtClean="0"/>
              <a:t>Kliknij, aby edytować format tekstu konspektu</a:t>
            </a:r>
          </a:p>
          <a:p>
            <a:pPr lvl="1"/>
            <a:r>
              <a:rPr lang="en-GB" altLang="pl-PL" smtClean="0"/>
              <a:t>Drugi poziom konspektu</a:t>
            </a:r>
          </a:p>
          <a:p>
            <a:pPr lvl="2"/>
            <a:r>
              <a:rPr lang="en-GB" altLang="pl-PL" smtClean="0"/>
              <a:t>Trzeci poziom konspektu</a:t>
            </a:r>
          </a:p>
          <a:p>
            <a:pPr lvl="3"/>
            <a:r>
              <a:rPr lang="en-GB" altLang="pl-PL" smtClean="0"/>
              <a:t>Czwarty poziom konspektu</a:t>
            </a:r>
          </a:p>
          <a:p>
            <a:pPr lvl="4"/>
            <a:r>
              <a:rPr lang="en-GB" altLang="pl-PL" smtClean="0"/>
              <a:t>Piąty poziom konspektu</a:t>
            </a:r>
          </a:p>
          <a:p>
            <a:pPr lvl="4"/>
            <a:r>
              <a:rPr lang="en-GB" altLang="pl-PL" smtClean="0"/>
              <a:t>Szósty poziom konspektu</a:t>
            </a:r>
          </a:p>
          <a:p>
            <a:pPr lvl="4"/>
            <a:r>
              <a:rPr lang="en-GB" altLang="pl-PL" smtClean="0"/>
              <a:t>Siódmy poziom konspektu</a:t>
            </a:r>
          </a:p>
        </p:txBody>
      </p:sp>
      <p:sp>
        <p:nvSpPr>
          <p:cNvPr id="5134" name="Text Box 13"/>
          <p:cNvSpPr txBox="1">
            <a:spLocks noChangeArrowheads="1"/>
          </p:cNvSpPr>
          <p:nvPr/>
        </p:nvSpPr>
        <p:spPr bwMode="auto">
          <a:xfrm>
            <a:off x="5791200" y="6410325"/>
            <a:ext cx="30448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5135" name="Text Box 14"/>
          <p:cNvSpPr txBox="1">
            <a:spLocks noChangeArrowheads="1"/>
          </p:cNvSpPr>
          <p:nvPr/>
        </p:nvSpPr>
        <p:spPr bwMode="auto">
          <a:xfrm>
            <a:off x="304800" y="6410325"/>
            <a:ext cx="35814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2" name="Rectangle 15"/>
          <p:cNvSpPr>
            <a:spLocks noGrp="1" noChangeArrowheads="1"/>
          </p:cNvSpPr>
          <p:nvPr>
            <p:ph type="sldNum"/>
          </p:nvPr>
        </p:nvSpPr>
        <p:spPr bwMode="auto">
          <a:xfrm>
            <a:off x="4343400" y="1039813"/>
            <a:ext cx="455613"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6800" rIns="45720" bIns="46800" numCol="1" anchor="ctr" anchorCtr="0" compatLnSpc="1">
            <a:prstTxWarp prst="textNoShape">
              <a:avLst/>
            </a:prstTxWarp>
          </a:bodyPr>
          <a:lstStyle>
            <a:lvl1pPr algn="ctr" eaLnBrk="1" hangingPunct="1">
              <a:buClrTx/>
              <a:buSzPct val="100000"/>
              <a:buFontTx/>
              <a:buNone/>
              <a:tabLst>
                <a:tab pos="449263" algn="l"/>
              </a:tabLst>
              <a:defRPr sz="1600">
                <a:solidFill>
                  <a:srgbClr val="7B9899"/>
                </a:solidFill>
                <a:latin typeface="Times New Roman" panose="02020603050405020304" pitchFamily="18" charset="0"/>
                <a:ea typeface="DejaVu Sans" charset="0"/>
                <a:cs typeface="DejaVu Sans" charset="0"/>
              </a:defRPr>
            </a:lvl1pPr>
          </a:lstStyle>
          <a:p>
            <a:pPr>
              <a:defRPr/>
            </a:pPr>
            <a:fld id="{43411E57-4DE9-48EB-BB02-8C4B67CB8338}" type="slidenum">
              <a:rPr lang="pl-PL" altLang="pl-PL"/>
              <a:pPr>
                <a:defRPr/>
              </a:pPr>
              <a:t>‹#›</a:t>
            </a:fld>
            <a:endParaRPr lang="pl-PL" altLang="pl-PL"/>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9pPr>
    </p:titleStyle>
    <p:bodyStyle>
      <a:lvl1pPr marL="342900" indent="-342900" algn="l" defTabSz="449263" rtl="0" eaLnBrk="0" fontAlgn="base" hangingPunct="0">
        <a:spcBef>
          <a:spcPts val="675"/>
        </a:spcBef>
        <a:spcAft>
          <a:spcPct val="0"/>
        </a:spcAft>
        <a:buClr>
          <a:srgbClr val="000000"/>
        </a:buClr>
        <a:buSzPct val="100000"/>
        <a:buFont typeface="Times New Roman" panose="02020603050405020304" pitchFamily="18" charset="0"/>
        <a:defRPr sz="2700">
          <a:solidFill>
            <a:srgbClr val="000000"/>
          </a:solidFill>
          <a:latin typeface="+mn-lt"/>
          <a:ea typeface="+mn-ea"/>
          <a:cs typeface="+mn-cs"/>
        </a:defRPr>
      </a:lvl1pPr>
      <a:lvl2pPr marL="742950" indent="-285750" algn="l" defTabSz="449263" rtl="0" eaLnBrk="0" fontAlgn="base" hangingPunct="0">
        <a:spcBef>
          <a:spcPts val="550"/>
        </a:spcBef>
        <a:spcAft>
          <a:spcPct val="0"/>
        </a:spcAft>
        <a:buClr>
          <a:srgbClr val="000000"/>
        </a:buClr>
        <a:buSzPct val="100000"/>
        <a:buFont typeface="Times New Roman" panose="02020603050405020304" pitchFamily="18" charset="0"/>
        <a:defRPr sz="2200">
          <a:solidFill>
            <a:srgbClr val="646B86"/>
          </a:solidFill>
          <a:latin typeface="+mn-lt"/>
          <a:ea typeface="+mn-ea"/>
          <a:cs typeface="+mn-cs"/>
        </a:defRPr>
      </a:lvl2pPr>
      <a:lvl3pPr marL="11430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646B86"/>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C5D1D7"/>
        </a:solidFill>
        <a:effectLst/>
      </p:bgPr>
    </p:bg>
    <p:spTree>
      <p:nvGrpSpPr>
        <p:cNvPr id="1" name=""/>
        <p:cNvGrpSpPr/>
        <p:nvPr/>
      </p:nvGrpSpPr>
      <p:grpSpPr>
        <a:xfrm>
          <a:off x="0" y="0"/>
          <a:ext cx="0" cy="0"/>
          <a:chOff x="0" y="0"/>
          <a:chExt cx="0" cy="0"/>
        </a:xfrm>
      </p:grpSpPr>
      <p:sp>
        <p:nvSpPr>
          <p:cNvPr id="6146" name="Line 1"/>
          <p:cNvSpPr>
            <a:spLocks noChangeShapeType="1"/>
          </p:cNvSpPr>
          <p:nvPr/>
        </p:nvSpPr>
        <p:spPr bwMode="auto">
          <a:xfrm flipV="1">
            <a:off x="4572000" y="2198688"/>
            <a:ext cx="1588" cy="4191000"/>
          </a:xfrm>
          <a:prstGeom prst="line">
            <a:avLst/>
          </a:prstGeom>
          <a:noFill/>
          <a:ln w="9360" cap="sq">
            <a:solidFill>
              <a:srgbClr val="646B86"/>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7" name="Rectangle 2"/>
          <p:cNvSpPr>
            <a:spLocks noChangeArrowheads="1"/>
          </p:cNvSpPr>
          <p:nvPr/>
        </p:nvSpPr>
        <p:spPr bwMode="auto">
          <a:xfrm>
            <a:off x="0" y="0"/>
            <a:ext cx="9144000" cy="14478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6148" name="Rectangle 3"/>
          <p:cNvSpPr>
            <a:spLocks noChangeArrowheads="1"/>
          </p:cNvSpPr>
          <p:nvPr/>
        </p:nvSpPr>
        <p:spPr bwMode="auto">
          <a:xfrm>
            <a:off x="0" y="6705600"/>
            <a:ext cx="9144000" cy="1524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6149" name="Rectangle 4"/>
          <p:cNvSpPr>
            <a:spLocks noChangeArrowheads="1"/>
          </p:cNvSpPr>
          <p:nvPr/>
        </p:nvSpPr>
        <p:spPr bwMode="auto">
          <a:xfrm>
            <a:off x="0" y="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6150" name="Rectangle 5"/>
          <p:cNvSpPr>
            <a:spLocks noChangeArrowheads="1"/>
          </p:cNvSpPr>
          <p:nvPr/>
        </p:nvSpPr>
        <p:spPr bwMode="auto">
          <a:xfrm>
            <a:off x="8991600" y="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6151" name="Rectangle 6"/>
          <p:cNvSpPr>
            <a:spLocks noChangeArrowheads="1"/>
          </p:cNvSpPr>
          <p:nvPr/>
        </p:nvSpPr>
        <p:spPr bwMode="auto">
          <a:xfrm>
            <a:off x="152400" y="1371600"/>
            <a:ext cx="8832850" cy="914400"/>
          </a:xfrm>
          <a:prstGeom prst="rect">
            <a:avLst/>
          </a:prstGeom>
          <a:solidFill>
            <a:srgbClr val="D1634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6152" name="Rectangle 7"/>
          <p:cNvSpPr>
            <a:spLocks noChangeArrowheads="1"/>
          </p:cNvSpPr>
          <p:nvPr/>
        </p:nvSpPr>
        <p:spPr bwMode="auto">
          <a:xfrm>
            <a:off x="146050" y="6391275"/>
            <a:ext cx="8832850" cy="311150"/>
          </a:xfrm>
          <a:prstGeom prst="rect">
            <a:avLst/>
          </a:prstGeom>
          <a:solidFill>
            <a:srgbClr val="8CADAE"/>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6153" name="Line 8"/>
          <p:cNvSpPr>
            <a:spLocks noChangeShapeType="1"/>
          </p:cNvSpPr>
          <p:nvPr/>
        </p:nvSpPr>
        <p:spPr bwMode="auto">
          <a:xfrm>
            <a:off x="152400" y="1279525"/>
            <a:ext cx="8832850" cy="1588"/>
          </a:xfrm>
          <a:prstGeom prst="line">
            <a:avLst/>
          </a:prstGeom>
          <a:noFill/>
          <a:ln w="11520" cap="sq">
            <a:solidFill>
              <a:srgbClr val="7B98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4" name="Rectangle 9"/>
          <p:cNvSpPr>
            <a:spLocks noChangeArrowheads="1"/>
          </p:cNvSpPr>
          <p:nvPr/>
        </p:nvSpPr>
        <p:spPr bwMode="auto">
          <a:xfrm>
            <a:off x="152400" y="155575"/>
            <a:ext cx="8832850" cy="6546850"/>
          </a:xfrm>
          <a:prstGeom prst="rect">
            <a:avLst/>
          </a:prstGeom>
          <a:noFill/>
          <a:ln w="9360" cap="sq">
            <a:solidFill>
              <a:srgbClr val="7B98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6155" name="Oval 10"/>
          <p:cNvSpPr>
            <a:spLocks noChangeArrowheads="1"/>
          </p:cNvSpPr>
          <p:nvPr/>
        </p:nvSpPr>
        <p:spPr bwMode="auto">
          <a:xfrm>
            <a:off x="4267200" y="955675"/>
            <a:ext cx="609600" cy="609600"/>
          </a:xfrm>
          <a:prstGeom prst="ellipse">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6156" name="Oval 11"/>
          <p:cNvSpPr>
            <a:spLocks noChangeArrowheads="1"/>
          </p:cNvSpPr>
          <p:nvPr/>
        </p:nvSpPr>
        <p:spPr bwMode="auto">
          <a:xfrm>
            <a:off x="4362450" y="1050925"/>
            <a:ext cx="419100" cy="420688"/>
          </a:xfrm>
          <a:prstGeom prst="ellipse">
            <a:avLst/>
          </a:prstGeom>
          <a:solidFill>
            <a:srgbClr val="FFFFFF"/>
          </a:solidFill>
          <a:ln w="50760" cap="rnd">
            <a:solidFill>
              <a:srgbClr val="7B98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6157" name="Rectangle 12"/>
          <p:cNvSpPr>
            <a:spLocks noGrp="1" noChangeArrowheads="1"/>
          </p:cNvSpPr>
          <p:nvPr>
            <p:ph type="title"/>
          </p:nvPr>
        </p:nvSpPr>
        <p:spPr bwMode="auto">
          <a:xfrm>
            <a:off x="301625" y="228600"/>
            <a:ext cx="8532813"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pl-PL" smtClean="0"/>
              <a:t>Kliknij, aby edytować format tekstu tytułu</a:t>
            </a:r>
          </a:p>
        </p:txBody>
      </p:sp>
      <p:sp>
        <p:nvSpPr>
          <p:cNvPr id="6158" name="Rectangle 13"/>
          <p:cNvSpPr>
            <a:spLocks noGrp="1" noChangeArrowheads="1"/>
          </p:cNvSpPr>
          <p:nvPr>
            <p:ph type="body" idx="1"/>
          </p:nvPr>
        </p:nvSpPr>
        <p:spPr bwMode="auto">
          <a:xfrm>
            <a:off x="301625" y="1524000"/>
            <a:ext cx="8532813" cy="459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l-PL" smtClean="0"/>
              <a:t>Kliknij, aby edytować format tekstu konspektu</a:t>
            </a:r>
          </a:p>
          <a:p>
            <a:pPr lvl="1"/>
            <a:r>
              <a:rPr lang="en-GB" altLang="pl-PL" smtClean="0"/>
              <a:t>Drugi poziom konspektu</a:t>
            </a:r>
          </a:p>
          <a:p>
            <a:pPr lvl="2"/>
            <a:r>
              <a:rPr lang="en-GB" altLang="pl-PL" smtClean="0"/>
              <a:t>Trzeci poziom konspektu</a:t>
            </a:r>
          </a:p>
          <a:p>
            <a:pPr lvl="3"/>
            <a:r>
              <a:rPr lang="en-GB" altLang="pl-PL" smtClean="0"/>
              <a:t>Czwarty poziom konspektu</a:t>
            </a:r>
          </a:p>
          <a:p>
            <a:pPr lvl="4"/>
            <a:r>
              <a:rPr lang="en-GB" altLang="pl-PL" smtClean="0"/>
              <a:t>Piąty poziom konspektu</a:t>
            </a:r>
          </a:p>
          <a:p>
            <a:pPr lvl="4"/>
            <a:r>
              <a:rPr lang="en-GB" altLang="pl-PL" smtClean="0"/>
              <a:t>Szósty poziom konspektu</a:t>
            </a:r>
          </a:p>
          <a:p>
            <a:pPr lvl="4"/>
            <a:r>
              <a:rPr lang="en-GB" altLang="pl-PL" smtClean="0"/>
              <a:t>Siódmy poziom konspektu</a:t>
            </a:r>
          </a:p>
        </p:txBody>
      </p:sp>
      <p:sp>
        <p:nvSpPr>
          <p:cNvPr id="6159" name="Text Box 14"/>
          <p:cNvSpPr txBox="1">
            <a:spLocks noChangeArrowheads="1"/>
          </p:cNvSpPr>
          <p:nvPr/>
        </p:nvSpPr>
        <p:spPr bwMode="auto">
          <a:xfrm>
            <a:off x="5791200" y="6405563"/>
            <a:ext cx="30448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6160" name="Text Box 15"/>
          <p:cNvSpPr txBox="1">
            <a:spLocks noChangeArrowheads="1"/>
          </p:cNvSpPr>
          <p:nvPr/>
        </p:nvSpPr>
        <p:spPr bwMode="auto">
          <a:xfrm>
            <a:off x="304800" y="6410325"/>
            <a:ext cx="35814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2" name="Rectangle 16"/>
          <p:cNvSpPr>
            <a:spLocks noGrp="1" noChangeArrowheads="1"/>
          </p:cNvSpPr>
          <p:nvPr>
            <p:ph type="sldNum"/>
          </p:nvPr>
        </p:nvSpPr>
        <p:spPr bwMode="auto">
          <a:xfrm>
            <a:off x="4343400" y="1042988"/>
            <a:ext cx="455613"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6800" rIns="45720" bIns="46800" numCol="1" anchor="ctr" anchorCtr="0" compatLnSpc="1">
            <a:prstTxWarp prst="textNoShape">
              <a:avLst/>
            </a:prstTxWarp>
          </a:bodyPr>
          <a:lstStyle>
            <a:lvl1pPr algn="ctr" eaLnBrk="1" hangingPunct="1">
              <a:buClrTx/>
              <a:buSzPct val="100000"/>
              <a:buFontTx/>
              <a:buNone/>
              <a:tabLst>
                <a:tab pos="449263" algn="l"/>
              </a:tabLst>
              <a:defRPr sz="1600">
                <a:solidFill>
                  <a:srgbClr val="7B9899"/>
                </a:solidFill>
                <a:latin typeface="Times New Roman" panose="02020603050405020304" pitchFamily="18" charset="0"/>
                <a:ea typeface="DejaVu Sans" charset="0"/>
                <a:cs typeface="DejaVu Sans" charset="0"/>
              </a:defRPr>
            </a:lvl1pPr>
          </a:lstStyle>
          <a:p>
            <a:pPr>
              <a:defRPr/>
            </a:pPr>
            <a:fld id="{3D613BF9-2206-4BF4-BF87-056F4848ED44}" type="slidenum">
              <a:rPr lang="pl-PL" altLang="pl-PL"/>
              <a:pPr>
                <a:defRPr/>
              </a:pPr>
              <a:t>‹#›</a:t>
            </a:fld>
            <a:endParaRPr lang="pl-PL" altLang="pl-PL"/>
          </a:p>
        </p:txBody>
      </p:sp>
    </p:spTree>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9pPr>
    </p:titleStyle>
    <p:bodyStyle>
      <a:lvl1pPr marL="342900" indent="-342900" algn="l" defTabSz="449263" rtl="0" eaLnBrk="0" fontAlgn="base" hangingPunct="0">
        <a:spcBef>
          <a:spcPts val="675"/>
        </a:spcBef>
        <a:spcAft>
          <a:spcPct val="0"/>
        </a:spcAft>
        <a:buClr>
          <a:srgbClr val="000000"/>
        </a:buClr>
        <a:buSzPct val="100000"/>
        <a:buFont typeface="Times New Roman" panose="02020603050405020304" pitchFamily="18" charset="0"/>
        <a:defRPr sz="2700">
          <a:solidFill>
            <a:srgbClr val="000000"/>
          </a:solidFill>
          <a:latin typeface="+mn-lt"/>
          <a:ea typeface="+mn-ea"/>
          <a:cs typeface="+mn-cs"/>
        </a:defRPr>
      </a:lvl1pPr>
      <a:lvl2pPr marL="742950" indent="-285750" algn="l" defTabSz="449263" rtl="0" eaLnBrk="0" fontAlgn="base" hangingPunct="0">
        <a:spcBef>
          <a:spcPts val="550"/>
        </a:spcBef>
        <a:spcAft>
          <a:spcPct val="0"/>
        </a:spcAft>
        <a:buClr>
          <a:srgbClr val="000000"/>
        </a:buClr>
        <a:buSzPct val="100000"/>
        <a:buFont typeface="Times New Roman" panose="02020603050405020304" pitchFamily="18" charset="0"/>
        <a:defRPr sz="2200">
          <a:solidFill>
            <a:srgbClr val="646B86"/>
          </a:solidFill>
          <a:latin typeface="+mn-lt"/>
          <a:ea typeface="+mn-ea"/>
          <a:cs typeface="+mn-cs"/>
        </a:defRPr>
      </a:lvl2pPr>
      <a:lvl3pPr marL="11430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646B86"/>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1"/>
          <p:cNvSpPr>
            <a:spLocks noChangeArrowheads="1"/>
          </p:cNvSpPr>
          <p:nvPr/>
        </p:nvSpPr>
        <p:spPr bwMode="auto">
          <a:xfrm>
            <a:off x="152400" y="152400"/>
            <a:ext cx="8832850" cy="304800"/>
          </a:xfrm>
          <a:prstGeom prst="rect">
            <a:avLst/>
          </a:prstGeom>
          <a:solidFill>
            <a:srgbClr val="8CADAE"/>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19" name="Rectangle 2"/>
          <p:cNvSpPr>
            <a:spLocks noChangeArrowheads="1"/>
          </p:cNvSpPr>
          <p:nvPr/>
        </p:nvSpPr>
        <p:spPr bwMode="auto">
          <a:xfrm>
            <a:off x="0" y="6705600"/>
            <a:ext cx="9144000" cy="1524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20" name="Rectangle 3"/>
          <p:cNvSpPr>
            <a:spLocks noChangeArrowheads="1"/>
          </p:cNvSpPr>
          <p:nvPr/>
        </p:nvSpPr>
        <p:spPr bwMode="auto">
          <a:xfrm>
            <a:off x="8991600" y="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21" name="Rectangle 4"/>
          <p:cNvSpPr>
            <a:spLocks noChangeArrowheads="1"/>
          </p:cNvSpPr>
          <p:nvPr/>
        </p:nvSpPr>
        <p:spPr bwMode="auto">
          <a:xfrm>
            <a:off x="0" y="0"/>
            <a:ext cx="9144000" cy="119063"/>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22" name="Rectangle 5"/>
          <p:cNvSpPr>
            <a:spLocks noChangeArrowheads="1"/>
          </p:cNvSpPr>
          <p:nvPr/>
        </p:nvSpPr>
        <p:spPr bwMode="auto">
          <a:xfrm>
            <a:off x="0" y="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23" name="Rectangle 6"/>
          <p:cNvSpPr>
            <a:spLocks noChangeArrowheads="1"/>
          </p:cNvSpPr>
          <p:nvPr/>
        </p:nvSpPr>
        <p:spPr bwMode="auto">
          <a:xfrm>
            <a:off x="152400" y="609600"/>
            <a:ext cx="2743200" cy="5867400"/>
          </a:xfrm>
          <a:prstGeom prst="rect">
            <a:avLst/>
          </a:prstGeom>
          <a:solidFill>
            <a:srgbClr val="D16349"/>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24" name="Rectangle 7"/>
          <p:cNvSpPr>
            <a:spLocks noChangeArrowheads="1"/>
          </p:cNvSpPr>
          <p:nvPr/>
        </p:nvSpPr>
        <p:spPr bwMode="auto">
          <a:xfrm>
            <a:off x="152400" y="152400"/>
            <a:ext cx="8832850" cy="6546850"/>
          </a:xfrm>
          <a:prstGeom prst="rect">
            <a:avLst/>
          </a:prstGeom>
          <a:noFill/>
          <a:ln w="9360" cap="sq">
            <a:solidFill>
              <a:srgbClr val="7B98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25" name="Line 8"/>
          <p:cNvSpPr>
            <a:spLocks noChangeShapeType="1"/>
          </p:cNvSpPr>
          <p:nvPr/>
        </p:nvSpPr>
        <p:spPr bwMode="auto">
          <a:xfrm>
            <a:off x="152400" y="533400"/>
            <a:ext cx="8832850" cy="1588"/>
          </a:xfrm>
          <a:prstGeom prst="line">
            <a:avLst/>
          </a:prstGeom>
          <a:noFill/>
          <a:ln w="11520" cap="sq">
            <a:solidFill>
              <a:srgbClr val="7B98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26" name="Oval 9"/>
          <p:cNvSpPr>
            <a:spLocks noChangeArrowheads="1"/>
          </p:cNvSpPr>
          <p:nvPr/>
        </p:nvSpPr>
        <p:spPr bwMode="auto">
          <a:xfrm>
            <a:off x="1295400" y="228600"/>
            <a:ext cx="609600" cy="609600"/>
          </a:xfrm>
          <a:prstGeom prst="ellipse">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27" name="Oval 10"/>
          <p:cNvSpPr>
            <a:spLocks noChangeArrowheads="1"/>
          </p:cNvSpPr>
          <p:nvPr/>
        </p:nvSpPr>
        <p:spPr bwMode="auto">
          <a:xfrm>
            <a:off x="1390650" y="323850"/>
            <a:ext cx="419100" cy="419100"/>
          </a:xfrm>
          <a:prstGeom prst="ellipse">
            <a:avLst/>
          </a:prstGeom>
          <a:solidFill>
            <a:srgbClr val="FFFFFF"/>
          </a:solidFill>
          <a:ln w="50760" cap="rnd">
            <a:solidFill>
              <a:srgbClr val="7B98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28" name="Rectangle 11"/>
          <p:cNvSpPr>
            <a:spLocks noChangeArrowheads="1"/>
          </p:cNvSpPr>
          <p:nvPr/>
        </p:nvSpPr>
        <p:spPr bwMode="auto">
          <a:xfrm>
            <a:off x="149225" y="6388100"/>
            <a:ext cx="8832850" cy="309563"/>
          </a:xfrm>
          <a:prstGeom prst="rect">
            <a:avLst/>
          </a:prstGeom>
          <a:solidFill>
            <a:srgbClr val="8CADAE"/>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29" name="Rectangle 12"/>
          <p:cNvSpPr>
            <a:spLocks noGrp="1" noChangeArrowheads="1"/>
          </p:cNvSpPr>
          <p:nvPr>
            <p:ph type="title"/>
          </p:nvPr>
        </p:nvSpPr>
        <p:spPr bwMode="auto">
          <a:xfrm>
            <a:off x="301625" y="228600"/>
            <a:ext cx="8532813"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pl-PL" smtClean="0"/>
              <a:t>Kliknij, aby edytować format tekstu tytułu</a:t>
            </a:r>
          </a:p>
        </p:txBody>
      </p:sp>
      <p:sp>
        <p:nvSpPr>
          <p:cNvPr id="9230" name="Rectangle 13"/>
          <p:cNvSpPr>
            <a:spLocks noGrp="1" noChangeArrowheads="1"/>
          </p:cNvSpPr>
          <p:nvPr>
            <p:ph type="body" idx="1"/>
          </p:nvPr>
        </p:nvSpPr>
        <p:spPr bwMode="auto">
          <a:xfrm>
            <a:off x="301625" y="1524000"/>
            <a:ext cx="8532813" cy="459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l-PL" smtClean="0"/>
              <a:t>Kliknij, aby edytować format tekstu konspektu</a:t>
            </a:r>
          </a:p>
          <a:p>
            <a:pPr lvl="1"/>
            <a:r>
              <a:rPr lang="en-GB" altLang="pl-PL" smtClean="0"/>
              <a:t>Drugi poziom konspektu</a:t>
            </a:r>
          </a:p>
          <a:p>
            <a:pPr lvl="2"/>
            <a:r>
              <a:rPr lang="en-GB" altLang="pl-PL" smtClean="0"/>
              <a:t>Trzeci poziom konspektu</a:t>
            </a:r>
          </a:p>
          <a:p>
            <a:pPr lvl="3"/>
            <a:r>
              <a:rPr lang="en-GB" altLang="pl-PL" smtClean="0"/>
              <a:t>Czwarty poziom konspektu</a:t>
            </a:r>
          </a:p>
          <a:p>
            <a:pPr lvl="4"/>
            <a:r>
              <a:rPr lang="en-GB" altLang="pl-PL" smtClean="0"/>
              <a:t>Piąty poziom konspektu</a:t>
            </a:r>
          </a:p>
          <a:p>
            <a:pPr lvl="4"/>
            <a:r>
              <a:rPr lang="en-GB" altLang="pl-PL" smtClean="0"/>
              <a:t>Szósty poziom konspektu</a:t>
            </a:r>
          </a:p>
          <a:p>
            <a:pPr lvl="4"/>
            <a:r>
              <a:rPr lang="en-GB" altLang="pl-PL" smtClean="0"/>
              <a:t>Siódmy poziom konspektu</a:t>
            </a:r>
          </a:p>
        </p:txBody>
      </p:sp>
      <p:sp>
        <p:nvSpPr>
          <p:cNvPr id="2" name="Rectangle 14"/>
          <p:cNvSpPr>
            <a:spLocks noGrp="1" noChangeArrowheads="1"/>
          </p:cNvSpPr>
          <p:nvPr>
            <p:ph type="sldNum"/>
          </p:nvPr>
        </p:nvSpPr>
        <p:spPr bwMode="auto">
          <a:xfrm>
            <a:off x="1371600" y="312738"/>
            <a:ext cx="455613"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eaLnBrk="1" hangingPunct="1">
              <a:buClrTx/>
              <a:buSzPct val="100000"/>
              <a:buFontTx/>
              <a:buNone/>
              <a:tabLst>
                <a:tab pos="449263" algn="l"/>
              </a:tabLst>
              <a:defRPr sz="1600">
                <a:solidFill>
                  <a:srgbClr val="7B9899"/>
                </a:solidFill>
                <a:latin typeface="Times New Roman" panose="02020603050405020304" pitchFamily="18" charset="0"/>
                <a:ea typeface="DejaVu Sans" charset="0"/>
                <a:cs typeface="DejaVu Sans" charset="0"/>
              </a:defRPr>
            </a:lvl1pPr>
          </a:lstStyle>
          <a:p>
            <a:pPr>
              <a:defRPr/>
            </a:pPr>
            <a:fld id="{11FFBEDB-3F58-4494-AE57-6AF982093B5C}" type="slidenum">
              <a:rPr lang="pl-PL" altLang="pl-PL"/>
              <a:pPr>
                <a:defRPr/>
              </a:pPr>
              <a:t>‹#›</a:t>
            </a:fld>
            <a:endParaRPr lang="pl-PL" altLang="pl-PL"/>
          </a:p>
        </p:txBody>
      </p:sp>
      <p:sp>
        <p:nvSpPr>
          <p:cNvPr id="9232" name="Text Box 15"/>
          <p:cNvSpPr txBox="1">
            <a:spLocks noChangeArrowheads="1"/>
          </p:cNvSpPr>
          <p:nvPr/>
        </p:nvSpPr>
        <p:spPr bwMode="auto">
          <a:xfrm>
            <a:off x="5791200" y="6405563"/>
            <a:ext cx="30448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9233" name="Text Box 16"/>
          <p:cNvSpPr txBox="1">
            <a:spLocks noChangeArrowheads="1"/>
          </p:cNvSpPr>
          <p:nvPr/>
        </p:nvSpPr>
        <p:spPr bwMode="auto">
          <a:xfrm>
            <a:off x="301625" y="6410325"/>
            <a:ext cx="338296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9pPr>
    </p:titleStyle>
    <p:bodyStyle>
      <a:lvl1pPr marL="342900" indent="-342900" algn="l" defTabSz="449263" rtl="0" eaLnBrk="0" fontAlgn="base" hangingPunct="0">
        <a:spcBef>
          <a:spcPts val="675"/>
        </a:spcBef>
        <a:spcAft>
          <a:spcPct val="0"/>
        </a:spcAft>
        <a:buClr>
          <a:srgbClr val="000000"/>
        </a:buClr>
        <a:buSzPct val="100000"/>
        <a:buFont typeface="Times New Roman" panose="02020603050405020304" pitchFamily="18" charset="0"/>
        <a:defRPr sz="2700">
          <a:solidFill>
            <a:srgbClr val="000000"/>
          </a:solidFill>
          <a:latin typeface="+mn-lt"/>
          <a:ea typeface="+mn-ea"/>
          <a:cs typeface="+mn-cs"/>
        </a:defRPr>
      </a:lvl1pPr>
      <a:lvl2pPr marL="742950" indent="-285750" algn="l" defTabSz="449263" rtl="0" eaLnBrk="0" fontAlgn="base" hangingPunct="0">
        <a:spcBef>
          <a:spcPts val="550"/>
        </a:spcBef>
        <a:spcAft>
          <a:spcPct val="0"/>
        </a:spcAft>
        <a:buClr>
          <a:srgbClr val="000000"/>
        </a:buClr>
        <a:buSzPct val="100000"/>
        <a:buFont typeface="Times New Roman" panose="02020603050405020304" pitchFamily="18" charset="0"/>
        <a:defRPr sz="2200">
          <a:solidFill>
            <a:srgbClr val="646B86"/>
          </a:solidFill>
          <a:latin typeface="+mn-lt"/>
          <a:ea typeface="+mn-ea"/>
          <a:cs typeface="+mn-cs"/>
        </a:defRPr>
      </a:lvl2pPr>
      <a:lvl3pPr marL="11430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646B86"/>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C5D1D7"/>
        </a:solidFill>
        <a:effectLst/>
      </p:bgPr>
    </p:bg>
    <p:spTree>
      <p:nvGrpSpPr>
        <p:cNvPr id="1" name=""/>
        <p:cNvGrpSpPr/>
        <p:nvPr/>
      </p:nvGrpSpPr>
      <p:grpSpPr>
        <a:xfrm>
          <a:off x="0" y="0"/>
          <a:ext cx="0" cy="0"/>
          <a:chOff x="0" y="0"/>
          <a:chExt cx="0" cy="0"/>
        </a:xfrm>
      </p:grpSpPr>
      <p:sp>
        <p:nvSpPr>
          <p:cNvPr id="11266" name="Rectangle 1"/>
          <p:cNvSpPr>
            <a:spLocks noChangeArrowheads="1"/>
          </p:cNvSpPr>
          <p:nvPr/>
        </p:nvSpPr>
        <p:spPr bwMode="auto">
          <a:xfrm>
            <a:off x="0" y="6705600"/>
            <a:ext cx="9144000" cy="1524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1267" name="Rectangle 2"/>
          <p:cNvSpPr>
            <a:spLocks noChangeArrowheads="1"/>
          </p:cNvSpPr>
          <p:nvPr/>
        </p:nvSpPr>
        <p:spPr bwMode="auto">
          <a:xfrm>
            <a:off x="0" y="0"/>
            <a:ext cx="9144000" cy="1393825"/>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1268" name="Rectangle 3"/>
          <p:cNvSpPr>
            <a:spLocks noChangeArrowheads="1"/>
          </p:cNvSpPr>
          <p:nvPr/>
        </p:nvSpPr>
        <p:spPr bwMode="auto">
          <a:xfrm>
            <a:off x="0" y="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1269" name="Rectangle 4"/>
          <p:cNvSpPr>
            <a:spLocks noChangeArrowheads="1"/>
          </p:cNvSpPr>
          <p:nvPr/>
        </p:nvSpPr>
        <p:spPr bwMode="auto">
          <a:xfrm>
            <a:off x="8991600" y="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1270" name="Rectangle 5"/>
          <p:cNvSpPr>
            <a:spLocks noChangeArrowheads="1"/>
          </p:cNvSpPr>
          <p:nvPr/>
        </p:nvSpPr>
        <p:spPr bwMode="auto">
          <a:xfrm>
            <a:off x="149225" y="6388100"/>
            <a:ext cx="8832850" cy="309563"/>
          </a:xfrm>
          <a:prstGeom prst="rect">
            <a:avLst/>
          </a:prstGeom>
          <a:solidFill>
            <a:srgbClr val="8CADAE"/>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1271" name="Rectangle 6"/>
          <p:cNvSpPr>
            <a:spLocks noChangeArrowheads="1"/>
          </p:cNvSpPr>
          <p:nvPr/>
        </p:nvSpPr>
        <p:spPr bwMode="auto">
          <a:xfrm>
            <a:off x="152400" y="155575"/>
            <a:ext cx="8832850" cy="6546850"/>
          </a:xfrm>
          <a:prstGeom prst="rect">
            <a:avLst/>
          </a:prstGeom>
          <a:noFill/>
          <a:ln w="9360" cap="sq">
            <a:solidFill>
              <a:srgbClr val="7B98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1272" name="Line 7"/>
          <p:cNvSpPr>
            <a:spLocks noChangeShapeType="1"/>
          </p:cNvSpPr>
          <p:nvPr/>
        </p:nvSpPr>
        <p:spPr bwMode="auto">
          <a:xfrm>
            <a:off x="152400" y="1276350"/>
            <a:ext cx="8832850" cy="1588"/>
          </a:xfrm>
          <a:prstGeom prst="line">
            <a:avLst/>
          </a:prstGeom>
          <a:noFill/>
          <a:ln w="9360" cap="sq">
            <a:solidFill>
              <a:srgbClr val="7B98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73" name="Oval 8"/>
          <p:cNvSpPr>
            <a:spLocks noChangeArrowheads="1"/>
          </p:cNvSpPr>
          <p:nvPr/>
        </p:nvSpPr>
        <p:spPr bwMode="auto">
          <a:xfrm>
            <a:off x="4267200" y="955675"/>
            <a:ext cx="609600" cy="609600"/>
          </a:xfrm>
          <a:prstGeom prst="ellipse">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1274" name="Oval 9"/>
          <p:cNvSpPr>
            <a:spLocks noChangeArrowheads="1"/>
          </p:cNvSpPr>
          <p:nvPr/>
        </p:nvSpPr>
        <p:spPr bwMode="auto">
          <a:xfrm>
            <a:off x="4362450" y="1050925"/>
            <a:ext cx="419100" cy="420688"/>
          </a:xfrm>
          <a:prstGeom prst="ellipse">
            <a:avLst/>
          </a:prstGeom>
          <a:solidFill>
            <a:srgbClr val="FFFFFF"/>
          </a:solidFill>
          <a:ln w="50760" cap="rnd">
            <a:solidFill>
              <a:srgbClr val="7B98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1275" name="Rectangle 10"/>
          <p:cNvSpPr>
            <a:spLocks noGrp="1" noChangeArrowheads="1"/>
          </p:cNvSpPr>
          <p:nvPr>
            <p:ph type="title"/>
          </p:nvPr>
        </p:nvSpPr>
        <p:spPr bwMode="auto">
          <a:xfrm>
            <a:off x="301625" y="228600"/>
            <a:ext cx="8532813"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pl-PL" smtClean="0"/>
              <a:t>Kliknij, aby edytować format tekstu tytułu</a:t>
            </a:r>
          </a:p>
        </p:txBody>
      </p:sp>
      <p:sp>
        <p:nvSpPr>
          <p:cNvPr id="11276" name="Rectangle 11"/>
          <p:cNvSpPr>
            <a:spLocks noGrp="1" noChangeArrowheads="1"/>
          </p:cNvSpPr>
          <p:nvPr>
            <p:ph type="body" idx="1"/>
          </p:nvPr>
        </p:nvSpPr>
        <p:spPr bwMode="auto">
          <a:xfrm>
            <a:off x="301625" y="1524000"/>
            <a:ext cx="8532813" cy="459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l-PL" smtClean="0"/>
              <a:t>Kliknij, aby edytować format tekstu konspektu</a:t>
            </a:r>
          </a:p>
          <a:p>
            <a:pPr lvl="1"/>
            <a:r>
              <a:rPr lang="en-GB" altLang="pl-PL" smtClean="0"/>
              <a:t>Drugi poziom konspektu</a:t>
            </a:r>
          </a:p>
          <a:p>
            <a:pPr lvl="2"/>
            <a:r>
              <a:rPr lang="en-GB" altLang="pl-PL" smtClean="0"/>
              <a:t>Trzeci poziom konspektu</a:t>
            </a:r>
          </a:p>
          <a:p>
            <a:pPr lvl="3"/>
            <a:r>
              <a:rPr lang="en-GB" altLang="pl-PL" smtClean="0"/>
              <a:t>Czwarty poziom konspektu</a:t>
            </a:r>
          </a:p>
          <a:p>
            <a:pPr lvl="4"/>
            <a:r>
              <a:rPr lang="en-GB" altLang="pl-PL" smtClean="0"/>
              <a:t>Piąty poziom konspektu</a:t>
            </a:r>
          </a:p>
          <a:p>
            <a:pPr lvl="4"/>
            <a:r>
              <a:rPr lang="en-GB" altLang="pl-PL" smtClean="0"/>
              <a:t>Szósty poziom konspektu</a:t>
            </a:r>
          </a:p>
          <a:p>
            <a:pPr lvl="4"/>
            <a:r>
              <a:rPr lang="en-GB" altLang="pl-PL" smtClean="0"/>
              <a:t>Siódmy poziom konspektu</a:t>
            </a:r>
          </a:p>
        </p:txBody>
      </p:sp>
      <p:sp>
        <p:nvSpPr>
          <p:cNvPr id="11277" name="Text Box 12"/>
          <p:cNvSpPr txBox="1">
            <a:spLocks noChangeArrowheads="1"/>
          </p:cNvSpPr>
          <p:nvPr/>
        </p:nvSpPr>
        <p:spPr bwMode="auto">
          <a:xfrm>
            <a:off x="5791200" y="6405563"/>
            <a:ext cx="30448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1278" name="Text Box 13"/>
          <p:cNvSpPr txBox="1">
            <a:spLocks noChangeArrowheads="1"/>
          </p:cNvSpPr>
          <p:nvPr/>
        </p:nvSpPr>
        <p:spPr bwMode="auto">
          <a:xfrm>
            <a:off x="304800" y="6410325"/>
            <a:ext cx="35814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2" name="Rectangle 14"/>
          <p:cNvSpPr>
            <a:spLocks noGrp="1" noChangeArrowheads="1"/>
          </p:cNvSpPr>
          <p:nvPr>
            <p:ph type="sldNum"/>
          </p:nvPr>
        </p:nvSpPr>
        <p:spPr bwMode="auto">
          <a:xfrm>
            <a:off x="4343400" y="1039813"/>
            <a:ext cx="455613"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46800" rIns="45720" bIns="46800" numCol="1" anchor="ctr" anchorCtr="0" compatLnSpc="1">
            <a:prstTxWarp prst="textNoShape">
              <a:avLst/>
            </a:prstTxWarp>
          </a:bodyPr>
          <a:lstStyle>
            <a:lvl1pPr algn="ctr" eaLnBrk="1" hangingPunct="1">
              <a:buClrTx/>
              <a:buSzPct val="100000"/>
              <a:buFontTx/>
              <a:buNone/>
              <a:tabLst>
                <a:tab pos="449263" algn="l"/>
              </a:tabLst>
              <a:defRPr sz="1600">
                <a:solidFill>
                  <a:srgbClr val="7B9899"/>
                </a:solidFill>
                <a:latin typeface="Times New Roman" panose="02020603050405020304" pitchFamily="18" charset="0"/>
                <a:ea typeface="DejaVu Sans" charset="0"/>
                <a:cs typeface="DejaVu Sans" charset="0"/>
              </a:defRPr>
            </a:lvl1pPr>
          </a:lstStyle>
          <a:p>
            <a:pPr>
              <a:defRPr/>
            </a:pPr>
            <a:fld id="{2EAE941D-7729-436B-9D0D-BD90725F112F}" type="slidenum">
              <a:rPr lang="pl-PL" altLang="pl-PL"/>
              <a:pPr>
                <a:defRPr/>
              </a:pPr>
              <a:t>‹#›</a:t>
            </a:fld>
            <a:endParaRPr lang="pl-PL" altLang="pl-PL"/>
          </a:p>
        </p:txBody>
      </p:sp>
    </p:spTree>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9pPr>
    </p:titleStyle>
    <p:bodyStyle>
      <a:lvl1pPr marL="342900" indent="-342900" algn="l" defTabSz="449263" rtl="0" eaLnBrk="0" fontAlgn="base" hangingPunct="0">
        <a:spcBef>
          <a:spcPts val="675"/>
        </a:spcBef>
        <a:spcAft>
          <a:spcPct val="0"/>
        </a:spcAft>
        <a:buClr>
          <a:srgbClr val="000000"/>
        </a:buClr>
        <a:buSzPct val="100000"/>
        <a:buFont typeface="Times New Roman" panose="02020603050405020304" pitchFamily="18" charset="0"/>
        <a:defRPr sz="2700">
          <a:solidFill>
            <a:srgbClr val="000000"/>
          </a:solidFill>
          <a:latin typeface="+mn-lt"/>
          <a:ea typeface="+mn-ea"/>
          <a:cs typeface="+mn-cs"/>
        </a:defRPr>
      </a:lvl1pPr>
      <a:lvl2pPr marL="742950" indent="-285750" algn="l" defTabSz="449263" rtl="0" eaLnBrk="0" fontAlgn="base" hangingPunct="0">
        <a:spcBef>
          <a:spcPts val="550"/>
        </a:spcBef>
        <a:spcAft>
          <a:spcPct val="0"/>
        </a:spcAft>
        <a:buClr>
          <a:srgbClr val="000000"/>
        </a:buClr>
        <a:buSzPct val="100000"/>
        <a:buFont typeface="Times New Roman" panose="02020603050405020304" pitchFamily="18" charset="0"/>
        <a:defRPr sz="2200">
          <a:solidFill>
            <a:srgbClr val="646B86"/>
          </a:solidFill>
          <a:latin typeface="+mn-lt"/>
          <a:ea typeface="+mn-ea"/>
          <a:cs typeface="+mn-cs"/>
        </a:defRPr>
      </a:lvl2pPr>
      <a:lvl3pPr marL="11430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646B86"/>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C5D1D7"/>
        </a:solidFill>
        <a:effectLst/>
      </p:bgPr>
    </p:bg>
    <p:spTree>
      <p:nvGrpSpPr>
        <p:cNvPr id="1" name=""/>
        <p:cNvGrpSpPr/>
        <p:nvPr/>
      </p:nvGrpSpPr>
      <p:grpSpPr>
        <a:xfrm>
          <a:off x="0" y="0"/>
          <a:ext cx="0" cy="0"/>
          <a:chOff x="0" y="0"/>
          <a:chExt cx="0" cy="0"/>
        </a:xfrm>
      </p:grpSpPr>
      <p:sp>
        <p:nvSpPr>
          <p:cNvPr id="12290" name="Rectangle 1"/>
          <p:cNvSpPr>
            <a:spLocks noChangeArrowheads="1"/>
          </p:cNvSpPr>
          <p:nvPr/>
        </p:nvSpPr>
        <p:spPr bwMode="auto">
          <a:xfrm>
            <a:off x="0" y="6705600"/>
            <a:ext cx="9144000" cy="1524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2291" name="Rectangle 2"/>
          <p:cNvSpPr>
            <a:spLocks noChangeArrowheads="1"/>
          </p:cNvSpPr>
          <p:nvPr/>
        </p:nvSpPr>
        <p:spPr bwMode="auto">
          <a:xfrm>
            <a:off x="7010400" y="0"/>
            <a:ext cx="21336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2292" name="Rectangle 3"/>
          <p:cNvSpPr>
            <a:spLocks noChangeArrowheads="1"/>
          </p:cNvSpPr>
          <p:nvPr/>
        </p:nvSpPr>
        <p:spPr bwMode="auto">
          <a:xfrm>
            <a:off x="0" y="0"/>
            <a:ext cx="9144000" cy="155575"/>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2293" name="Rectangle 4"/>
          <p:cNvSpPr>
            <a:spLocks noChangeArrowheads="1"/>
          </p:cNvSpPr>
          <p:nvPr/>
        </p:nvSpPr>
        <p:spPr bwMode="auto">
          <a:xfrm>
            <a:off x="0" y="0"/>
            <a:ext cx="152400" cy="6858000"/>
          </a:xfrm>
          <a:prstGeom prst="rect">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2294" name="Rectangle 5"/>
          <p:cNvSpPr>
            <a:spLocks noChangeArrowheads="1"/>
          </p:cNvSpPr>
          <p:nvPr/>
        </p:nvSpPr>
        <p:spPr bwMode="auto">
          <a:xfrm>
            <a:off x="146050" y="6391275"/>
            <a:ext cx="8832850" cy="309563"/>
          </a:xfrm>
          <a:prstGeom prst="rect">
            <a:avLst/>
          </a:prstGeom>
          <a:solidFill>
            <a:srgbClr val="8CADAE"/>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2295" name="Rectangle 6"/>
          <p:cNvSpPr>
            <a:spLocks noChangeArrowheads="1"/>
          </p:cNvSpPr>
          <p:nvPr/>
        </p:nvSpPr>
        <p:spPr bwMode="auto">
          <a:xfrm>
            <a:off x="152400" y="155575"/>
            <a:ext cx="8832850" cy="6546850"/>
          </a:xfrm>
          <a:prstGeom prst="rect">
            <a:avLst/>
          </a:prstGeom>
          <a:noFill/>
          <a:ln w="9360" cap="sq">
            <a:solidFill>
              <a:srgbClr val="7B9899"/>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2296" name="Line 7"/>
          <p:cNvSpPr>
            <a:spLocks noChangeShapeType="1"/>
          </p:cNvSpPr>
          <p:nvPr/>
        </p:nvSpPr>
        <p:spPr bwMode="auto">
          <a:xfrm>
            <a:off x="7143750" y="155575"/>
            <a:ext cx="1588" cy="6245225"/>
          </a:xfrm>
          <a:prstGeom prst="line">
            <a:avLst/>
          </a:prstGeom>
          <a:noFill/>
          <a:ln w="9360" cap="sq">
            <a:solidFill>
              <a:srgbClr val="7B9899"/>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297" name="Oval 8"/>
          <p:cNvSpPr>
            <a:spLocks noChangeArrowheads="1"/>
          </p:cNvSpPr>
          <p:nvPr/>
        </p:nvSpPr>
        <p:spPr bwMode="auto">
          <a:xfrm>
            <a:off x="6838950" y="2925763"/>
            <a:ext cx="609600" cy="609600"/>
          </a:xfrm>
          <a:prstGeom prst="ellipse">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2298" name="Oval 9"/>
          <p:cNvSpPr>
            <a:spLocks noChangeArrowheads="1"/>
          </p:cNvSpPr>
          <p:nvPr/>
        </p:nvSpPr>
        <p:spPr bwMode="auto">
          <a:xfrm>
            <a:off x="6934200" y="3021013"/>
            <a:ext cx="420688" cy="419100"/>
          </a:xfrm>
          <a:prstGeom prst="ellipse">
            <a:avLst/>
          </a:prstGeom>
          <a:solidFill>
            <a:srgbClr val="FFFFFF"/>
          </a:solidFill>
          <a:ln w="50760" cap="rnd">
            <a:solidFill>
              <a:srgbClr val="7B98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2299" name="Rectangle 10"/>
          <p:cNvSpPr>
            <a:spLocks noGrp="1" noChangeArrowheads="1"/>
          </p:cNvSpPr>
          <p:nvPr>
            <p:ph type="title"/>
          </p:nvPr>
        </p:nvSpPr>
        <p:spPr bwMode="auto">
          <a:xfrm>
            <a:off x="301625" y="228600"/>
            <a:ext cx="8532813"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ltLang="pl-PL" smtClean="0"/>
              <a:t>Kliknij, aby edytować format tekstu tytułu</a:t>
            </a:r>
          </a:p>
        </p:txBody>
      </p:sp>
      <p:sp>
        <p:nvSpPr>
          <p:cNvPr id="12300" name="Rectangle 11"/>
          <p:cNvSpPr>
            <a:spLocks noGrp="1" noChangeArrowheads="1"/>
          </p:cNvSpPr>
          <p:nvPr>
            <p:ph type="body" idx="1"/>
          </p:nvPr>
        </p:nvSpPr>
        <p:spPr bwMode="auto">
          <a:xfrm>
            <a:off x="301625" y="1524000"/>
            <a:ext cx="8532813" cy="459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l-PL" smtClean="0"/>
              <a:t>Kliknij, aby edytować format tekstu konspektu</a:t>
            </a:r>
          </a:p>
          <a:p>
            <a:pPr lvl="1"/>
            <a:r>
              <a:rPr lang="en-GB" altLang="pl-PL" smtClean="0"/>
              <a:t>Drugi poziom konspektu</a:t>
            </a:r>
          </a:p>
          <a:p>
            <a:pPr lvl="2"/>
            <a:r>
              <a:rPr lang="en-GB" altLang="pl-PL" smtClean="0"/>
              <a:t>Trzeci poziom konspektu</a:t>
            </a:r>
          </a:p>
          <a:p>
            <a:pPr lvl="3"/>
            <a:r>
              <a:rPr lang="en-GB" altLang="pl-PL" smtClean="0"/>
              <a:t>Czwarty poziom konspektu</a:t>
            </a:r>
          </a:p>
          <a:p>
            <a:pPr lvl="4"/>
            <a:r>
              <a:rPr lang="en-GB" altLang="pl-PL" smtClean="0"/>
              <a:t>Piąty poziom konspektu</a:t>
            </a:r>
          </a:p>
          <a:p>
            <a:pPr lvl="4"/>
            <a:r>
              <a:rPr lang="en-GB" altLang="pl-PL" smtClean="0"/>
              <a:t>Szósty poziom konspektu</a:t>
            </a:r>
          </a:p>
          <a:p>
            <a:pPr lvl="4"/>
            <a:r>
              <a:rPr lang="en-GB" altLang="pl-PL" smtClean="0"/>
              <a:t>Siódmy poziom konspektu</a:t>
            </a:r>
          </a:p>
        </p:txBody>
      </p:sp>
      <p:sp>
        <p:nvSpPr>
          <p:cNvPr id="2" name="Rectangle 12"/>
          <p:cNvSpPr>
            <a:spLocks noGrp="1" noChangeArrowheads="1"/>
          </p:cNvSpPr>
          <p:nvPr>
            <p:ph type="sldNum"/>
          </p:nvPr>
        </p:nvSpPr>
        <p:spPr bwMode="auto">
          <a:xfrm>
            <a:off x="6915150" y="3009900"/>
            <a:ext cx="455613"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eaLnBrk="1" hangingPunct="1">
              <a:buClrTx/>
              <a:buSzPct val="100000"/>
              <a:buFontTx/>
              <a:buNone/>
              <a:tabLst>
                <a:tab pos="449263" algn="l"/>
              </a:tabLst>
              <a:defRPr sz="1600">
                <a:solidFill>
                  <a:srgbClr val="7B9899"/>
                </a:solidFill>
                <a:latin typeface="Times New Roman" panose="02020603050405020304" pitchFamily="18" charset="0"/>
                <a:ea typeface="DejaVu Sans" charset="0"/>
                <a:cs typeface="DejaVu Sans" charset="0"/>
              </a:defRPr>
            </a:lvl1pPr>
          </a:lstStyle>
          <a:p>
            <a:pPr>
              <a:defRPr/>
            </a:pPr>
            <a:fld id="{6AB29ECE-0329-4501-915F-377EC9731537}" type="slidenum">
              <a:rPr lang="pl-PL" altLang="pl-PL"/>
              <a:pPr>
                <a:defRPr/>
              </a:pPr>
              <a:t>‹#›</a:t>
            </a:fld>
            <a:endParaRPr lang="pl-PL" altLang="pl-PL"/>
          </a:p>
        </p:txBody>
      </p:sp>
      <p:sp>
        <p:nvSpPr>
          <p:cNvPr id="12302" name="Text Box 13"/>
          <p:cNvSpPr txBox="1">
            <a:spLocks noChangeArrowheads="1"/>
          </p:cNvSpPr>
          <p:nvPr/>
        </p:nvSpPr>
        <p:spPr bwMode="auto">
          <a:xfrm>
            <a:off x="5791200" y="6405563"/>
            <a:ext cx="30448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
        <p:nvSpPr>
          <p:cNvPr id="12303" name="Text Box 14"/>
          <p:cNvSpPr txBox="1">
            <a:spLocks noChangeArrowheads="1"/>
          </p:cNvSpPr>
          <p:nvPr/>
        </p:nvSpPr>
        <p:spPr bwMode="auto">
          <a:xfrm>
            <a:off x="304800" y="6410325"/>
            <a:ext cx="35814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pl-PL" altLang="pl-PL"/>
          </a:p>
        </p:txBody>
      </p:sp>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3300">
          <a:solidFill>
            <a:srgbClr val="7B9899"/>
          </a:solidFill>
          <a:latin typeface="Georgia" pitchFamily="16"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3300">
          <a:solidFill>
            <a:srgbClr val="7B9899"/>
          </a:solidFill>
          <a:latin typeface="Georgia" pitchFamily="16" charset="0"/>
          <a:ea typeface="Droid Sans Fallback" charset="0"/>
          <a:cs typeface="Droid Sans Fallback" charset="0"/>
        </a:defRPr>
      </a:lvl9pPr>
    </p:titleStyle>
    <p:bodyStyle>
      <a:lvl1pPr marL="342900" indent="-342900" algn="l" defTabSz="449263" rtl="0" eaLnBrk="0" fontAlgn="base" hangingPunct="0">
        <a:spcBef>
          <a:spcPts val="675"/>
        </a:spcBef>
        <a:spcAft>
          <a:spcPct val="0"/>
        </a:spcAft>
        <a:buClr>
          <a:srgbClr val="000000"/>
        </a:buClr>
        <a:buSzPct val="100000"/>
        <a:buFont typeface="Times New Roman" panose="02020603050405020304" pitchFamily="18" charset="0"/>
        <a:defRPr sz="2700">
          <a:solidFill>
            <a:srgbClr val="000000"/>
          </a:solidFill>
          <a:latin typeface="+mn-lt"/>
          <a:ea typeface="+mn-ea"/>
          <a:cs typeface="+mn-cs"/>
        </a:defRPr>
      </a:lvl1pPr>
      <a:lvl2pPr marL="742950" indent="-285750" algn="l" defTabSz="449263" rtl="0" eaLnBrk="0" fontAlgn="base" hangingPunct="0">
        <a:spcBef>
          <a:spcPts val="550"/>
        </a:spcBef>
        <a:spcAft>
          <a:spcPct val="0"/>
        </a:spcAft>
        <a:buClr>
          <a:srgbClr val="000000"/>
        </a:buClr>
        <a:buSzPct val="100000"/>
        <a:buFont typeface="Times New Roman" panose="02020603050405020304" pitchFamily="18" charset="0"/>
        <a:defRPr sz="2200">
          <a:solidFill>
            <a:srgbClr val="646B86"/>
          </a:solidFill>
          <a:latin typeface="+mn-lt"/>
          <a:ea typeface="+mn-ea"/>
          <a:cs typeface="+mn-cs"/>
        </a:defRPr>
      </a:lvl2pPr>
      <a:lvl3pPr marL="11430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646B86"/>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9FB8C70-B1A5-4637-9530-487CD154B248}" type="datetimeFigureOut">
              <a:rPr lang="en-US" smtClean="0"/>
              <a:t>11/14/2016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5D993054-9FE6-42E0-A2CB-CDEE145FAAD3}" type="slidenum">
              <a:rPr lang="pl-PL" altLang="pl-PL" smtClean="0"/>
              <a:pPr>
                <a:defRPr/>
              </a:pPr>
              <a:t>‹#›</a:t>
            </a:fld>
            <a:endParaRPr lang="pl-PL" altLang="pl-PL"/>
          </a:p>
        </p:txBody>
      </p:sp>
    </p:spTree>
    <p:extLst>
      <p:ext uri="{BB962C8B-B14F-4D97-AF65-F5344CB8AC3E}">
        <p14:creationId xmlns:p14="http://schemas.microsoft.com/office/powerpoint/2010/main" val="545023966"/>
      </p:ext>
    </p:extLst>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 id="2147483988"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8.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3.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3.xml"/><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3.xml"/><Relationship Id="rId4" Type="http://schemas.openxmlformats.org/officeDocument/2006/relationships/image" Target="../media/image6.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3.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3.xml"/><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3.xml"/><Relationship Id="rId4" Type="http://schemas.openxmlformats.org/officeDocument/2006/relationships/image" Target="../media/image9.jpe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3.xml"/><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3.xml"/><Relationship Id="rId4" Type="http://schemas.openxmlformats.org/officeDocument/2006/relationships/image" Target="../media/image11.jpe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3.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3.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3.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3.xml"/><Relationship Id="rId5"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3.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3.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3.xml"/><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3.xml"/><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3.xml"/><Relationship Id="rId5" Type="http://schemas.openxmlformats.org/officeDocument/2006/relationships/image" Target="../media/image2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3.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3.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3.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3.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3.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3.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3.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73.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73.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73.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3.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73.xml"/><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73.xml"/><Relationship Id="rId5" Type="http://schemas.openxmlformats.org/officeDocument/2006/relationships/image" Target="../media/image31.png"/><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73.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73.xml"/><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73.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3.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73.xml"/><Relationship Id="rId4" Type="http://schemas.openxmlformats.org/officeDocument/2006/relationships/image" Target="../media/image34.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73.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73.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73.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73.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73.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73.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73.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73.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7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3.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73.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73.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7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899592" y="381000"/>
            <a:ext cx="8065021" cy="1404938"/>
          </a:xfrm>
        </p:spPr>
        <p:txBody>
          <a:bodyPr lIns="91440" tIns="45720" rIns="91440" bIns="45720">
            <a:normAutofit/>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l-PL" altLang="pl-PL" sz="3200" dirty="0" smtClean="0">
                <a:solidFill>
                  <a:srgbClr val="D16349"/>
                </a:solidFill>
              </a:rPr>
              <a:t>Implementacja i analiza wydajnościowa generatora silników gier logicznych</a:t>
            </a:r>
          </a:p>
        </p:txBody>
      </p:sp>
      <p:sp>
        <p:nvSpPr>
          <p:cNvPr id="14338" name="Rectangle 1"/>
          <p:cNvSpPr>
            <a:spLocks noGrp="1" noChangeArrowheads="1"/>
          </p:cNvSpPr>
          <p:nvPr>
            <p:ph type="subTitle" idx="4294967295"/>
          </p:nvPr>
        </p:nvSpPr>
        <p:spPr>
          <a:xfrm>
            <a:off x="0" y="2819400"/>
            <a:ext cx="6400800" cy="2538413"/>
          </a:xfrm>
        </p:spPr>
        <p:txBody>
          <a:bodyPr lIns="91440" tIns="45720" rIns="91440" bIns="45720">
            <a:normAutofit fontScale="92500" lnSpcReduction="10000"/>
          </a:bodyPr>
          <a:lstStyle/>
          <a:p>
            <a:pPr marL="0" indent="0" algn="ctr" eaLnBrk="1" hangingPunct="1">
              <a:spcBef>
                <a:spcPts val="400"/>
              </a:spcBef>
              <a:buClrTx/>
              <a:buSzPct val="8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l-PL" altLang="pl-PL" sz="2000" b="1" dirty="0" smtClean="0">
                <a:solidFill>
                  <a:srgbClr val="646B86"/>
                </a:solidFill>
              </a:rPr>
              <a:t>DYPLOMANT</a:t>
            </a:r>
            <a:r>
              <a:rPr lang="pl-PL" altLang="pl-PL" sz="1600" b="1" dirty="0" smtClean="0">
                <a:solidFill>
                  <a:srgbClr val="646B86"/>
                </a:solidFill>
              </a:rPr>
              <a:t>:</a:t>
            </a:r>
          </a:p>
          <a:p>
            <a:pPr marL="0" indent="0" algn="ctr" eaLnBrk="1" hangingPunct="1">
              <a:spcBef>
                <a:spcPts val="400"/>
              </a:spcBef>
              <a:buClrTx/>
              <a:buSzPct val="85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l-PL" altLang="pl-PL" sz="2000" i="1" dirty="0" smtClean="0">
                <a:solidFill>
                  <a:srgbClr val="646B86"/>
                </a:solidFill>
              </a:rPr>
              <a:t>Paweł Troka</a:t>
            </a:r>
          </a:p>
          <a:p>
            <a:pPr marL="0" indent="0" algn="ctr" eaLnBrk="1" hangingPunct="1">
              <a:spcBef>
                <a:spcPts val="400"/>
              </a:spcBef>
              <a:buClrTx/>
              <a:buSzPct val="8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l-PL" altLang="pl-PL" sz="1600" b="1" dirty="0" smtClean="0">
              <a:solidFill>
                <a:srgbClr val="646B86"/>
              </a:solidFill>
            </a:endParaRPr>
          </a:p>
          <a:p>
            <a:pPr marL="0" indent="0" algn="ctr" eaLnBrk="1" hangingPunct="1">
              <a:spcBef>
                <a:spcPts val="600"/>
              </a:spcBef>
              <a:buClrTx/>
              <a:buSzPct val="8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l-PL" altLang="pl-PL" sz="2000" b="1" dirty="0" smtClean="0">
                <a:solidFill>
                  <a:srgbClr val="646B86"/>
                </a:solidFill>
              </a:rPr>
              <a:t>OPIEKUN:</a:t>
            </a:r>
          </a:p>
          <a:p>
            <a:pPr marL="0" indent="0" algn="ctr" eaLnBrk="1" hangingPunct="1">
              <a:spcBef>
                <a:spcPts val="600"/>
              </a:spcBef>
              <a:buClrTx/>
              <a:buSzPct val="8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l-PL" altLang="pl-PL" sz="2000" i="1" dirty="0" smtClean="0">
                <a:solidFill>
                  <a:srgbClr val="646B86"/>
                </a:solidFill>
              </a:rPr>
              <a:t>	prof. dr hab. inż. Krzysztof </a:t>
            </a:r>
            <a:r>
              <a:rPr lang="pl-PL" altLang="pl-PL" sz="2000" i="1" dirty="0" err="1" smtClean="0">
                <a:solidFill>
                  <a:srgbClr val="646B86"/>
                </a:solidFill>
              </a:rPr>
              <a:t>Giaro</a:t>
            </a:r>
            <a:endParaRPr lang="pl-PL" altLang="pl-PL" sz="2000" i="1" dirty="0" smtClean="0">
              <a:solidFill>
                <a:srgbClr val="646B86"/>
              </a:solidFill>
            </a:endParaRPr>
          </a:p>
          <a:p>
            <a:pPr marL="0" indent="0" algn="ctr" eaLnBrk="1" hangingPunct="1">
              <a:spcBef>
                <a:spcPts val="600"/>
              </a:spcBef>
              <a:buClrTx/>
              <a:buSzPct val="8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l-PL" altLang="pl-PL" sz="2000" i="1" dirty="0" smtClean="0">
              <a:solidFill>
                <a:srgbClr val="646B86"/>
              </a:solidFill>
            </a:endParaRPr>
          </a:p>
          <a:p>
            <a:pPr marL="0" indent="0" algn="ctr" eaLnBrk="1" hangingPunct="1">
              <a:spcBef>
                <a:spcPts val="600"/>
              </a:spcBef>
              <a:buClrTx/>
              <a:buSzPct val="8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l-PL" altLang="pl-PL" sz="2000" b="1" dirty="0" smtClean="0">
                <a:solidFill>
                  <a:srgbClr val="646B86"/>
                </a:solidFill>
              </a:rPr>
              <a:t>KONSULTANT:</a:t>
            </a:r>
          </a:p>
          <a:p>
            <a:pPr marL="0" indent="0" algn="ctr" eaLnBrk="1" hangingPunct="1">
              <a:spcBef>
                <a:spcPts val="600"/>
              </a:spcBef>
              <a:buClrTx/>
              <a:buSzPct val="8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pl-PL" altLang="pl-PL" sz="2000" i="1" dirty="0" smtClean="0">
                <a:solidFill>
                  <a:srgbClr val="646B86"/>
                </a:solidFill>
              </a:rPr>
              <a:t>	mgr inż. Tomasz Goluch</a:t>
            </a:r>
          </a:p>
          <a:p>
            <a:pPr marL="0" indent="0" algn="ctr" eaLnBrk="1" hangingPunct="1">
              <a:spcBef>
                <a:spcPts val="600"/>
              </a:spcBef>
              <a:buClrTx/>
              <a:buSzPct val="85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pl-PL" altLang="pl-PL" sz="2000" i="1" dirty="0" smtClean="0">
              <a:solidFill>
                <a:srgbClr val="646B86"/>
              </a:solidFill>
            </a:endParaRPr>
          </a:p>
        </p:txBody>
      </p:sp>
      <p:pic>
        <p:nvPicPr>
          <p:cNvPr id="1434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357188" y="274638"/>
            <a:ext cx="8501062"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ICGA 2016</a:t>
            </a:r>
          </a:p>
        </p:txBody>
      </p:sp>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20" name="Rectangle 3"/>
          <p:cNvSpPr>
            <a:spLocks noChangeArrowheads="1"/>
          </p:cNvSpPr>
          <p:nvPr/>
        </p:nvSpPr>
        <p:spPr bwMode="auto">
          <a:xfrm>
            <a:off x="250825" y="1412875"/>
            <a:ext cx="8607425"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solidFill>
                  <a:schemeClr val="tx1"/>
                </a:solidFill>
              </a:rPr>
              <a:t>Below we provide the rules for the 22nd World Computer-Chess Championship, for the 2016 World Chess</a:t>
            </a:r>
            <a:r>
              <a:rPr lang="pl-PL" altLang="en-US">
                <a:solidFill>
                  <a:schemeClr val="tx1"/>
                </a:solidFill>
              </a:rPr>
              <a:t> </a:t>
            </a:r>
            <a:r>
              <a:rPr lang="en-US" altLang="en-US">
                <a:solidFill>
                  <a:schemeClr val="tx1"/>
                </a:solidFill>
              </a:rPr>
              <a:t>Software Championship, for the 2016 World Computer Chess Blitz Championship, and for the 19th Computer</a:t>
            </a:r>
            <a:r>
              <a:rPr lang="pl-PL" altLang="en-US">
                <a:solidFill>
                  <a:schemeClr val="tx1"/>
                </a:solidFill>
              </a:rPr>
              <a:t> </a:t>
            </a:r>
            <a:r>
              <a:rPr lang="en-US" altLang="en-US">
                <a:solidFill>
                  <a:schemeClr val="tx1"/>
                </a:solidFill>
              </a:rPr>
              <a:t>Olympiad. It was agreed at the Maastricht meeting that from the 13th World Computer-Chess Championship</a:t>
            </a:r>
          </a:p>
          <a:p>
            <a:r>
              <a:rPr lang="en-US" altLang="en-US">
                <a:solidFill>
                  <a:schemeClr val="tx1"/>
                </a:solidFill>
              </a:rPr>
              <a:t>onwards the Shannon Trophy will be awarded annually (if it were possible to organize the tournaments). The</a:t>
            </a:r>
            <a:r>
              <a:rPr lang="pl-PL" altLang="en-US">
                <a:solidFill>
                  <a:schemeClr val="tx1"/>
                </a:solidFill>
              </a:rPr>
              <a:t> </a:t>
            </a:r>
            <a:r>
              <a:rPr lang="en-US" altLang="en-US">
                <a:solidFill>
                  <a:schemeClr val="tx1"/>
                </a:solidFill>
              </a:rPr>
              <a:t>original trophy is kept at ICGA headquarters in Leiden, and each year a replica of the trophy is presented on a</a:t>
            </a:r>
            <a:r>
              <a:rPr lang="pl-PL" altLang="en-US">
                <a:solidFill>
                  <a:schemeClr val="tx1"/>
                </a:solidFill>
              </a:rPr>
              <a:t> </a:t>
            </a:r>
            <a:r>
              <a:rPr lang="en-US" altLang="en-US">
                <a:solidFill>
                  <a:schemeClr val="tx1"/>
                </a:solidFill>
              </a:rPr>
              <a:t>permanent basis to the World Computer-Chess Champion team. A trophy will be given each year to be retained</a:t>
            </a:r>
            <a:r>
              <a:rPr lang="pl-PL" altLang="en-US">
                <a:solidFill>
                  <a:schemeClr val="tx1"/>
                </a:solidFill>
              </a:rPr>
              <a:t> </a:t>
            </a:r>
            <a:r>
              <a:rPr lang="en-US" altLang="en-US">
                <a:solidFill>
                  <a:schemeClr val="tx1"/>
                </a:solidFill>
              </a:rPr>
              <a:t>by the winner of the World Chess Software Championship. The years 2012 and 2014 were in all aspects an</a:t>
            </a:r>
            <a:r>
              <a:rPr lang="pl-PL" altLang="en-US">
                <a:solidFill>
                  <a:schemeClr val="tx1"/>
                </a:solidFill>
              </a:rPr>
              <a:t> </a:t>
            </a:r>
            <a:r>
              <a:rPr lang="en-US" altLang="en-US">
                <a:solidFill>
                  <a:schemeClr val="tx1"/>
                </a:solidFill>
              </a:rPr>
              <a:t>exception since the ICGA was unable to find a sponsor for the events.</a:t>
            </a:r>
            <a:r>
              <a:rPr lang="pl-PL" altLang="en-US">
                <a:solidFill>
                  <a:schemeClr val="tx1"/>
                </a:solidFill>
              </a:rPr>
              <a:t> </a:t>
            </a:r>
            <a:r>
              <a:rPr lang="en-US" altLang="en-US">
                <a:solidFill>
                  <a:schemeClr val="tx1"/>
                </a:solidFill>
              </a:rPr>
              <a:t>For the WCCC and the WCSC, we have split the rules into two sections of general rules and two sections of</a:t>
            </a:r>
          </a:p>
          <a:p>
            <a:r>
              <a:rPr lang="en-US" altLang="en-US">
                <a:solidFill>
                  <a:schemeClr val="tx1"/>
                </a:solidFill>
              </a:rPr>
              <a:t>tournament rules.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357188" y="274638"/>
            <a:ext cx="8501062"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THE 19th COMPUTER OLYMPIAD</a:t>
            </a:r>
          </a:p>
        </p:txBody>
      </p:sp>
      <p:pic>
        <p:nvPicPr>
          <p:cNvPr id="368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68" name="Rectangle 3"/>
          <p:cNvSpPr>
            <a:spLocks noChangeArrowheads="1"/>
          </p:cNvSpPr>
          <p:nvPr/>
        </p:nvSpPr>
        <p:spPr bwMode="auto">
          <a:xfrm>
            <a:off x="250825" y="1412875"/>
            <a:ext cx="8607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t>THE 19th COMPUTER OLYMPIAD</a:t>
            </a:r>
            <a:endParaRPr lang="en-US" altLang="en-US">
              <a:solidFill>
                <a:schemeClr val="tx1"/>
              </a:solidFill>
            </a:endParaRPr>
          </a:p>
        </p:txBody>
      </p:sp>
      <p:sp>
        <p:nvSpPr>
          <p:cNvPr id="36869" name="Rectangle 1"/>
          <p:cNvSpPr>
            <a:spLocks noChangeArrowheads="1"/>
          </p:cNvSpPr>
          <p:nvPr/>
        </p:nvSpPr>
        <p:spPr bwMode="auto">
          <a:xfrm>
            <a:off x="349250" y="1341438"/>
            <a:ext cx="8585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bg1"/>
                </a:solidFill>
                <a:latin typeface="Arial" panose="020B0604020202020204" pitchFamily="34" charset="0"/>
                <a:ea typeface="Droid Sans Fallback" charset="0"/>
                <a:cs typeface="Droid Sans Fallback" charset="0"/>
              </a:defRPr>
            </a:lvl1pPr>
            <a:lvl2pPr>
              <a:defRPr>
                <a:solidFill>
                  <a:schemeClr val="bg1"/>
                </a:solidFill>
                <a:latin typeface="Arial" panose="020B0604020202020204" pitchFamily="34" charset="0"/>
                <a:ea typeface="Droid Sans Fallback" charset="0"/>
                <a:cs typeface="Droid Sans Fallback" charset="0"/>
              </a:defRPr>
            </a:lvl2pPr>
            <a:lvl3pPr>
              <a:defRPr>
                <a:solidFill>
                  <a:schemeClr val="bg1"/>
                </a:solidFill>
                <a:latin typeface="Arial" panose="020B0604020202020204" pitchFamily="34" charset="0"/>
                <a:ea typeface="Droid Sans Fallback" charset="0"/>
                <a:cs typeface="Droid Sans Fallback" charset="0"/>
              </a:defRPr>
            </a:lvl3pPr>
            <a:lvl4pPr>
              <a:defRPr>
                <a:solidFill>
                  <a:schemeClr val="bg1"/>
                </a:solidFill>
                <a:latin typeface="Arial" panose="020B0604020202020204" pitchFamily="34" charset="0"/>
                <a:ea typeface="Droid Sans Fallback" charset="0"/>
                <a:cs typeface="Droid Sans Fallback" charset="0"/>
              </a:defRPr>
            </a:lvl4pPr>
            <a:lvl5pPr>
              <a:defRPr>
                <a:solidFill>
                  <a:schemeClr val="bg1"/>
                </a:solidFill>
                <a:latin typeface="Arial" panose="020B0604020202020204" pitchFamily="34" charset="0"/>
                <a:ea typeface="Droid Sans Fallback" charset="0"/>
                <a:cs typeface="Droid Sans Fallback" charset="0"/>
              </a:defRPr>
            </a:lvl5pPr>
            <a:lvl6pPr marL="2514600" indent="-228600" defTabSz="449263"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6pPr>
            <a:lvl7pPr marL="2971800" indent="-228600" defTabSz="449263"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7pPr>
            <a:lvl8pPr marL="3429000" indent="-228600" defTabSz="449263"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8pPr>
            <a:lvl9pPr marL="3886200" indent="-228600" defTabSz="449263" eaLnBrk="0" fontAlgn="base" hangingPunct="0">
              <a:spcBef>
                <a:spcPct val="0"/>
              </a:spcBef>
              <a:spcAft>
                <a:spcPct val="0"/>
              </a:spcAft>
              <a:defRPr>
                <a:solidFill>
                  <a:schemeClr val="bg1"/>
                </a:solidFill>
                <a:latin typeface="Arial" panose="020B0604020202020204" pitchFamily="34" charset="0"/>
                <a:ea typeface="Droid Sans Fallback" charset="0"/>
                <a:cs typeface="Droid Sans Fallback" charset="0"/>
              </a:defRPr>
            </a:lvl9pPr>
          </a:lstStyle>
          <a:p>
            <a:pPr>
              <a:buFont typeface="Arial" panose="020B0604020202020204" pitchFamily="34" charset="0"/>
              <a:buChar char="•"/>
            </a:pPr>
            <a:r>
              <a:rPr lang="en-US" altLang="en-US">
                <a:solidFill>
                  <a:schemeClr val="tx1"/>
                </a:solidFill>
              </a:rPr>
              <a:t>The Leiden Centre of Data Science (LCDS) is enabling the organisation of the Computer Olympiad, i.e., the</a:t>
            </a:r>
            <a:r>
              <a:rPr lang="pl-PL" altLang="en-US">
                <a:solidFill>
                  <a:schemeClr val="tx1"/>
                </a:solidFill>
              </a:rPr>
              <a:t> </a:t>
            </a:r>
            <a:r>
              <a:rPr lang="en-US" altLang="en-US">
                <a:solidFill>
                  <a:schemeClr val="tx1"/>
                </a:solidFill>
              </a:rPr>
              <a:t>19th Computer Olympiad (CO) (June 27 - July 3). Location: the Snellius Building, Niels Bohrweg 1, 2333 CA</a:t>
            </a:r>
            <a:r>
              <a:rPr lang="pl-PL" altLang="en-US">
                <a:solidFill>
                  <a:schemeClr val="tx1"/>
                </a:solidFill>
              </a:rPr>
              <a:t> </a:t>
            </a:r>
            <a:r>
              <a:rPr lang="en-US" altLang="en-US">
                <a:solidFill>
                  <a:schemeClr val="tx1"/>
                </a:solidFill>
              </a:rPr>
              <a:t>Leiden, the Netherlands.</a:t>
            </a:r>
          </a:p>
          <a:p>
            <a:pPr>
              <a:buFont typeface="Arial" panose="020B0604020202020204" pitchFamily="34" charset="0"/>
              <a:buChar char="•"/>
            </a:pPr>
            <a:r>
              <a:rPr lang="en-US" altLang="en-US">
                <a:solidFill>
                  <a:schemeClr val="tx1"/>
                </a:solidFill>
              </a:rPr>
              <a:t>The Computer Olympiad is a multi-games event in which all of the participants are computer programs. The</a:t>
            </a:r>
            <a:r>
              <a:rPr lang="pl-PL" altLang="en-US">
                <a:solidFill>
                  <a:schemeClr val="tx1"/>
                </a:solidFill>
              </a:rPr>
              <a:t> </a:t>
            </a:r>
            <a:r>
              <a:rPr lang="en-US" altLang="en-US">
                <a:solidFill>
                  <a:schemeClr val="tx1"/>
                </a:solidFill>
              </a:rPr>
              <a:t>purpose is to find the strongest programs at each of the games, partly as an academic exercise and partly</a:t>
            </a:r>
            <a:r>
              <a:rPr lang="pl-PL" altLang="en-US">
                <a:solidFill>
                  <a:schemeClr val="tx1"/>
                </a:solidFill>
              </a:rPr>
              <a:t> </a:t>
            </a:r>
            <a:r>
              <a:rPr lang="en-US" altLang="en-US">
                <a:solidFill>
                  <a:schemeClr val="tx1"/>
                </a:solidFill>
              </a:rPr>
              <a:t>because the competitions are fun. In Table 1 we mention 37 different games for which a program can be</a:t>
            </a:r>
            <a:r>
              <a:rPr lang="pl-PL" altLang="en-US">
                <a:solidFill>
                  <a:schemeClr val="tx1"/>
                </a:solidFill>
              </a:rPr>
              <a:t> </a:t>
            </a:r>
            <a:r>
              <a:rPr lang="en-US" altLang="en-US">
                <a:solidFill>
                  <a:schemeClr val="tx1"/>
                </a:solidFill>
              </a:rPr>
              <a:t>submitted to the Olympiad.</a:t>
            </a:r>
            <a:endParaRPr lang="pl-PL" altLang="en-US">
              <a:solidFill>
                <a:schemeClr val="tx1"/>
              </a:solidFill>
            </a:endParaRPr>
          </a:p>
          <a:p>
            <a:pPr>
              <a:buFont typeface="Arial" panose="020B0604020202020204" pitchFamily="34" charset="0"/>
              <a:buChar char="•"/>
            </a:pPr>
            <a:r>
              <a:rPr lang="en-US" altLang="en-US">
                <a:solidFill>
                  <a:schemeClr val="tx1"/>
                </a:solidFill>
              </a:rPr>
              <a:t>We are willing to host more games, such as Ataxx, Dvonn, Light up, Mediocrity, Onyx, Tamsk, TwixT, and</a:t>
            </a:r>
            <a:r>
              <a:rPr lang="pl-PL" altLang="en-US">
                <a:solidFill>
                  <a:schemeClr val="tx1"/>
                </a:solidFill>
              </a:rPr>
              <a:t> </a:t>
            </a:r>
            <a:r>
              <a:rPr lang="en-US" altLang="en-US">
                <a:solidFill>
                  <a:schemeClr val="tx1"/>
                </a:solidFill>
              </a:rPr>
              <a:t>Zèrtz, but we do not know of the existence of adequately playing programs. We are awaiting suggestions and</a:t>
            </a:r>
            <a:r>
              <a:rPr lang="pl-PL" altLang="en-US">
                <a:solidFill>
                  <a:schemeClr val="tx1"/>
                </a:solidFill>
              </a:rPr>
              <a:t> </a:t>
            </a:r>
            <a:r>
              <a:rPr lang="en-US" altLang="en-US">
                <a:solidFill>
                  <a:schemeClr val="tx1"/>
                </a:solidFill>
              </a:rPr>
              <a:t>proposals of programmers before we include them in the official list.</a:t>
            </a:r>
          </a:p>
          <a:p>
            <a:pPr>
              <a:buFont typeface="Arial" panose="020B0604020202020204" pitchFamily="34" charset="0"/>
              <a:buChar char="•"/>
            </a:pPr>
            <a:r>
              <a:rPr lang="en-US" altLang="en-US">
                <a:solidFill>
                  <a:schemeClr val="tx1"/>
                </a:solidFill>
              </a:rPr>
              <a:t>For each game, a tournament will take place provided that at least two programs enter the tournament for that</a:t>
            </a:r>
            <a:r>
              <a:rPr lang="pl-PL" altLang="en-US">
                <a:solidFill>
                  <a:schemeClr val="tx1"/>
                </a:solidFill>
              </a:rPr>
              <a:t> </a:t>
            </a:r>
            <a:r>
              <a:rPr lang="en-US" altLang="en-US">
                <a:solidFill>
                  <a:schemeClr val="tx1"/>
                </a:solidFill>
              </a:rPr>
              <a:t>particular game.</a:t>
            </a:r>
            <a:endParaRPr lang="pl-PL" altLang="en-US">
              <a:solidFill>
                <a:schemeClr val="tx1"/>
              </a:solidFill>
            </a:endParaRPr>
          </a:p>
          <a:p>
            <a:pPr>
              <a:buFont typeface="Arial" panose="020B0604020202020204" pitchFamily="34" charset="0"/>
              <a:buChar char="•"/>
            </a:pPr>
            <a:r>
              <a:rPr lang="en-US" altLang="en-US">
                <a:solidFill>
                  <a:schemeClr val="tx1"/>
                </a:solidFill>
              </a:rPr>
              <a:t>Gold, Silver and Bronze medals will be awarded to the leading programs in each tournament.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357188" y="274638"/>
            <a:ext cx="8501062"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en-US" altLang="pl-PL" sz="3600" b="1">
                <a:solidFill>
                  <a:srgbClr val="7B9899"/>
                </a:solidFill>
              </a:rPr>
              <a:t>RULES AND GENERAL RULES</a:t>
            </a:r>
            <a:endParaRPr lang="pl-PL" altLang="pl-PL" sz="3600" b="1">
              <a:solidFill>
                <a:srgbClr val="7B9899"/>
              </a:solidFill>
            </a:endParaRPr>
          </a:p>
        </p:txBody>
      </p:sp>
      <p:pic>
        <p:nvPicPr>
          <p:cNvPr id="38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16" name="Rectangle 1"/>
          <p:cNvSpPr>
            <a:spLocks noChangeArrowheads="1"/>
          </p:cNvSpPr>
          <p:nvPr/>
        </p:nvSpPr>
        <p:spPr bwMode="auto">
          <a:xfrm>
            <a:off x="468313" y="2749550"/>
            <a:ext cx="84804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solidFill>
                  <a:schemeClr val="tx1"/>
                </a:solidFill>
              </a:rPr>
              <a:t>Each program must be the original work of the entering developers, possibly with the inclusion of game</a:t>
            </a:r>
            <a:r>
              <a:rPr lang="pl-PL" altLang="en-US">
                <a:solidFill>
                  <a:schemeClr val="tx1"/>
                </a:solidFill>
              </a:rPr>
              <a:t> </a:t>
            </a:r>
            <a:r>
              <a:rPr lang="en-US" altLang="en-US">
                <a:solidFill>
                  <a:schemeClr val="tx1"/>
                </a:solidFill>
              </a:rPr>
              <a:t>playing code and/or data from other sources for which the entering developers have a legal right of use.</a:t>
            </a:r>
            <a:r>
              <a:rPr lang="pl-PL" altLang="en-US">
                <a:solidFill>
                  <a:schemeClr val="tx1"/>
                </a:solidFill>
              </a:rPr>
              <a:t> </a:t>
            </a:r>
            <a:r>
              <a:rPr lang="en-US" altLang="en-US">
                <a:solidFill>
                  <a:schemeClr val="tx1"/>
                </a:solidFill>
              </a:rPr>
              <a:t>Developers whose code is derived from or includes (1) game-playing code; and/or</a:t>
            </a:r>
            <a:r>
              <a:rPr lang="pl-PL" altLang="en-US">
                <a:solidFill>
                  <a:schemeClr val="tx1"/>
                </a:solidFill>
              </a:rPr>
              <a:t> </a:t>
            </a:r>
            <a:r>
              <a:rPr lang="en-US" altLang="en-US">
                <a:solidFill>
                  <a:schemeClr val="tx1"/>
                </a:solidFill>
              </a:rPr>
              <a:t>(2) data written by</a:t>
            </a:r>
            <a:r>
              <a:rPr lang="pl-PL" altLang="en-US">
                <a:solidFill>
                  <a:schemeClr val="tx1"/>
                </a:solidFill>
              </a:rPr>
              <a:t> </a:t>
            </a:r>
            <a:r>
              <a:rPr lang="en-US" altLang="en-US">
                <a:solidFill>
                  <a:schemeClr val="tx1"/>
                </a:solidFill>
              </a:rPr>
              <a:t>others, must name (a) all the other developers of whom they are aware; and (b) the source of such code</a:t>
            </a:r>
            <a:r>
              <a:rPr lang="pl-PL" altLang="en-US">
                <a:solidFill>
                  <a:schemeClr val="tx1"/>
                </a:solidFill>
              </a:rPr>
              <a:t> </a:t>
            </a:r>
            <a:r>
              <a:rPr lang="en-US" altLang="en-US">
                <a:solidFill>
                  <a:schemeClr val="tx1"/>
                </a:solidFill>
              </a:rPr>
              <a:t>and/or data, in their tournament registration details.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357188" y="274638"/>
            <a:ext cx="8501062"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en-US" altLang="pl-PL" sz="3600" b="1">
                <a:solidFill>
                  <a:srgbClr val="7B9899"/>
                </a:solidFill>
              </a:rPr>
              <a:t>RULES AND GENERAL RULES</a:t>
            </a:r>
            <a:endParaRPr lang="pl-PL" altLang="pl-PL" sz="3600" b="1">
              <a:solidFill>
                <a:srgbClr val="7B9899"/>
              </a:solidFill>
            </a:endParaRPr>
          </a:p>
        </p:txBody>
      </p:sp>
      <p:pic>
        <p:nvPicPr>
          <p:cNvPr id="409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64" name="Rectangle 1"/>
          <p:cNvSpPr>
            <a:spLocks noChangeArrowheads="1"/>
          </p:cNvSpPr>
          <p:nvPr/>
        </p:nvSpPr>
        <p:spPr bwMode="auto">
          <a:xfrm>
            <a:off x="357188" y="1557338"/>
            <a:ext cx="84804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solidFill>
                  <a:schemeClr val="tx1"/>
                </a:solidFill>
              </a:rPr>
              <a:t>Programs which are discovered to be undeclared derivatives of others may be designated invalid by the Tournament Director if he is convinced, after seeking advice if he feels that to be necessary, that the closeness of derivation is of such a level as to constitute unfair competition. A listing and an executable version of all game-related code and data running on the system must be available on demand to the Tournament Director prior to the start of and during the tournament. The Tournament Director has the right to submit the executable version of a program for testing for similarity with other known programs, and/or to submit the listing to an expert or experts of his choosing for examination, also to determine similarity. Under all circumstances the Tournament Director will take all reasonable steps to ensure that any such listing and/or executable are treated as being strictly confidential.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357188" y="274638"/>
            <a:ext cx="8501062"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en-US" altLang="pl-PL" sz="3600" b="1">
                <a:solidFill>
                  <a:srgbClr val="7B9899"/>
                </a:solidFill>
              </a:rPr>
              <a:t>RULES AND GENERAL RULES</a:t>
            </a:r>
            <a:endParaRPr lang="pl-PL" altLang="pl-PL" sz="3600" b="1">
              <a:solidFill>
                <a:srgbClr val="7B9899"/>
              </a:solidFill>
            </a:endParaRPr>
          </a:p>
        </p:txBody>
      </p:sp>
      <p:pic>
        <p:nvPicPr>
          <p:cNvPr id="430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3012" name="Rectangle 1"/>
          <p:cNvSpPr>
            <a:spLocks noChangeArrowheads="1"/>
          </p:cNvSpPr>
          <p:nvPr/>
        </p:nvSpPr>
        <p:spPr bwMode="auto">
          <a:xfrm>
            <a:off x="357188" y="1557338"/>
            <a:ext cx="8480425"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solidFill>
                  <a:schemeClr val="tx1"/>
                </a:solidFill>
              </a:rPr>
              <a:t>The entering developers must keep a copy of the source code of their entry until at least one year following the date of conclusion of the tournament, in order to be able to respond accurately to any questions about the source code that might be raised after the event by the Tournament Director.</a:t>
            </a:r>
            <a:endParaRPr lang="pl-PL" altLang="en-US">
              <a:solidFill>
                <a:schemeClr val="tx1"/>
              </a:solidFill>
            </a:endParaRPr>
          </a:p>
          <a:p>
            <a:endParaRPr lang="pl-PL" altLang="en-US">
              <a:solidFill>
                <a:schemeClr val="tx1"/>
              </a:solidFill>
            </a:endParaRPr>
          </a:p>
          <a:p>
            <a:endParaRPr lang="pl-PL" altLang="en-US">
              <a:solidFill>
                <a:schemeClr val="tx1"/>
              </a:solidFill>
            </a:endParaRPr>
          </a:p>
          <a:p>
            <a:r>
              <a:rPr lang="en-US" altLang="en-US">
                <a:solidFill>
                  <a:schemeClr val="tx1"/>
                </a:solidFill>
              </a:rPr>
              <a:t>The entry fee for the Olympiad tournaments is as follows: € 50 for the first game and € 25 for each subsequent game (exclusive ICGA membership).</a:t>
            </a:r>
            <a:endParaRPr lang="pl-PL" altLang="en-US">
              <a:solidFill>
                <a:schemeClr val="tx1"/>
              </a:solidFill>
            </a:endParaRPr>
          </a:p>
          <a:p>
            <a:endParaRPr lang="pl-PL" altLang="en-US">
              <a:solidFill>
                <a:schemeClr val="tx1"/>
              </a:solidFill>
            </a:endParaRPr>
          </a:p>
          <a:p>
            <a:endParaRPr lang="pl-PL" altLang="en-US">
              <a:solidFill>
                <a:schemeClr val="tx1"/>
              </a:solidFill>
            </a:endParaRPr>
          </a:p>
          <a:p>
            <a:r>
              <a:rPr lang="en-US" altLang="en-US">
                <a:solidFill>
                  <a:schemeClr val="tx1"/>
                </a:solidFill>
              </a:rPr>
              <a:t>A participant is expected to be an ICGA member (€ 40). Deadline early registration: May 15, 2016. Any entry received after May 15, 2016 will be subject to a penalty fee, doubling the above fee. Website: www.icga.org.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357188" y="274638"/>
            <a:ext cx="8501062"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Shedule</a:t>
            </a:r>
          </a:p>
        </p:txBody>
      </p:sp>
      <p:pic>
        <p:nvPicPr>
          <p:cNvPr id="450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5060"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875" y="125413"/>
            <a:ext cx="9123363" cy="640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357188" y="274638"/>
            <a:ext cx="8501062"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ICGA</a:t>
            </a:r>
          </a:p>
        </p:txBody>
      </p:sp>
      <p:pic>
        <p:nvPicPr>
          <p:cNvPr id="471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7108" name="Picture 2" descr="https://icga.leidenuniv.nl/wp-content/uploads/wppa/192.jpg?ve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773238"/>
            <a:ext cx="6630988"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357188" y="274638"/>
            <a:ext cx="8501062"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ICGA</a:t>
            </a:r>
          </a:p>
        </p:txBody>
      </p:sp>
      <p:pic>
        <p:nvPicPr>
          <p:cNvPr id="491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9156" name="Picture 2" descr="DSC_002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700213"/>
            <a:ext cx="7056438" cy="467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p:cNvSpPr txBox="1">
            <a:spLocks noChangeArrowheads="1"/>
          </p:cNvSpPr>
          <p:nvPr/>
        </p:nvSpPr>
        <p:spPr bwMode="auto">
          <a:xfrm>
            <a:off x="357188" y="274638"/>
            <a:ext cx="8501062"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ICGA</a:t>
            </a:r>
          </a:p>
        </p:txBody>
      </p:sp>
      <p:pic>
        <p:nvPicPr>
          <p:cNvPr id="512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04" name="Picture 2" descr="DSC_000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838" y="1484313"/>
            <a:ext cx="7351712"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p:cNvSpPr txBox="1">
            <a:spLocks noChangeArrowheads="1"/>
          </p:cNvSpPr>
          <p:nvPr/>
        </p:nvSpPr>
        <p:spPr bwMode="auto">
          <a:xfrm>
            <a:off x="357188" y="274638"/>
            <a:ext cx="8501062"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ICGA</a:t>
            </a:r>
          </a:p>
        </p:txBody>
      </p:sp>
      <p:pic>
        <p:nvPicPr>
          <p:cNvPr id="532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3252" name="Picture 2" descr="DSC_001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628775"/>
            <a:ext cx="7129462" cy="472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357188" y="274638"/>
            <a:ext cx="8501062"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Cel pracy</a:t>
            </a:r>
          </a:p>
        </p:txBody>
      </p:sp>
      <p:sp>
        <p:nvSpPr>
          <p:cNvPr id="16387" name="Text Box 2"/>
          <p:cNvSpPr txBox="1">
            <a:spLocks noChangeArrowheads="1"/>
          </p:cNvSpPr>
          <p:nvPr/>
        </p:nvSpPr>
        <p:spPr bwMode="auto">
          <a:xfrm>
            <a:off x="357188" y="1600200"/>
            <a:ext cx="8329612"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71463" indent="-271463">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eaLnBrk="1" hangingPunct="1">
              <a:buClr>
                <a:srgbClr val="D16349"/>
              </a:buClr>
              <a:buSzPct val="85000"/>
              <a:buFont typeface="Wingdings 2" panose="05020102010507070707" pitchFamily="18" charset="2"/>
              <a:buChar char=""/>
            </a:pPr>
            <a:r>
              <a:rPr lang="pl-PL" altLang="pl-PL" dirty="0" smtClean="0"/>
              <a:t>Celem </a:t>
            </a:r>
            <a:r>
              <a:rPr lang="pl-PL" altLang="pl-PL" dirty="0"/>
              <a:t>pracy jest zbadanie wydajności generatorów silników gier logicznych.</a:t>
            </a:r>
          </a:p>
          <a:p>
            <a:pPr eaLnBrk="1" hangingPunct="1">
              <a:buClr>
                <a:srgbClr val="D16349"/>
              </a:buClr>
              <a:buSzPct val="85000"/>
              <a:buFont typeface="Wingdings 2" panose="05020102010507070707" pitchFamily="18" charset="2"/>
              <a:buChar char=""/>
            </a:pPr>
            <a:endParaRPr lang="pl-PL" altLang="pl-PL" dirty="0"/>
          </a:p>
          <a:p>
            <a:pPr eaLnBrk="1" hangingPunct="1">
              <a:buClr>
                <a:srgbClr val="D16349"/>
              </a:buClr>
              <a:buSzPct val="85000"/>
              <a:buFont typeface="Wingdings 2" panose="05020102010507070707" pitchFamily="18" charset="2"/>
              <a:buChar char=""/>
            </a:pPr>
            <a:endParaRPr lang="pl-PL" altLang="pl-PL" dirty="0"/>
          </a:p>
        </p:txBody>
      </p:sp>
      <p:pic>
        <p:nvPicPr>
          <p:cNvPr id="1638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
          <p:cNvSpPr txBox="1">
            <a:spLocks noChangeArrowheads="1"/>
          </p:cNvSpPr>
          <p:nvPr/>
        </p:nvSpPr>
        <p:spPr bwMode="auto">
          <a:xfrm>
            <a:off x="357188" y="274638"/>
            <a:ext cx="8501062"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ICGA</a:t>
            </a:r>
          </a:p>
        </p:txBody>
      </p:sp>
      <p:pic>
        <p:nvPicPr>
          <p:cNvPr id="552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5300" name="Picture 2" descr="DSC_001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700213"/>
            <a:ext cx="6597650" cy="437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1"/>
          <p:cNvSpPr txBox="1">
            <a:spLocks noChangeArrowheads="1"/>
          </p:cNvSpPr>
          <p:nvPr/>
        </p:nvSpPr>
        <p:spPr bwMode="auto">
          <a:xfrm>
            <a:off x="357188" y="274638"/>
            <a:ext cx="8501062"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ICGA</a:t>
            </a:r>
          </a:p>
        </p:txBody>
      </p:sp>
      <p:pic>
        <p:nvPicPr>
          <p:cNvPr id="573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7348" name="Picture 2" descr="DSC_002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700213"/>
            <a:ext cx="6488112" cy="430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
          <p:cNvSpPr txBox="1">
            <a:spLocks noChangeArrowheads="1"/>
          </p:cNvSpPr>
          <p:nvPr/>
        </p:nvSpPr>
        <p:spPr bwMode="auto">
          <a:xfrm>
            <a:off x="336550" y="239713"/>
            <a:ext cx="8501063" cy="1354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2800" b="1">
                <a:solidFill>
                  <a:srgbClr val="7B9899"/>
                </a:solidFill>
              </a:rPr>
              <a:t>Prize giving ceremony WCCC: Jonny (Johannes Zwanzger) receives the Shannon Trophee.</a:t>
            </a:r>
          </a:p>
        </p:txBody>
      </p:sp>
      <p:pic>
        <p:nvPicPr>
          <p:cNvPr id="593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9396" name="Picture 2" descr="DSC_0038.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628775"/>
            <a:ext cx="6772275"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1"/>
          <p:cNvSpPr txBox="1">
            <a:spLocks noChangeArrowheads="1"/>
          </p:cNvSpPr>
          <p:nvPr/>
        </p:nvSpPr>
        <p:spPr bwMode="auto">
          <a:xfrm>
            <a:off x="357188" y="274638"/>
            <a:ext cx="8501062"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Johannes Zwanzger</a:t>
            </a:r>
          </a:p>
        </p:txBody>
      </p:sp>
      <p:pic>
        <p:nvPicPr>
          <p:cNvPr id="614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44" name="Rectangle 2"/>
          <p:cNvSpPr>
            <a:spLocks noChangeArrowheads="1"/>
          </p:cNvSpPr>
          <p:nvPr/>
        </p:nvSpPr>
        <p:spPr bwMode="auto">
          <a:xfrm>
            <a:off x="2987675" y="1412875"/>
            <a:ext cx="5870575" cy="313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solidFill>
                  <a:schemeClr val="tx1"/>
                </a:solidFill>
              </a:rPr>
              <a:t>a German mathematician with a Ph.D. from University of Bayreuth, chess programmer and chess player, since 2013 playing for FC Bayern München in the German Chess Bundesliga. His research interests include construction of discrete structures, especially linear codes, the use of heuristics in general, and chess programming. Johannes is author of the chess program Jonny, which competed at all World Computer Chess Championships since Graz 2003, and became World Computer Chess Champion at the WCCC 2015 in Leiden.</a:t>
            </a:r>
          </a:p>
        </p:txBody>
      </p:sp>
      <p:pic>
        <p:nvPicPr>
          <p:cNvPr id="61445" name="Picture 2" descr="johanne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495425"/>
            <a:ext cx="2181225"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
          <p:cNvSpPr txBox="1">
            <a:spLocks noChangeArrowheads="1"/>
          </p:cNvSpPr>
          <p:nvPr/>
        </p:nvSpPr>
        <p:spPr bwMode="auto">
          <a:xfrm>
            <a:off x="357188" y="274638"/>
            <a:ext cx="8501062"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Johannes Zwanzger</a:t>
            </a:r>
          </a:p>
        </p:txBody>
      </p:sp>
      <p:pic>
        <p:nvPicPr>
          <p:cNvPr id="634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3492" name="Rectangle 2"/>
          <p:cNvSpPr>
            <a:spLocks noChangeArrowheads="1"/>
          </p:cNvSpPr>
          <p:nvPr/>
        </p:nvSpPr>
        <p:spPr bwMode="auto">
          <a:xfrm>
            <a:off x="560388" y="1844675"/>
            <a:ext cx="8247062"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solidFill>
                  <a:schemeClr val="tx1"/>
                </a:solidFill>
              </a:rPr>
              <a:t>Honorable sportsmanship intended, Johannes was subject of a difficult and controversial TD-decision during the 11th World Computer Chess Championship, 2003 in Graz. In the last round game, Shredder versus Jonny, Shredder had a winning position, already about to announce mate in X. There would nothing wrong for Johannes to resign on behalf of Jonny. Apparently due to a bug, Shredder allowed a threefold repetition, still high plus score. Johannes, while his engine had a zero score, and the external GUI a "Threefold repetition" Infobox popped up, decided that Info is no draw-claim and continued the game by making the move over the board. TD Jaap van den Herik first miss understood, assuming Johannes would claim a draw rather than asking to continue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p:cNvSpPr txBox="1">
            <a:spLocks noChangeArrowheads="1"/>
          </p:cNvSpPr>
          <p:nvPr/>
        </p:nvSpPr>
        <p:spPr bwMode="auto">
          <a:xfrm>
            <a:off x="357188" y="274638"/>
            <a:ext cx="8501062"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Johannes Zwanzger</a:t>
            </a:r>
          </a:p>
        </p:txBody>
      </p:sp>
      <p:pic>
        <p:nvPicPr>
          <p:cNvPr id="65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5540"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0200" y="1557338"/>
            <a:ext cx="8634413" cy="410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
          <p:cNvSpPr txBox="1">
            <a:spLocks noChangeArrowheads="1"/>
          </p:cNvSpPr>
          <p:nvPr/>
        </p:nvSpPr>
        <p:spPr bwMode="auto">
          <a:xfrm>
            <a:off x="357188" y="274638"/>
            <a:ext cx="8501062"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Gry rozgrywane w 2015 na ICGA</a:t>
            </a:r>
          </a:p>
        </p:txBody>
      </p:sp>
      <p:pic>
        <p:nvPicPr>
          <p:cNvPr id="675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7588"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3063" y="1773238"/>
            <a:ext cx="7416800"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7589" name="Straight Connector 2"/>
          <p:cNvCxnSpPr>
            <a:cxnSpLocks noChangeShapeType="1"/>
          </p:cNvCxnSpPr>
          <p:nvPr/>
        </p:nvCxnSpPr>
        <p:spPr bwMode="auto">
          <a:xfrm>
            <a:off x="4284663" y="4724400"/>
            <a:ext cx="1079500" cy="144463"/>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590" name="Straight Connector 4"/>
          <p:cNvCxnSpPr>
            <a:cxnSpLocks noChangeShapeType="1"/>
          </p:cNvCxnSpPr>
          <p:nvPr/>
        </p:nvCxnSpPr>
        <p:spPr bwMode="auto">
          <a:xfrm>
            <a:off x="6084888" y="3573463"/>
            <a:ext cx="863600"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1"/>
          <p:cNvSpPr txBox="1">
            <a:spLocks noChangeArrowheads="1"/>
          </p:cNvSpPr>
          <p:nvPr/>
        </p:nvSpPr>
        <p:spPr bwMode="auto">
          <a:xfrm>
            <a:off x="357188" y="274638"/>
            <a:ext cx="8501062"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THE 19th COMPUTER OLYMPIAD</a:t>
            </a:r>
          </a:p>
        </p:txBody>
      </p:sp>
      <p:pic>
        <p:nvPicPr>
          <p:cNvPr id="696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9636" name="Rectangle 3"/>
          <p:cNvSpPr>
            <a:spLocks noChangeArrowheads="1"/>
          </p:cNvSpPr>
          <p:nvPr/>
        </p:nvSpPr>
        <p:spPr bwMode="auto">
          <a:xfrm>
            <a:off x="250825" y="1412875"/>
            <a:ext cx="8607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t>THE 19th COMPUTER OLYMPIAD</a:t>
            </a:r>
            <a:endParaRPr lang="en-US" altLang="en-US">
              <a:solidFill>
                <a:schemeClr val="tx1"/>
              </a:solidFill>
            </a:endParaRPr>
          </a:p>
        </p:txBody>
      </p:sp>
      <p:pic>
        <p:nvPicPr>
          <p:cNvPr id="69637"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8613" y="1812925"/>
            <a:ext cx="8529637"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4"/>
          <p:cNvSpPr/>
          <p:nvPr/>
        </p:nvSpPr>
        <p:spPr bwMode="auto">
          <a:xfrm>
            <a:off x="2411413" y="3357563"/>
            <a:ext cx="2232025" cy="287337"/>
          </a:xfrm>
          <a:prstGeom prst="ellipse">
            <a:avLst/>
          </a:prstGeom>
          <a:noFill/>
          <a:ln>
            <a:headEnd type="none" w="med" len="med"/>
            <a:tailEnd type="none" w="med" len="med"/>
          </a:ln>
          <a:extLst/>
        </p:spPr>
        <p:style>
          <a:lnRef idx="1">
            <a:schemeClr val="accent5"/>
          </a:lnRef>
          <a:fillRef idx="2">
            <a:schemeClr val="accent5"/>
          </a:fillRef>
          <a:effectRef idx="1">
            <a:schemeClr val="accent5"/>
          </a:effectRef>
          <a:fontRef idx="minor">
            <a:schemeClr val="dk1"/>
          </a:fontRef>
        </p:style>
        <p:txBody>
          <a:bodyPr/>
          <a:lstStyle/>
          <a:p>
            <a:pPr>
              <a:buClr>
                <a:srgbClr val="000000"/>
              </a:buClr>
              <a:buSzPct val="100000"/>
              <a:buFont typeface="Times New Roman" pitchFamily="16" charset="0"/>
              <a:buNone/>
              <a:defRPr/>
            </a:pPr>
            <a:endParaRPr lang="en-US">
              <a:solidFill>
                <a:schemeClr val="bg1"/>
              </a:solidFill>
              <a:latin typeface="Arial" charset="0"/>
            </a:endParaRPr>
          </a:p>
        </p:txBody>
      </p:sp>
      <p:sp>
        <p:nvSpPr>
          <p:cNvPr id="69639" name="Oval 5"/>
          <p:cNvSpPr>
            <a:spLocks noChangeArrowheads="1"/>
          </p:cNvSpPr>
          <p:nvPr/>
        </p:nvSpPr>
        <p:spPr bwMode="auto">
          <a:xfrm>
            <a:off x="4716463" y="3357563"/>
            <a:ext cx="719137" cy="287337"/>
          </a:xfrm>
          <a:prstGeom prst="ellipse">
            <a:avLst/>
          </a:prstGeom>
          <a:noFill/>
          <a:ln w="9525"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p>
            <a:pPr>
              <a:buClr>
                <a:srgbClr val="000000"/>
              </a:buClr>
              <a:buSzPct val="100000"/>
              <a:buFont typeface="Times New Roman" panose="02020603050405020304" pitchFamily="18" charset="0"/>
              <a:buNone/>
            </a:pPr>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1"/>
          <p:cNvSpPr txBox="1">
            <a:spLocks noChangeArrowheads="1"/>
          </p:cNvSpPr>
          <p:nvPr/>
        </p:nvSpPr>
        <p:spPr bwMode="auto">
          <a:xfrm>
            <a:off x="357188" y="274638"/>
            <a:ext cx="8501062"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en-US" altLang="pl-PL" sz="3600" b="1">
                <a:solidFill>
                  <a:srgbClr val="7B9899"/>
                </a:solidFill>
              </a:rPr>
              <a:t>21st World Computer Chess Championship</a:t>
            </a:r>
            <a:endParaRPr lang="pl-PL" altLang="pl-PL" sz="3600" b="1">
              <a:solidFill>
                <a:srgbClr val="7B9899"/>
              </a:solidFill>
            </a:endParaRPr>
          </a:p>
        </p:txBody>
      </p:sp>
      <p:pic>
        <p:nvPicPr>
          <p:cNvPr id="716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4" name="Rectangle 3"/>
          <p:cNvSpPr>
            <a:spLocks noChangeArrowheads="1"/>
          </p:cNvSpPr>
          <p:nvPr/>
        </p:nvSpPr>
        <p:spPr bwMode="auto">
          <a:xfrm>
            <a:off x="250825" y="1412875"/>
            <a:ext cx="8607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t>THE 19th COMPUTER OLYMPIAD</a:t>
            </a:r>
            <a:endParaRPr lang="en-US" altLang="en-US">
              <a:solidFill>
                <a:schemeClr val="tx1"/>
              </a:solidFill>
            </a:endParaRPr>
          </a:p>
        </p:txBody>
      </p:sp>
      <p:pic>
        <p:nvPicPr>
          <p:cNvPr id="71685"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2875" y="1655763"/>
            <a:ext cx="8929688"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3644900"/>
            <a:ext cx="2992438"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357188" y="274638"/>
            <a:ext cx="8501062"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en-US" altLang="pl-PL" sz="3600" b="1">
                <a:solidFill>
                  <a:srgbClr val="7B9899"/>
                </a:solidFill>
              </a:rPr>
              <a:t>21st World Computer Chess Championship</a:t>
            </a:r>
            <a:endParaRPr lang="pl-PL" altLang="pl-PL" sz="3600" b="1">
              <a:solidFill>
                <a:srgbClr val="7B9899"/>
              </a:solidFill>
            </a:endParaRPr>
          </a:p>
        </p:txBody>
      </p:sp>
      <p:pic>
        <p:nvPicPr>
          <p:cNvPr id="737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3732" name="Rectangle 3"/>
          <p:cNvSpPr>
            <a:spLocks noChangeArrowheads="1"/>
          </p:cNvSpPr>
          <p:nvPr/>
        </p:nvSpPr>
        <p:spPr bwMode="auto">
          <a:xfrm>
            <a:off x="250825" y="1412875"/>
            <a:ext cx="8607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t>THE 19th COMPUTER OLYMPIAD</a:t>
            </a:r>
            <a:endParaRPr lang="en-US" altLang="en-US">
              <a:solidFill>
                <a:schemeClr val="tx1"/>
              </a:solidFill>
            </a:endParaRPr>
          </a:p>
        </p:txBody>
      </p:sp>
      <p:pic>
        <p:nvPicPr>
          <p:cNvPr id="73733"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2875" y="1655763"/>
            <a:ext cx="8929688"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4"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3644900"/>
            <a:ext cx="2992438"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357188" y="274638"/>
            <a:ext cx="8501062"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Zadania do wykonania</a:t>
            </a:r>
          </a:p>
        </p:txBody>
      </p:sp>
      <p:sp>
        <p:nvSpPr>
          <p:cNvPr id="18435" name="Text Box 2"/>
          <p:cNvSpPr txBox="1">
            <a:spLocks noChangeArrowheads="1"/>
          </p:cNvSpPr>
          <p:nvPr/>
        </p:nvSpPr>
        <p:spPr bwMode="auto">
          <a:xfrm>
            <a:off x="357188" y="1600200"/>
            <a:ext cx="8329612"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71463" indent="-271463">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eaLnBrk="1" hangingPunct="1">
              <a:buClr>
                <a:srgbClr val="D16349"/>
              </a:buClr>
              <a:buSzPct val="85000"/>
              <a:buFont typeface="Wingdings 2" panose="05020102010507070707" pitchFamily="18" charset="2"/>
              <a:buChar char=""/>
            </a:pPr>
            <a:r>
              <a:rPr lang="pl-PL" altLang="pl-PL"/>
              <a:t>1.  Przegląd i analiza dostępnych implementacji silników popularnych gier (Go, szachy, warcaby, itp.)</a:t>
            </a:r>
          </a:p>
          <a:p>
            <a:pPr eaLnBrk="1" hangingPunct="1">
              <a:buClr>
                <a:srgbClr val="D16349"/>
              </a:buClr>
              <a:buSzPct val="85000"/>
              <a:buFont typeface="Wingdings 2" panose="05020102010507070707" pitchFamily="18" charset="2"/>
              <a:buChar char=""/>
            </a:pPr>
            <a:r>
              <a:rPr lang="pl-PL" altLang="pl-PL"/>
              <a:t>2.  Implementacja generatora silników wybranej gry,  parametryzowanego takimi wartościami jak: rozmiary planszy, liczba pól aktywnych planszy, zasady gry, liczba graczy itp.</a:t>
            </a:r>
          </a:p>
          <a:p>
            <a:pPr eaLnBrk="1" hangingPunct="1">
              <a:buClr>
                <a:srgbClr val="D16349"/>
              </a:buClr>
              <a:buSzPct val="85000"/>
              <a:buFont typeface="Wingdings 2" panose="05020102010507070707" pitchFamily="18" charset="2"/>
              <a:buChar char=""/>
            </a:pPr>
            <a:r>
              <a:rPr lang="pl-PL" altLang="pl-PL"/>
              <a:t>3.  Analiza wydajnościowo, poprawnościowa zaimplementowanego generatora silników gier</a:t>
            </a:r>
          </a:p>
        </p:txBody>
      </p:sp>
      <p:pic>
        <p:nvPicPr>
          <p:cNvPr id="1843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1"/>
          <p:cNvSpPr txBox="1">
            <a:spLocks noChangeArrowheads="1"/>
          </p:cNvSpPr>
          <p:nvPr/>
        </p:nvSpPr>
        <p:spPr bwMode="auto">
          <a:xfrm>
            <a:off x="357188" y="274638"/>
            <a:ext cx="8501062"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en-US" altLang="pl-PL" sz="3600" b="1">
                <a:solidFill>
                  <a:srgbClr val="7B9899"/>
                </a:solidFill>
              </a:rPr>
              <a:t>21st World Computer Chess Championship</a:t>
            </a:r>
            <a:r>
              <a:rPr lang="pl-PL" altLang="pl-PL" sz="3600" b="1">
                <a:solidFill>
                  <a:srgbClr val="7B9899"/>
                </a:solidFill>
              </a:rPr>
              <a:t> (software)</a:t>
            </a:r>
          </a:p>
        </p:txBody>
      </p:sp>
      <p:pic>
        <p:nvPicPr>
          <p:cNvPr id="757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5780" name="Rectangle 3"/>
          <p:cNvSpPr>
            <a:spLocks noChangeArrowheads="1"/>
          </p:cNvSpPr>
          <p:nvPr/>
        </p:nvSpPr>
        <p:spPr bwMode="auto">
          <a:xfrm>
            <a:off x="250825" y="1412875"/>
            <a:ext cx="8607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t>THE 19th COMPUTER OLYMPIAD</a:t>
            </a:r>
            <a:endParaRPr lang="en-US" altLang="en-US">
              <a:solidFill>
                <a:schemeClr val="tx1"/>
              </a:solidFill>
            </a:endParaRPr>
          </a:p>
        </p:txBody>
      </p:sp>
      <p:sp>
        <p:nvSpPr>
          <p:cNvPr id="75781" name="Rectangle 1"/>
          <p:cNvSpPr>
            <a:spLocks noChangeArrowheads="1"/>
          </p:cNvSpPr>
          <p:nvPr/>
        </p:nvSpPr>
        <p:spPr bwMode="auto">
          <a:xfrm>
            <a:off x="395288" y="1484313"/>
            <a:ext cx="8137525"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solidFill>
                  <a:schemeClr val="tx1"/>
                </a:solidFill>
              </a:rPr>
              <a:t>The World Computer Software Championship is played on equal hardware (Intel I7 with 4 cores and 8 threads), without internet access, for all participants. Time control: 45 minutes per program per game with 15 seconds per move from move 1.</a:t>
            </a:r>
          </a:p>
        </p:txBody>
      </p:sp>
      <p:pic>
        <p:nvPicPr>
          <p:cNvPr id="75782"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7188" y="2728913"/>
            <a:ext cx="6200775"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1"/>
          <p:cNvSpPr txBox="1">
            <a:spLocks noChangeArrowheads="1"/>
          </p:cNvSpPr>
          <p:nvPr/>
        </p:nvSpPr>
        <p:spPr bwMode="auto">
          <a:xfrm>
            <a:off x="357188" y="274638"/>
            <a:ext cx="8501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Go</a:t>
            </a:r>
          </a:p>
        </p:txBody>
      </p:sp>
      <p:pic>
        <p:nvPicPr>
          <p:cNvPr id="778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28" name="Rectangle 3"/>
          <p:cNvSpPr>
            <a:spLocks noChangeArrowheads="1"/>
          </p:cNvSpPr>
          <p:nvPr/>
        </p:nvSpPr>
        <p:spPr bwMode="auto">
          <a:xfrm>
            <a:off x="250825" y="1412875"/>
            <a:ext cx="8607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t>THE 19th COMPUTER OLYMPIAD</a:t>
            </a:r>
            <a:endParaRPr lang="en-US" altLang="en-US">
              <a:solidFill>
                <a:schemeClr val="tx1"/>
              </a:solidFill>
            </a:endParaRPr>
          </a:p>
        </p:txBody>
      </p:sp>
      <p:pic>
        <p:nvPicPr>
          <p:cNvPr id="77829"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6700" y="1782763"/>
            <a:ext cx="8616950"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0"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08400" y="3500438"/>
            <a:ext cx="3319463"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1"/>
          <p:cNvSpPr txBox="1">
            <a:spLocks noChangeArrowheads="1"/>
          </p:cNvSpPr>
          <p:nvPr/>
        </p:nvSpPr>
        <p:spPr bwMode="auto">
          <a:xfrm>
            <a:off x="357188" y="274638"/>
            <a:ext cx="8501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Go 9x9</a:t>
            </a:r>
          </a:p>
        </p:txBody>
      </p:sp>
      <p:pic>
        <p:nvPicPr>
          <p:cNvPr id="798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9876" name="Rectangle 3"/>
          <p:cNvSpPr>
            <a:spLocks noChangeArrowheads="1"/>
          </p:cNvSpPr>
          <p:nvPr/>
        </p:nvSpPr>
        <p:spPr bwMode="auto">
          <a:xfrm>
            <a:off x="250825" y="1412875"/>
            <a:ext cx="8607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t>THE 19th COMPUTER OLYMPIAD</a:t>
            </a:r>
            <a:endParaRPr lang="en-US" altLang="en-US">
              <a:solidFill>
                <a:schemeClr val="tx1"/>
              </a:solidFill>
            </a:endParaRPr>
          </a:p>
        </p:txBody>
      </p:sp>
      <p:pic>
        <p:nvPicPr>
          <p:cNvPr id="79877"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5900" y="1744663"/>
            <a:ext cx="8677275" cy="154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8"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3630613"/>
            <a:ext cx="33528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1"/>
          <p:cNvSpPr txBox="1">
            <a:spLocks noChangeArrowheads="1"/>
          </p:cNvSpPr>
          <p:nvPr/>
        </p:nvSpPr>
        <p:spPr bwMode="auto">
          <a:xfrm>
            <a:off x="357188" y="274638"/>
            <a:ext cx="8501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Go 13x13</a:t>
            </a:r>
          </a:p>
        </p:txBody>
      </p:sp>
      <p:pic>
        <p:nvPicPr>
          <p:cNvPr id="819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24" name="Rectangle 3"/>
          <p:cNvSpPr>
            <a:spLocks noChangeArrowheads="1"/>
          </p:cNvSpPr>
          <p:nvPr/>
        </p:nvSpPr>
        <p:spPr bwMode="auto">
          <a:xfrm>
            <a:off x="250825" y="1412875"/>
            <a:ext cx="8607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t>THE 19th COMPUTER OLYMPIAD</a:t>
            </a:r>
            <a:endParaRPr lang="en-US" altLang="en-US">
              <a:solidFill>
                <a:schemeClr val="tx1"/>
              </a:solidFill>
            </a:endParaRPr>
          </a:p>
        </p:txBody>
      </p:sp>
      <p:pic>
        <p:nvPicPr>
          <p:cNvPr id="81925"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5750" y="1558925"/>
            <a:ext cx="8643938" cy="159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6"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132138" y="4005263"/>
            <a:ext cx="257175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357188" y="274638"/>
            <a:ext cx="8501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 Lines of Action</a:t>
            </a:r>
          </a:p>
        </p:txBody>
      </p:sp>
      <p:pic>
        <p:nvPicPr>
          <p:cNvPr id="839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2" name="Rectangle 3"/>
          <p:cNvSpPr>
            <a:spLocks noChangeArrowheads="1"/>
          </p:cNvSpPr>
          <p:nvPr/>
        </p:nvSpPr>
        <p:spPr bwMode="auto">
          <a:xfrm>
            <a:off x="250825" y="1412875"/>
            <a:ext cx="8607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t>THE 19th COMPUTER OLYMPIAD</a:t>
            </a:r>
            <a:endParaRPr lang="en-US" altLang="en-US">
              <a:solidFill>
                <a:schemeClr val="tx1"/>
              </a:solidFill>
            </a:endParaRPr>
          </a:p>
        </p:txBody>
      </p:sp>
      <p:pic>
        <p:nvPicPr>
          <p:cNvPr id="83973"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628775"/>
            <a:ext cx="7700962"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1"/>
          <p:cNvSpPr txBox="1">
            <a:spLocks noChangeArrowheads="1"/>
          </p:cNvSpPr>
          <p:nvPr/>
        </p:nvSpPr>
        <p:spPr bwMode="auto">
          <a:xfrm>
            <a:off x="357188" y="274638"/>
            <a:ext cx="8501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Surakarta</a:t>
            </a:r>
          </a:p>
        </p:txBody>
      </p:sp>
      <p:pic>
        <p:nvPicPr>
          <p:cNvPr id="860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6020" name="Rectangle 3"/>
          <p:cNvSpPr>
            <a:spLocks noChangeArrowheads="1"/>
          </p:cNvSpPr>
          <p:nvPr/>
        </p:nvSpPr>
        <p:spPr bwMode="auto">
          <a:xfrm>
            <a:off x="250825" y="1412875"/>
            <a:ext cx="8607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t>THE 19th COMPUTER OLYMPIAD</a:t>
            </a:r>
            <a:endParaRPr lang="en-US" altLang="en-US">
              <a:solidFill>
                <a:schemeClr val="tx1"/>
              </a:solidFill>
            </a:endParaRPr>
          </a:p>
        </p:txBody>
      </p:sp>
      <p:pic>
        <p:nvPicPr>
          <p:cNvPr id="86021"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7188" y="2357438"/>
            <a:ext cx="84201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1"/>
          <p:cNvSpPr txBox="1">
            <a:spLocks noChangeArrowheads="1"/>
          </p:cNvSpPr>
          <p:nvPr/>
        </p:nvSpPr>
        <p:spPr bwMode="auto">
          <a:xfrm>
            <a:off x="357188" y="274638"/>
            <a:ext cx="8501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Surakarta</a:t>
            </a:r>
          </a:p>
        </p:txBody>
      </p:sp>
      <p:pic>
        <p:nvPicPr>
          <p:cNvPr id="880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8068" name="Rectangle 3"/>
          <p:cNvSpPr>
            <a:spLocks noChangeArrowheads="1"/>
          </p:cNvSpPr>
          <p:nvPr/>
        </p:nvSpPr>
        <p:spPr bwMode="auto">
          <a:xfrm>
            <a:off x="250825" y="1412875"/>
            <a:ext cx="8607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t>THE 19th COMPUTER OLYMPIAD</a:t>
            </a:r>
            <a:endParaRPr lang="en-US" altLang="en-US">
              <a:solidFill>
                <a:schemeClr val="tx1"/>
              </a:solidFill>
            </a:endParaRPr>
          </a:p>
        </p:txBody>
      </p:sp>
      <p:pic>
        <p:nvPicPr>
          <p:cNvPr id="88069"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7188" y="2357438"/>
            <a:ext cx="84201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1"/>
          <p:cNvSpPr txBox="1">
            <a:spLocks noChangeArrowheads="1"/>
          </p:cNvSpPr>
          <p:nvPr/>
        </p:nvSpPr>
        <p:spPr bwMode="auto">
          <a:xfrm>
            <a:off x="357188" y="274638"/>
            <a:ext cx="8501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Hex</a:t>
            </a:r>
          </a:p>
        </p:txBody>
      </p:sp>
      <p:pic>
        <p:nvPicPr>
          <p:cNvPr id="901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0116" name="Rectangle 3"/>
          <p:cNvSpPr>
            <a:spLocks noChangeArrowheads="1"/>
          </p:cNvSpPr>
          <p:nvPr/>
        </p:nvSpPr>
        <p:spPr bwMode="auto">
          <a:xfrm>
            <a:off x="250825" y="1412875"/>
            <a:ext cx="8607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t>THE 19th COMPUTER OLYMPIAD</a:t>
            </a:r>
            <a:endParaRPr lang="en-US" altLang="en-US">
              <a:solidFill>
                <a:schemeClr val="tx1"/>
              </a:solidFill>
            </a:endParaRPr>
          </a:p>
        </p:txBody>
      </p:sp>
      <p:pic>
        <p:nvPicPr>
          <p:cNvPr id="90117"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1475" y="1293813"/>
            <a:ext cx="5805488"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8" name="Rectangle 1"/>
          <p:cNvSpPr>
            <a:spLocks noChangeArrowheads="1"/>
          </p:cNvSpPr>
          <p:nvPr/>
        </p:nvSpPr>
        <p:spPr bwMode="auto">
          <a:xfrm>
            <a:off x="6297613" y="2111375"/>
            <a:ext cx="2451100" cy="25844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Clr>
                <a:srgbClr val="000000"/>
              </a:buClr>
              <a:buSzPct val="100000"/>
              <a:buFont typeface="Times New Roman" panose="02020603050405020304" pitchFamily="18" charset="0"/>
              <a:buNone/>
            </a:pPr>
            <a:r>
              <a:rPr lang="pl-PL" altLang="en-US">
                <a:solidFill>
                  <a:schemeClr val="tx1"/>
                </a:solidFill>
                <a:latin typeface="Arial Unicode MS" panose="020B0604020202020204" pitchFamily="34" charset="-128"/>
              </a:rPr>
              <a:t>A</a:t>
            </a:r>
            <a:r>
              <a:rPr lang="en-GB" altLang="en-US">
                <a:solidFill>
                  <a:schemeClr val="tx1"/>
                </a:solidFill>
                <a:latin typeface="Arial Unicode MS" panose="020B0604020202020204" pitchFamily="34" charset="-128"/>
              </a:rPr>
              <a:t>utorem programu MIMHex jest Polak, Jakub Pawlewicz. Jego algorytm (new virtual connection implementation) został wykorzystany w mistrzowskim programie MoHex</a:t>
            </a:r>
            <a:r>
              <a:rPr lang="en-GB" altLang="en-US" sz="1100">
                <a:solidFill>
                  <a:schemeClr val="tx1"/>
                </a:solidFill>
              </a:rPr>
              <a:t> </a:t>
            </a:r>
            <a:endParaRPr lang="en-GB" altLang="en-US" sz="4000">
              <a:solidFill>
                <a:schemeClr val="tx1"/>
              </a:solidFill>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1"/>
          <p:cNvSpPr txBox="1">
            <a:spLocks noChangeArrowheads="1"/>
          </p:cNvSpPr>
          <p:nvPr/>
        </p:nvSpPr>
        <p:spPr bwMode="auto">
          <a:xfrm>
            <a:off x="357188" y="274638"/>
            <a:ext cx="8501062"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Wybrane technologie</a:t>
            </a:r>
          </a:p>
        </p:txBody>
      </p:sp>
      <p:sp>
        <p:nvSpPr>
          <p:cNvPr id="92163" name="Text Box 2"/>
          <p:cNvSpPr txBox="1">
            <a:spLocks noChangeArrowheads="1"/>
          </p:cNvSpPr>
          <p:nvPr/>
        </p:nvSpPr>
        <p:spPr bwMode="auto">
          <a:xfrm>
            <a:off x="357188" y="1600200"/>
            <a:ext cx="8329612" cy="501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71463" indent="-271463">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eaLnBrk="1" hangingPunct="1">
              <a:buClr>
                <a:srgbClr val="D16349"/>
              </a:buClr>
              <a:buSzPct val="85000"/>
              <a:buFont typeface="Wingdings 2" panose="05020102010507070707" pitchFamily="18" charset="2"/>
              <a:buChar char=""/>
            </a:pPr>
            <a:r>
              <a:rPr lang="pl-PL" altLang="pl-PL"/>
              <a:t>IDE: Visual Studio 2015 Ultimate</a:t>
            </a:r>
          </a:p>
          <a:p>
            <a:pPr eaLnBrk="1" hangingPunct="1">
              <a:buClr>
                <a:srgbClr val="D16349"/>
              </a:buClr>
              <a:buSzPct val="85000"/>
              <a:buFont typeface="Wingdings 2" panose="05020102010507070707" pitchFamily="18" charset="2"/>
              <a:buChar char=""/>
            </a:pPr>
            <a:r>
              <a:rPr lang="pl-PL" altLang="pl-PL"/>
              <a:t>GUI generatora:</a:t>
            </a:r>
          </a:p>
          <a:p>
            <a:pPr lvl="1" eaLnBrk="1" hangingPunct="1">
              <a:spcBef>
                <a:spcPts val="675"/>
              </a:spcBef>
              <a:buClr>
                <a:srgbClr val="D16349"/>
              </a:buClr>
              <a:buSzPct val="85000"/>
              <a:buFont typeface="Wingdings 2" panose="05020102010507070707" pitchFamily="18" charset="2"/>
              <a:buChar char=""/>
            </a:pPr>
            <a:r>
              <a:rPr lang="pl-PL" altLang="pl-PL" sz="2700">
                <a:solidFill>
                  <a:srgbClr val="000000"/>
                </a:solidFill>
              </a:rPr>
              <a:t>Język programowania: C# 6.0</a:t>
            </a:r>
          </a:p>
          <a:p>
            <a:pPr lvl="1" eaLnBrk="1" hangingPunct="1">
              <a:spcBef>
                <a:spcPts val="675"/>
              </a:spcBef>
              <a:buClr>
                <a:srgbClr val="D16349"/>
              </a:buClr>
              <a:buSzPct val="85000"/>
              <a:buFont typeface="Wingdings 2" panose="05020102010507070707" pitchFamily="18" charset="2"/>
              <a:buChar char=""/>
            </a:pPr>
            <a:r>
              <a:rPr lang="pl-PL" altLang="pl-PL" sz="2700">
                <a:solidFill>
                  <a:srgbClr val="000000"/>
                </a:solidFill>
              </a:rPr>
              <a:t>.NET 4.6.1</a:t>
            </a:r>
          </a:p>
          <a:p>
            <a:pPr lvl="1" eaLnBrk="1" hangingPunct="1">
              <a:spcBef>
                <a:spcPts val="675"/>
              </a:spcBef>
              <a:buClr>
                <a:srgbClr val="D16349"/>
              </a:buClr>
              <a:buSzPct val="85000"/>
              <a:buFont typeface="Wingdings 2" panose="05020102010507070707" pitchFamily="18" charset="2"/>
              <a:buChar char=""/>
            </a:pPr>
            <a:r>
              <a:rPr lang="pl-PL" altLang="pl-PL" sz="2700">
                <a:solidFill>
                  <a:srgbClr val="000000"/>
                </a:solidFill>
              </a:rPr>
              <a:t>WPF</a:t>
            </a:r>
          </a:p>
          <a:p>
            <a:pPr eaLnBrk="1" hangingPunct="1">
              <a:buClr>
                <a:srgbClr val="D16349"/>
              </a:buClr>
              <a:buSzPct val="85000"/>
              <a:buFont typeface="Wingdings 2" panose="05020102010507070707" pitchFamily="18" charset="2"/>
              <a:buChar char=""/>
            </a:pPr>
            <a:r>
              <a:rPr lang="pl-PL" altLang="pl-PL"/>
              <a:t>Silnik:</a:t>
            </a:r>
          </a:p>
          <a:p>
            <a:pPr lvl="1" eaLnBrk="1" hangingPunct="1">
              <a:spcBef>
                <a:spcPts val="675"/>
              </a:spcBef>
              <a:buClr>
                <a:srgbClr val="D16349"/>
              </a:buClr>
              <a:buSzPct val="85000"/>
              <a:buFont typeface="Wingdings 2" panose="05020102010507070707" pitchFamily="18" charset="2"/>
              <a:buChar char=""/>
            </a:pPr>
            <a:r>
              <a:rPr lang="pl-PL" altLang="pl-PL" sz="2700">
                <a:solidFill>
                  <a:srgbClr val="000000"/>
                </a:solidFill>
              </a:rPr>
              <a:t>C/C++ ze wstawkami Assemblerowymi</a:t>
            </a:r>
          </a:p>
          <a:p>
            <a:pPr lvl="1" eaLnBrk="1" hangingPunct="1">
              <a:spcBef>
                <a:spcPts val="675"/>
              </a:spcBef>
              <a:buClr>
                <a:srgbClr val="D16349"/>
              </a:buClr>
              <a:buSzPct val="85000"/>
              <a:buFont typeface="Wingdings 2" panose="05020102010507070707" pitchFamily="18" charset="2"/>
              <a:buChar char=""/>
            </a:pPr>
            <a:r>
              <a:rPr lang="pl-PL" altLang="pl-PL" sz="2700">
                <a:solidFill>
                  <a:srgbClr val="000000"/>
                </a:solidFill>
              </a:rPr>
              <a:t>Portable</a:t>
            </a:r>
          </a:p>
          <a:p>
            <a:pPr lvl="1" eaLnBrk="1" hangingPunct="1">
              <a:spcBef>
                <a:spcPts val="675"/>
              </a:spcBef>
              <a:buClr>
                <a:srgbClr val="D16349"/>
              </a:buClr>
              <a:buSzPct val="85000"/>
              <a:buFont typeface="Wingdings 2" panose="05020102010507070707" pitchFamily="18" charset="2"/>
              <a:buChar char=""/>
            </a:pPr>
            <a:r>
              <a:rPr lang="pl-PL" altLang="pl-PL" sz="2700">
                <a:solidFill>
                  <a:srgbClr val="000000"/>
                </a:solidFill>
              </a:rPr>
              <a:t>Mocno zoptymalizowany kod i build</a:t>
            </a:r>
          </a:p>
        </p:txBody>
      </p:sp>
      <p:pic>
        <p:nvPicPr>
          <p:cNvPr id="921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1"/>
          <p:cNvSpPr txBox="1">
            <a:spLocks noChangeArrowheads="1"/>
          </p:cNvSpPr>
          <p:nvPr/>
        </p:nvSpPr>
        <p:spPr bwMode="auto">
          <a:xfrm>
            <a:off x="357188" y="274638"/>
            <a:ext cx="8501062"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Wybrane technologie</a:t>
            </a:r>
          </a:p>
        </p:txBody>
      </p:sp>
      <p:sp>
        <p:nvSpPr>
          <p:cNvPr id="94211" name="Text Box 2"/>
          <p:cNvSpPr txBox="1">
            <a:spLocks noChangeArrowheads="1"/>
          </p:cNvSpPr>
          <p:nvPr/>
        </p:nvSpPr>
        <p:spPr bwMode="auto">
          <a:xfrm>
            <a:off x="357188" y="1600200"/>
            <a:ext cx="8329612" cy="501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71463" indent="-271463">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eaLnBrk="1" hangingPunct="1">
              <a:buClr>
                <a:srgbClr val="D16349"/>
              </a:buClr>
              <a:buSzPct val="85000"/>
              <a:buFont typeface="Wingdings 2" panose="05020102010507070707" pitchFamily="18" charset="2"/>
              <a:buChar char=""/>
            </a:pPr>
            <a:r>
              <a:rPr lang="pl-PL" altLang="pl-PL"/>
              <a:t>Aplikacja testująca wydajność/poprawność:</a:t>
            </a:r>
          </a:p>
          <a:p>
            <a:pPr lvl="1" eaLnBrk="1" hangingPunct="1">
              <a:spcBef>
                <a:spcPts val="675"/>
              </a:spcBef>
              <a:buClr>
                <a:srgbClr val="D16349"/>
              </a:buClr>
              <a:buSzPct val="85000"/>
              <a:buFont typeface="Wingdings 2" panose="05020102010507070707" pitchFamily="18" charset="2"/>
              <a:buChar char=""/>
            </a:pPr>
            <a:r>
              <a:rPr lang="pl-PL" altLang="pl-PL" sz="2700">
                <a:solidFill>
                  <a:srgbClr val="000000"/>
                </a:solidFill>
              </a:rPr>
              <a:t>Język programowania: C# 6.0</a:t>
            </a:r>
          </a:p>
          <a:p>
            <a:pPr lvl="1" eaLnBrk="1" hangingPunct="1">
              <a:spcBef>
                <a:spcPts val="675"/>
              </a:spcBef>
              <a:buClr>
                <a:srgbClr val="D16349"/>
              </a:buClr>
              <a:buSzPct val="85000"/>
              <a:buFont typeface="Wingdings 2" panose="05020102010507070707" pitchFamily="18" charset="2"/>
              <a:buChar char=""/>
            </a:pPr>
            <a:r>
              <a:rPr lang="pl-PL" altLang="pl-PL" sz="2700">
                <a:solidFill>
                  <a:srgbClr val="000000"/>
                </a:solidFill>
              </a:rPr>
              <a:t>.NET 4.6.1</a:t>
            </a:r>
          </a:p>
          <a:p>
            <a:pPr lvl="1" eaLnBrk="1" hangingPunct="1">
              <a:spcBef>
                <a:spcPts val="675"/>
              </a:spcBef>
              <a:buClr>
                <a:srgbClr val="D16349"/>
              </a:buClr>
              <a:buSzPct val="85000"/>
              <a:buFont typeface="Wingdings 2" panose="05020102010507070707" pitchFamily="18" charset="2"/>
              <a:buChar char=""/>
            </a:pPr>
            <a:r>
              <a:rPr lang="pl-PL" altLang="pl-PL" sz="2700">
                <a:solidFill>
                  <a:srgbClr val="000000"/>
                </a:solidFill>
              </a:rPr>
              <a:t>WPF</a:t>
            </a:r>
          </a:p>
          <a:p>
            <a:pPr lvl="1" eaLnBrk="1" hangingPunct="1">
              <a:spcBef>
                <a:spcPts val="675"/>
              </a:spcBef>
              <a:buClr>
                <a:srgbClr val="D16349"/>
              </a:buClr>
              <a:buSzPct val="85000"/>
              <a:buFont typeface="Wingdings 2" panose="05020102010507070707" pitchFamily="18" charset="2"/>
              <a:buChar char=""/>
            </a:pPr>
            <a:r>
              <a:rPr lang="pl-PL" altLang="pl-PL" sz="2700">
                <a:solidFill>
                  <a:srgbClr val="000000"/>
                </a:solidFill>
              </a:rPr>
              <a:t>Generowanie dokumentów z wynikami</a:t>
            </a:r>
          </a:p>
          <a:p>
            <a:pPr eaLnBrk="1" hangingPunct="1">
              <a:buClr>
                <a:srgbClr val="D16349"/>
              </a:buClr>
              <a:buSzPct val="85000"/>
              <a:buFont typeface="Wingdings 2" panose="05020102010507070707" pitchFamily="18" charset="2"/>
              <a:buChar char=""/>
            </a:pPr>
            <a:r>
              <a:rPr lang="pl-PL" altLang="pl-PL"/>
              <a:t>Github – publiczne repo, na bieżąco uzupełniane</a:t>
            </a:r>
          </a:p>
        </p:txBody>
      </p:sp>
      <p:pic>
        <p:nvPicPr>
          <p:cNvPr id="942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357188" y="274638"/>
            <a:ext cx="8501062"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„Narzucone” wymagania</a:t>
            </a:r>
          </a:p>
        </p:txBody>
      </p:sp>
      <p:sp>
        <p:nvSpPr>
          <p:cNvPr id="22531" name="Text Box 2"/>
          <p:cNvSpPr txBox="1">
            <a:spLocks noChangeArrowheads="1"/>
          </p:cNvSpPr>
          <p:nvPr/>
        </p:nvSpPr>
        <p:spPr bwMode="auto">
          <a:xfrm>
            <a:off x="357188" y="1600200"/>
            <a:ext cx="8329612"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71463" indent="-271463">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eaLnBrk="1" hangingPunct="1">
              <a:buClr>
                <a:srgbClr val="D16349"/>
              </a:buClr>
              <a:buSzPct val="85000"/>
              <a:buFont typeface="Wingdings 2" panose="05020102010507070707" pitchFamily="18" charset="2"/>
              <a:buChar char=""/>
            </a:pPr>
            <a:r>
              <a:rPr lang="pl-PL" altLang="pl-PL"/>
              <a:t>Wybrana gra powinna być rozgrywana na olimpiadzie ICGA</a:t>
            </a:r>
          </a:p>
          <a:p>
            <a:pPr eaLnBrk="1" hangingPunct="1">
              <a:buClr>
                <a:srgbClr val="D16349"/>
              </a:buClr>
              <a:buSzPct val="85000"/>
              <a:buFont typeface="Wingdings 2" panose="05020102010507070707" pitchFamily="18" charset="2"/>
              <a:buChar char=""/>
            </a:pPr>
            <a:r>
              <a:rPr lang="pl-PL" altLang="pl-PL"/>
              <a:t>Osobno GUI i osobno program grający</a:t>
            </a:r>
          </a:p>
          <a:p>
            <a:pPr eaLnBrk="1" hangingPunct="1">
              <a:buClr>
                <a:srgbClr val="D16349"/>
              </a:buClr>
              <a:buSzPct val="85000"/>
              <a:buFont typeface="Wingdings 2" panose="05020102010507070707" pitchFamily="18" charset="2"/>
              <a:buChar char=""/>
            </a:pPr>
            <a:r>
              <a:rPr lang="pl-PL" altLang="pl-PL"/>
              <a:t>Raczej C/C++ ze wstawkami Assemblerowymi, jeżeli implementacja ma rywalizować z innymi</a:t>
            </a:r>
          </a:p>
          <a:p>
            <a:pPr eaLnBrk="1" hangingPunct="1">
              <a:buClr>
                <a:srgbClr val="D16349"/>
              </a:buClr>
              <a:buSzPct val="85000"/>
              <a:buFont typeface="Wingdings 2" panose="05020102010507070707" pitchFamily="18" charset="2"/>
              <a:buChar char=""/>
            </a:pPr>
            <a:r>
              <a:rPr lang="pl-PL" altLang="pl-PL"/>
              <a:t>Dostępność kodów źródłowych porównywanych silników</a:t>
            </a:r>
          </a:p>
          <a:p>
            <a:pPr eaLnBrk="1" hangingPunct="1">
              <a:buClr>
                <a:srgbClr val="D16349"/>
              </a:buClr>
              <a:buSzPct val="85000"/>
              <a:buFont typeface="Wingdings 2" panose="05020102010507070707" pitchFamily="18" charset="2"/>
              <a:buNone/>
            </a:pPr>
            <a:endParaRPr lang="pl-PL" altLang="pl-PL"/>
          </a:p>
        </p:txBody>
      </p:sp>
      <p:pic>
        <p:nvPicPr>
          <p:cNvPr id="225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1"/>
          <p:cNvSpPr txBox="1">
            <a:spLocks noChangeArrowheads="1"/>
          </p:cNvSpPr>
          <p:nvPr/>
        </p:nvSpPr>
        <p:spPr bwMode="auto">
          <a:xfrm>
            <a:off x="357188" y="274638"/>
            <a:ext cx="8501062" cy="1138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 – przegląd i analiza wyb. Impl.</a:t>
            </a:r>
          </a:p>
        </p:txBody>
      </p:sp>
      <p:sp>
        <p:nvSpPr>
          <p:cNvPr id="96259" name="Text Box 2"/>
          <p:cNvSpPr txBox="1">
            <a:spLocks noChangeArrowheads="1"/>
          </p:cNvSpPr>
          <p:nvPr/>
        </p:nvSpPr>
        <p:spPr bwMode="auto">
          <a:xfrm>
            <a:off x="357188" y="1600200"/>
            <a:ext cx="8329612" cy="501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71463" indent="-271463">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eaLnBrk="1" hangingPunct="1">
              <a:buClr>
                <a:srgbClr val="D16349"/>
              </a:buClr>
              <a:buSzPct val="85000"/>
              <a:buFont typeface="Wingdings 2" panose="05020102010507070707" pitchFamily="18" charset="2"/>
              <a:buChar char=""/>
            </a:pPr>
            <a:r>
              <a:rPr lang="pl-PL" altLang="pl-PL"/>
              <a:t>Na podstawie dostępnych implementacji uwzględnić ogólny trend programowania silników gier, zastosowane optymalizacje czasowe i pamięciowe (kompresja stanów gry).</a:t>
            </a:r>
          </a:p>
          <a:p>
            <a:pPr eaLnBrk="1" hangingPunct="1">
              <a:buClr>
                <a:srgbClr val="D16349"/>
              </a:buClr>
              <a:buSzPct val="85000"/>
              <a:buFont typeface="Wingdings 2" panose="05020102010507070707" pitchFamily="18" charset="2"/>
              <a:buChar char=""/>
            </a:pPr>
            <a:r>
              <a:rPr lang="pl-PL" altLang="pl-PL"/>
              <a:t>Czy są stosowane optymalizacje sprzętowe (np. kod pisany w asemblerze pod konkretne procesory).</a:t>
            </a:r>
          </a:p>
        </p:txBody>
      </p:sp>
      <p:pic>
        <p:nvPicPr>
          <p:cNvPr id="9626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 – przegląd i analiza</a:t>
            </a:r>
          </a:p>
        </p:txBody>
      </p:sp>
      <p:pic>
        <p:nvPicPr>
          <p:cNvPr id="983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8308"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935038"/>
            <a:ext cx="5780087"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 – przegląd i analiza</a:t>
            </a:r>
          </a:p>
        </p:txBody>
      </p:sp>
      <p:pic>
        <p:nvPicPr>
          <p:cNvPr id="1003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0356" name="Rectangle 2"/>
          <p:cNvSpPr>
            <a:spLocks noChangeArrowheads="1"/>
          </p:cNvSpPr>
          <p:nvPr/>
        </p:nvSpPr>
        <p:spPr bwMode="auto">
          <a:xfrm>
            <a:off x="357188" y="1412875"/>
            <a:ext cx="8318500"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rgbClr val="000000"/>
              </a:buClr>
              <a:buSzPct val="100000"/>
              <a:buFont typeface="Times New Roman" panose="02020603050405020304" pitchFamily="18" charset="0"/>
              <a:buNone/>
            </a:pPr>
            <a:r>
              <a:rPr lang="en-US" altLang="en-US" b="1">
                <a:solidFill>
                  <a:srgbClr val="333333"/>
                </a:solidFill>
                <a:latin typeface="Helvetica Neue"/>
              </a:rPr>
              <a:t>Overview</a:t>
            </a:r>
          </a:p>
          <a:p>
            <a:pPr>
              <a:buClr>
                <a:srgbClr val="000000"/>
              </a:buClr>
              <a:buSzPct val="100000"/>
              <a:buFont typeface="Times New Roman" panose="02020603050405020304" pitchFamily="18" charset="0"/>
              <a:buNone/>
            </a:pPr>
            <a:r>
              <a:rPr lang="en-US" altLang="en-US">
                <a:solidFill>
                  <a:srgbClr val="333333"/>
                </a:solidFill>
                <a:latin typeface="Helvetica Neue"/>
              </a:rPr>
              <a:t>Stockfish is a free UCI chess engine derived from Glaurung 2.1. It is not a complete chess program and requires some UCI-compatible GUI (e.g. XBoard with PolyGlot, eboard, Arena, Sigma Chess, Shredder, Chess Partner or Fritz) in order to be used comfortably. </a:t>
            </a:r>
            <a:endParaRPr lang="pl-PL" altLang="en-US">
              <a:solidFill>
                <a:srgbClr val="333333"/>
              </a:solidFill>
              <a:latin typeface="Helvetica Neue"/>
            </a:endParaRPr>
          </a:p>
          <a:p>
            <a:pPr>
              <a:buClr>
                <a:srgbClr val="000000"/>
              </a:buClr>
              <a:buSzPct val="100000"/>
              <a:buFont typeface="Times New Roman" panose="02020603050405020304" pitchFamily="18" charset="0"/>
              <a:buNone/>
            </a:pPr>
            <a:r>
              <a:rPr lang="en-US" altLang="en-US">
                <a:solidFill>
                  <a:srgbClr val="333333"/>
                </a:solidFill>
                <a:latin typeface="Helvetica Neue"/>
              </a:rPr>
              <a:t>This version of </a:t>
            </a:r>
            <a:r>
              <a:rPr lang="en-US" altLang="en-US" b="1">
                <a:solidFill>
                  <a:srgbClr val="333333"/>
                </a:solidFill>
                <a:latin typeface="Helvetica Neue"/>
              </a:rPr>
              <a:t>Stockfish supports up to 128 cores</a:t>
            </a:r>
            <a:r>
              <a:rPr lang="en-US" altLang="en-US">
                <a:solidFill>
                  <a:srgbClr val="333333"/>
                </a:solidFill>
                <a:latin typeface="Helvetica Neue"/>
              </a:rPr>
              <a:t>. The engine defaults to one search thread, so it is therefore recommended to inspect the value of the </a:t>
            </a:r>
            <a:r>
              <a:rPr lang="en-US" altLang="en-US" i="1">
                <a:solidFill>
                  <a:srgbClr val="333333"/>
                </a:solidFill>
                <a:latin typeface="Helvetica Neue"/>
              </a:rPr>
              <a:t>Threads</a:t>
            </a:r>
            <a:r>
              <a:rPr lang="en-US" altLang="en-US">
                <a:solidFill>
                  <a:srgbClr val="333333"/>
                </a:solidFill>
                <a:latin typeface="Helvetica Neue"/>
              </a:rPr>
              <a:t> UCI parameter, and to make sure it equals the number of CPU cores on your computer.</a:t>
            </a:r>
            <a:endParaRPr lang="pl-PL" altLang="en-US">
              <a:solidFill>
                <a:srgbClr val="333333"/>
              </a:solidFill>
              <a:latin typeface="Helvetica Neue"/>
            </a:endParaRPr>
          </a:p>
          <a:p>
            <a:pPr>
              <a:buClr>
                <a:srgbClr val="000000"/>
              </a:buClr>
              <a:buSzPct val="100000"/>
              <a:buFont typeface="Times New Roman" panose="02020603050405020304" pitchFamily="18" charset="0"/>
              <a:buNone/>
            </a:pPr>
            <a:endParaRPr lang="pl-PL" altLang="en-US">
              <a:solidFill>
                <a:srgbClr val="333333"/>
              </a:solidFill>
              <a:latin typeface="Helvetica Neue"/>
            </a:endParaRPr>
          </a:p>
          <a:p>
            <a:pPr>
              <a:buClr>
                <a:srgbClr val="000000"/>
              </a:buClr>
              <a:buSzPct val="100000"/>
              <a:buFont typeface="Times New Roman" panose="02020603050405020304" pitchFamily="18" charset="0"/>
              <a:buNone/>
            </a:pPr>
            <a:endParaRPr lang="pl-PL" altLang="en-US">
              <a:solidFill>
                <a:srgbClr val="333333"/>
              </a:solidFill>
              <a:latin typeface="Helvetica Neue"/>
            </a:endParaRPr>
          </a:p>
          <a:p>
            <a:pPr>
              <a:buClr>
                <a:srgbClr val="000000"/>
              </a:buClr>
              <a:buSzPct val="100000"/>
              <a:buFont typeface="Times New Roman" panose="02020603050405020304" pitchFamily="18" charset="0"/>
              <a:buNone/>
            </a:pPr>
            <a:r>
              <a:rPr lang="en-US" altLang="en-US">
                <a:solidFill>
                  <a:srgbClr val="333333"/>
                </a:solidFill>
                <a:latin typeface="Helvetica Neue"/>
              </a:rPr>
              <a:t>Stockfish has support for </a:t>
            </a:r>
            <a:r>
              <a:rPr lang="en-US" altLang="en-US" b="1">
                <a:solidFill>
                  <a:srgbClr val="333333"/>
                </a:solidFill>
                <a:latin typeface="Helvetica Neue"/>
              </a:rPr>
              <a:t>32 or 64-bit </a:t>
            </a:r>
            <a:r>
              <a:rPr lang="en-US" altLang="en-US">
                <a:solidFill>
                  <a:srgbClr val="333333"/>
                </a:solidFill>
                <a:latin typeface="Helvetica Neue"/>
              </a:rPr>
              <a:t>CPUs, the </a:t>
            </a:r>
            <a:r>
              <a:rPr lang="en-US" altLang="en-US" b="1">
                <a:solidFill>
                  <a:srgbClr val="333333"/>
                </a:solidFill>
                <a:latin typeface="Helvetica Neue"/>
              </a:rPr>
              <a:t>hardware POPCNT instruction</a:t>
            </a:r>
            <a:r>
              <a:rPr lang="en-US" altLang="en-US">
                <a:solidFill>
                  <a:srgbClr val="333333"/>
                </a:solidFill>
                <a:latin typeface="Helvetica Neue"/>
              </a:rPr>
              <a:t>, big-endian machines such as Power PC, and other platforms.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 – przegląd i analiza</a:t>
            </a:r>
          </a:p>
        </p:txBody>
      </p:sp>
      <p:pic>
        <p:nvPicPr>
          <p:cNvPr id="1024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04" name="Rectangle 1"/>
          <p:cNvSpPr>
            <a:spLocks noChangeArrowheads="1"/>
          </p:cNvSpPr>
          <p:nvPr/>
        </p:nvSpPr>
        <p:spPr bwMode="auto">
          <a:xfrm>
            <a:off x="357188" y="1484313"/>
            <a:ext cx="839152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rgbClr val="000000"/>
              </a:buClr>
              <a:buSzPct val="100000"/>
              <a:buFont typeface="Times New Roman" panose="02020603050405020304" pitchFamily="18" charset="0"/>
              <a:buNone/>
            </a:pPr>
            <a:r>
              <a:rPr lang="en-US" altLang="en-US" b="1">
                <a:solidFill>
                  <a:schemeClr val="tx1"/>
                </a:solidFill>
              </a:rPr>
              <a:t>POPCNT</a:t>
            </a:r>
          </a:p>
          <a:p>
            <a:pPr>
              <a:buClr>
                <a:srgbClr val="000000"/>
              </a:buClr>
              <a:buSzPct val="100000"/>
              <a:buFont typeface="Times New Roman" panose="02020603050405020304" pitchFamily="18" charset="0"/>
              <a:buNone/>
            </a:pPr>
            <a:r>
              <a:rPr lang="en-US" altLang="en-US">
                <a:solidFill>
                  <a:schemeClr val="tx1"/>
                </a:solidFill>
              </a:rPr>
              <a:t>These instructions operate on integer rather than SSE registers, and although introduced by AMD with the SSE4a instruction set, they are counted as separate extensions with their own dedicated CPUID bits to indicate support. Intel implements POPCNT beginning with the Nehalem microarchitecture</a:t>
            </a:r>
            <a:r>
              <a:rPr lang="pl-PL" altLang="en-US">
                <a:solidFill>
                  <a:schemeClr val="tx1"/>
                </a:solidFill>
              </a:rPr>
              <a:t> (2008).</a:t>
            </a:r>
            <a:r>
              <a:rPr lang="en-US" altLang="en-US">
                <a:solidFill>
                  <a:schemeClr val="tx1"/>
                </a:solidFill>
              </a:rPr>
              <a:t> AMD implements both beginning with the Barcelona microarchitecture.</a:t>
            </a:r>
          </a:p>
          <a:p>
            <a:pPr>
              <a:buClr>
                <a:srgbClr val="000000"/>
              </a:buClr>
              <a:buSzPct val="100000"/>
              <a:buFont typeface="Times New Roman" panose="02020603050405020304" pitchFamily="18" charset="0"/>
              <a:buNone/>
            </a:pPr>
            <a:r>
              <a:rPr lang="en-US" altLang="en-US">
                <a:solidFill>
                  <a:schemeClr val="tx1"/>
                </a:solidFill>
              </a:rPr>
              <a:t>AMD calls this pair of instructions Advanced Bit Manipulation (ABM).</a:t>
            </a:r>
          </a:p>
          <a:p>
            <a:pPr>
              <a:buClr>
                <a:srgbClr val="000000"/>
              </a:buClr>
              <a:buSzPct val="100000"/>
              <a:buFont typeface="Times New Roman" panose="02020603050405020304" pitchFamily="18" charset="0"/>
              <a:buNone/>
            </a:pPr>
            <a:r>
              <a:rPr lang="en-US" altLang="en-US">
                <a:solidFill>
                  <a:schemeClr val="tx1"/>
                </a:solidFill>
              </a:rPr>
              <a:t>Instruction	Description</a:t>
            </a:r>
          </a:p>
          <a:p>
            <a:pPr>
              <a:buClr>
                <a:srgbClr val="000000"/>
              </a:buClr>
              <a:buSzPct val="100000"/>
              <a:buFont typeface="Times New Roman" panose="02020603050405020304" pitchFamily="18" charset="0"/>
              <a:buNone/>
            </a:pPr>
            <a:r>
              <a:rPr lang="en-US" altLang="en-US">
                <a:solidFill>
                  <a:schemeClr val="tx1"/>
                </a:solidFill>
              </a:rPr>
              <a:t>POPCNT</a:t>
            </a:r>
          </a:p>
          <a:p>
            <a:pPr>
              <a:buClr>
                <a:srgbClr val="000000"/>
              </a:buClr>
              <a:buSzPct val="100000"/>
              <a:buFont typeface="Times New Roman" panose="02020603050405020304" pitchFamily="18" charset="0"/>
              <a:buNone/>
            </a:pPr>
            <a:r>
              <a:rPr lang="en-US" altLang="en-US">
                <a:solidFill>
                  <a:schemeClr val="tx1"/>
                </a:solidFill>
              </a:rPr>
              <a:t>Population count (count number of bits set to 1). Support is indicated via the CPUID.01H:ECX.POPCNT[Bit 23] flag.[14]</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 – przegląd i analiza</a:t>
            </a:r>
          </a:p>
        </p:txBody>
      </p:sp>
      <p:pic>
        <p:nvPicPr>
          <p:cNvPr id="1044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4452"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885825"/>
            <a:ext cx="6467475" cy="605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 – przegląd i analiza</a:t>
            </a:r>
          </a:p>
        </p:txBody>
      </p:sp>
      <p:pic>
        <p:nvPicPr>
          <p:cNvPr id="1064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6500"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01813" y="1844675"/>
            <a:ext cx="5610225"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 – przegląd i analiza</a:t>
            </a:r>
          </a:p>
        </p:txBody>
      </p:sp>
      <p:pic>
        <p:nvPicPr>
          <p:cNvPr id="1085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8548"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552575"/>
            <a:ext cx="5314950"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9"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95963" y="1546225"/>
            <a:ext cx="272415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sp>
        <p:nvSpPr>
          <p:cNvPr id="110595" name="Text Box 2"/>
          <p:cNvSpPr txBox="1">
            <a:spLocks noChangeArrowheads="1"/>
          </p:cNvSpPr>
          <p:nvPr/>
        </p:nvSpPr>
        <p:spPr bwMode="auto">
          <a:xfrm>
            <a:off x="357188" y="1600200"/>
            <a:ext cx="8329612" cy="5013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71463" indent="-271463">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eaLnBrk="1" hangingPunct="1">
              <a:buClr>
                <a:srgbClr val="D16349"/>
              </a:buClr>
              <a:buSzPct val="85000"/>
              <a:buFont typeface="Wingdings 2" panose="05020102010507070707" pitchFamily="18" charset="2"/>
              <a:buChar char=""/>
            </a:pPr>
            <a:r>
              <a:rPr lang="pl-PL" altLang="pl-PL"/>
              <a:t>Silnik gry powinien charakteryzować się wydajnością czasową a przekazywane do niego oraz generowane przez niego listy możliwych posunięć powinny być zoptymalizowane pamięciowo, ponieważ mogą być przechowywane w węzłach algorytmów z rodziny best-first search.</a:t>
            </a:r>
          </a:p>
          <a:p>
            <a:pPr eaLnBrk="1" hangingPunct="1">
              <a:buClr>
                <a:srgbClr val="D16349"/>
              </a:buClr>
              <a:buSzPct val="85000"/>
              <a:buFont typeface="Wingdings 2" panose="05020102010507070707" pitchFamily="18" charset="2"/>
              <a:buChar char=""/>
            </a:pPr>
            <a:r>
              <a:rPr lang="pl-PL" altLang="pl-PL"/>
              <a:t>Koniecznie osobno GUI (Arena, Winboard, Xboard) i osobno program grający</a:t>
            </a:r>
          </a:p>
        </p:txBody>
      </p:sp>
      <p:pic>
        <p:nvPicPr>
          <p:cNvPr id="11059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1"/>
          <p:cNvSpPr txBox="1">
            <a:spLocks noChangeArrowheads="1"/>
          </p:cNvSpPr>
          <p:nvPr/>
        </p:nvSpPr>
        <p:spPr bwMode="auto">
          <a:xfrm>
            <a:off x="357188" y="274638"/>
            <a:ext cx="8501062"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 (GUI?)</a:t>
            </a:r>
          </a:p>
        </p:txBody>
      </p:sp>
      <p:pic>
        <p:nvPicPr>
          <p:cNvPr id="1126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644"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412875"/>
            <a:ext cx="7272337"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4692"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557338"/>
            <a:ext cx="4918075"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357188" y="274638"/>
            <a:ext cx="8501062"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ICGA</a:t>
            </a:r>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580" name="Rectangle 1"/>
          <p:cNvSpPr>
            <a:spLocks noChangeArrowheads="1"/>
          </p:cNvSpPr>
          <p:nvPr/>
        </p:nvSpPr>
        <p:spPr bwMode="auto">
          <a:xfrm>
            <a:off x="331788" y="1412875"/>
            <a:ext cx="8526462"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solidFill>
                  <a:schemeClr val="tx1"/>
                </a:solidFill>
              </a:rPr>
              <a:t>The International Computer Games Association (ICGA) was founded as the International Computer Chess Association (ICCA) in 1977 by computer chess programmers to organise championship events for computer programs and to facilitate the sharing of technical knowledge via the ICCA Journal.</a:t>
            </a:r>
            <a:endParaRPr lang="pl-PL" altLang="en-US">
              <a:solidFill>
                <a:schemeClr val="tx1"/>
              </a:solidFill>
            </a:endParaRPr>
          </a:p>
          <a:p>
            <a:endParaRPr lang="en-US" altLang="en-US">
              <a:solidFill>
                <a:schemeClr val="tx1"/>
              </a:solidFill>
            </a:endParaRPr>
          </a:p>
          <a:p>
            <a:r>
              <a:rPr lang="en-US" altLang="en-US">
                <a:solidFill>
                  <a:schemeClr val="tx1"/>
                </a:solidFill>
              </a:rPr>
              <a:t>Renamed the 'ICGA' in 2002, the association now more broadly fosters the computer games and game artificial intelligence community by organizing the Computer Olympiad, the World Computer Chess Championship, and the International Conference on Computers and Games. The ICGA also publishes a quarterly journal, the ICGA Journal, and maintains relationships with Computer Science, Commercial, and Game organizations throughout the world. The ICGA is led by David Levy.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1"/>
          <p:cNvSpPr txBox="1">
            <a:spLocks noChangeArrowheads="1"/>
          </p:cNvSpPr>
          <p:nvPr/>
        </p:nvSpPr>
        <p:spPr bwMode="auto">
          <a:xfrm>
            <a:off x="357188" y="274638"/>
            <a:ext cx="8501062"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Część II – własna implementacja</a:t>
            </a:r>
          </a:p>
        </p:txBody>
      </p:sp>
      <p:pic>
        <p:nvPicPr>
          <p:cNvPr id="1167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6740"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06513" y="2570163"/>
            <a:ext cx="6600825"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1"/>
          <p:cNvSpPr txBox="1">
            <a:spLocks noChangeArrowheads="1"/>
          </p:cNvSpPr>
          <p:nvPr/>
        </p:nvSpPr>
        <p:spPr bwMode="auto">
          <a:xfrm>
            <a:off x="301625" y="228600"/>
            <a:ext cx="8534400"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Stan prac</a:t>
            </a:r>
          </a:p>
        </p:txBody>
      </p:sp>
      <p:sp>
        <p:nvSpPr>
          <p:cNvPr id="118787" name="Text Box 2"/>
          <p:cNvSpPr txBox="1">
            <a:spLocks noChangeArrowheads="1"/>
          </p:cNvSpPr>
          <p:nvPr/>
        </p:nvSpPr>
        <p:spPr bwMode="auto">
          <a:xfrm>
            <a:off x="301625" y="1527175"/>
            <a:ext cx="8504238"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71463" indent="-271463">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marL="546100" indent="-273050">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eaLnBrk="1" hangingPunct="1">
              <a:lnSpc>
                <a:spcPct val="90000"/>
              </a:lnSpc>
              <a:spcBef>
                <a:spcPts val="600"/>
              </a:spcBef>
              <a:buClr>
                <a:srgbClr val="D16349"/>
              </a:buClr>
              <a:buSzPct val="85000"/>
              <a:buFont typeface="Wingdings 2" panose="05020102010507070707" pitchFamily="18" charset="2"/>
              <a:buChar char=""/>
            </a:pPr>
            <a:r>
              <a:rPr lang="pl-PL" altLang="pl-PL" sz="2400"/>
              <a:t>Przegląd i analiza dostępnych implementacji silników popularnych gier (Go, szachy, warcaby, itp.)</a:t>
            </a:r>
          </a:p>
          <a:p>
            <a:pPr lvl="1" eaLnBrk="1" hangingPunct="1">
              <a:lnSpc>
                <a:spcPct val="90000"/>
              </a:lnSpc>
              <a:spcBef>
                <a:spcPts val="600"/>
              </a:spcBef>
              <a:buClr>
                <a:srgbClr val="D16349"/>
              </a:buClr>
              <a:buSzPct val="85000"/>
              <a:buFont typeface="Wingdings 2" panose="05020102010507070707" pitchFamily="18" charset="2"/>
              <a:buChar char=""/>
            </a:pPr>
            <a:r>
              <a:rPr lang="pl-PL" altLang="pl-PL" sz="2400">
                <a:solidFill>
                  <a:srgbClr val="000000"/>
                </a:solidFill>
              </a:rPr>
              <a:t>Ogólne rozeznanie /ZROBIONE</a:t>
            </a:r>
          </a:p>
          <a:p>
            <a:pPr lvl="1" eaLnBrk="1" hangingPunct="1">
              <a:lnSpc>
                <a:spcPct val="90000"/>
              </a:lnSpc>
              <a:spcBef>
                <a:spcPts val="600"/>
              </a:spcBef>
              <a:buClr>
                <a:srgbClr val="D16349"/>
              </a:buClr>
              <a:buSzPct val="85000"/>
              <a:buFont typeface="Wingdings 2" panose="05020102010507070707" pitchFamily="18" charset="2"/>
              <a:buChar char=""/>
            </a:pPr>
            <a:r>
              <a:rPr lang="pl-PL" altLang="pl-PL" sz="2400">
                <a:solidFill>
                  <a:srgbClr val="000000"/>
                </a:solidFill>
              </a:rPr>
              <a:t>Wstępna analiza kodów źródłowych /W TRAKCIE</a:t>
            </a:r>
          </a:p>
          <a:p>
            <a:pPr lvl="1" eaLnBrk="1" hangingPunct="1">
              <a:lnSpc>
                <a:spcPct val="90000"/>
              </a:lnSpc>
              <a:spcBef>
                <a:spcPts val="600"/>
              </a:spcBef>
              <a:buClr>
                <a:srgbClr val="D16349"/>
              </a:buClr>
              <a:buSzPct val="85000"/>
              <a:buFont typeface="Wingdings 2" panose="05020102010507070707" pitchFamily="18" charset="2"/>
              <a:buChar char=""/>
            </a:pPr>
            <a:r>
              <a:rPr lang="pl-PL" altLang="pl-PL" sz="2400">
                <a:solidFill>
                  <a:srgbClr val="000000"/>
                </a:solidFill>
              </a:rPr>
              <a:t>Spisanie wniosków, dokończenie analizy /WKRÓTCE</a:t>
            </a:r>
          </a:p>
          <a:p>
            <a:pPr eaLnBrk="1" hangingPunct="1">
              <a:lnSpc>
                <a:spcPct val="90000"/>
              </a:lnSpc>
              <a:spcBef>
                <a:spcPts val="600"/>
              </a:spcBef>
              <a:buClr>
                <a:srgbClr val="D16349"/>
              </a:buClr>
              <a:buSzPct val="85000"/>
              <a:buFont typeface="Wingdings 2" panose="05020102010507070707" pitchFamily="18" charset="2"/>
              <a:buChar char=""/>
            </a:pPr>
            <a:r>
              <a:rPr lang="pl-PL" altLang="pl-PL" sz="2400"/>
              <a:t>Implementacja generatora silników wybranej gry</a:t>
            </a:r>
          </a:p>
          <a:p>
            <a:pPr lvl="1" eaLnBrk="1" hangingPunct="1">
              <a:lnSpc>
                <a:spcPct val="90000"/>
              </a:lnSpc>
              <a:spcBef>
                <a:spcPts val="600"/>
              </a:spcBef>
              <a:buClr>
                <a:srgbClr val="D16349"/>
              </a:buClr>
              <a:buSzPct val="85000"/>
              <a:buFont typeface="Wingdings 2" panose="05020102010507070707" pitchFamily="18" charset="2"/>
              <a:buChar char=""/>
            </a:pPr>
            <a:r>
              <a:rPr lang="pl-PL" altLang="pl-PL" sz="2400">
                <a:solidFill>
                  <a:srgbClr val="000000"/>
                </a:solidFill>
              </a:rPr>
              <a:t>0%</a:t>
            </a:r>
          </a:p>
          <a:p>
            <a:pPr eaLnBrk="1" hangingPunct="1">
              <a:lnSpc>
                <a:spcPct val="90000"/>
              </a:lnSpc>
              <a:spcBef>
                <a:spcPts val="600"/>
              </a:spcBef>
              <a:buClr>
                <a:srgbClr val="D16349"/>
              </a:buClr>
              <a:buSzPct val="85000"/>
              <a:buFont typeface="Wingdings 2" panose="05020102010507070707" pitchFamily="18" charset="2"/>
              <a:buChar char=""/>
            </a:pPr>
            <a:r>
              <a:rPr lang="pl-PL" altLang="pl-PL" sz="2400"/>
              <a:t>3.  Analiza wydajnościowo, poprawnościowa zaimplementowanego generatora silników gier</a:t>
            </a:r>
          </a:p>
          <a:p>
            <a:pPr lvl="1" eaLnBrk="1" hangingPunct="1">
              <a:lnSpc>
                <a:spcPct val="90000"/>
              </a:lnSpc>
              <a:spcBef>
                <a:spcPts val="600"/>
              </a:spcBef>
              <a:buClr>
                <a:srgbClr val="D16349"/>
              </a:buClr>
              <a:buSzPct val="85000"/>
              <a:buFont typeface="Wingdings 2" panose="05020102010507070707" pitchFamily="18" charset="2"/>
              <a:buChar char=""/>
            </a:pPr>
            <a:r>
              <a:rPr lang="pl-PL" altLang="pl-PL" sz="2400">
                <a:solidFill>
                  <a:srgbClr val="000000"/>
                </a:solidFill>
              </a:rPr>
              <a:t>0%</a:t>
            </a:r>
          </a:p>
        </p:txBody>
      </p:sp>
      <p:pic>
        <p:nvPicPr>
          <p:cNvPr id="11878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1"/>
          <p:cNvSpPr txBox="1">
            <a:spLocks noChangeArrowheads="1"/>
          </p:cNvSpPr>
          <p:nvPr/>
        </p:nvSpPr>
        <p:spPr bwMode="auto">
          <a:xfrm>
            <a:off x="301625" y="228600"/>
            <a:ext cx="8534400"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Ocena zagrożeń</a:t>
            </a:r>
          </a:p>
        </p:txBody>
      </p:sp>
      <p:sp>
        <p:nvSpPr>
          <p:cNvPr id="120835" name="Text Box 2"/>
          <p:cNvSpPr txBox="1">
            <a:spLocks noChangeArrowheads="1"/>
          </p:cNvSpPr>
          <p:nvPr/>
        </p:nvSpPr>
        <p:spPr bwMode="auto">
          <a:xfrm>
            <a:off x="301625" y="1527175"/>
            <a:ext cx="8504238"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marL="546100" indent="-273050">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lvl="1" eaLnBrk="1" hangingPunct="1">
              <a:lnSpc>
                <a:spcPct val="90000"/>
              </a:lnSpc>
              <a:spcBef>
                <a:spcPts val="600"/>
              </a:spcBef>
              <a:buClr>
                <a:srgbClr val="CCB400"/>
              </a:buClr>
              <a:buSzPct val="70000"/>
              <a:buFont typeface="Wingdings" panose="05000000000000000000" pitchFamily="2" charset="2"/>
              <a:buChar char=""/>
            </a:pPr>
            <a:r>
              <a:rPr lang="pl-PL" altLang="pl-PL" sz="2400">
                <a:solidFill>
                  <a:srgbClr val="000000"/>
                </a:solidFill>
              </a:rPr>
              <a:t>Nowa tematyka (średnie)</a:t>
            </a:r>
          </a:p>
          <a:p>
            <a:pPr lvl="1" eaLnBrk="1" hangingPunct="1">
              <a:lnSpc>
                <a:spcPct val="90000"/>
              </a:lnSpc>
              <a:spcBef>
                <a:spcPts val="600"/>
              </a:spcBef>
              <a:buClr>
                <a:srgbClr val="CCB400"/>
              </a:buClr>
              <a:buSzPct val="70000"/>
              <a:buFont typeface="Wingdings" panose="05000000000000000000" pitchFamily="2" charset="2"/>
              <a:buChar char=""/>
            </a:pPr>
            <a:r>
              <a:rPr lang="pl-PL" altLang="pl-PL" sz="2400">
                <a:solidFill>
                  <a:srgbClr val="000000"/>
                </a:solidFill>
              </a:rPr>
              <a:t>Niewielki postęp prac (wysokie)</a:t>
            </a:r>
          </a:p>
          <a:p>
            <a:pPr lvl="1" eaLnBrk="1" hangingPunct="1">
              <a:lnSpc>
                <a:spcPct val="90000"/>
              </a:lnSpc>
              <a:spcBef>
                <a:spcPts val="600"/>
              </a:spcBef>
              <a:buClr>
                <a:srgbClr val="CCB400"/>
              </a:buClr>
              <a:buSzPct val="70000"/>
              <a:buFont typeface="Wingdings" panose="05000000000000000000" pitchFamily="2" charset="2"/>
              <a:buChar char=""/>
            </a:pPr>
            <a:r>
              <a:rPr lang="pl-PL" altLang="pl-PL" sz="2400">
                <a:solidFill>
                  <a:srgbClr val="000000"/>
                </a:solidFill>
              </a:rPr>
              <a:t>Wiedza o zastosowanych rozwiązaniach może okazać się niewystarczająca (niskie)</a:t>
            </a:r>
          </a:p>
          <a:p>
            <a:pPr lvl="1" eaLnBrk="1" hangingPunct="1">
              <a:lnSpc>
                <a:spcPct val="90000"/>
              </a:lnSpc>
              <a:spcBef>
                <a:spcPts val="600"/>
              </a:spcBef>
              <a:buClr>
                <a:srgbClr val="CCB400"/>
              </a:buClr>
              <a:buSzPct val="70000"/>
              <a:buFont typeface="Wingdings" panose="05000000000000000000" pitchFamily="2" charset="2"/>
              <a:buChar char=""/>
            </a:pPr>
            <a:r>
              <a:rPr lang="pl-PL" altLang="pl-PL" sz="2400">
                <a:solidFill>
                  <a:srgbClr val="000000"/>
                </a:solidFill>
              </a:rPr>
              <a:t>Efektywna implementacja może okazać się znacznie trudniejsza niż się wydaje (średnie)</a:t>
            </a:r>
          </a:p>
        </p:txBody>
      </p:sp>
      <p:pic>
        <p:nvPicPr>
          <p:cNvPr id="12083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1"/>
          <p:cNvSpPr txBox="1">
            <a:spLocks noChangeArrowheads="1"/>
          </p:cNvSpPr>
          <p:nvPr/>
        </p:nvSpPr>
        <p:spPr bwMode="auto">
          <a:xfrm>
            <a:off x="301625" y="228600"/>
            <a:ext cx="8534400"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4000" b="1">
                <a:solidFill>
                  <a:srgbClr val="7B9899"/>
                </a:solidFill>
              </a:rPr>
              <a:t>Wstępny harmonogram prac</a:t>
            </a:r>
          </a:p>
        </p:txBody>
      </p:sp>
      <p:sp>
        <p:nvSpPr>
          <p:cNvPr id="122883" name="Text Box 2"/>
          <p:cNvSpPr txBox="1">
            <a:spLocks noChangeArrowheads="1"/>
          </p:cNvSpPr>
          <p:nvPr/>
        </p:nvSpPr>
        <p:spPr bwMode="auto">
          <a:xfrm>
            <a:off x="301625" y="1527175"/>
            <a:ext cx="8504238" cy="508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71463" indent="-271463">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marL="546100" indent="-273050">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lvl="1">
              <a:spcBef>
                <a:spcPts val="600"/>
              </a:spcBef>
              <a:buClr>
                <a:srgbClr val="CCB400"/>
              </a:buClr>
              <a:buSzPct val="70000"/>
              <a:buFont typeface="Wingdings" panose="05000000000000000000" pitchFamily="2" charset="2"/>
              <a:buChar char=""/>
            </a:pPr>
            <a:r>
              <a:rPr lang="pl-PL" altLang="pl-PL" sz="2400">
                <a:solidFill>
                  <a:srgbClr val="000000"/>
                </a:solidFill>
              </a:rPr>
              <a:t>Koniec marca – zakończenie części I pracy – napisana analiza i porównanie silników gier logicznych, rozpoczęcie implementacji</a:t>
            </a:r>
          </a:p>
          <a:p>
            <a:pPr lvl="1">
              <a:spcBef>
                <a:spcPts val="600"/>
              </a:spcBef>
              <a:buClr>
                <a:srgbClr val="CCB400"/>
              </a:buClr>
              <a:buSzPct val="70000"/>
              <a:buFont typeface="Wingdings" panose="05000000000000000000" pitchFamily="2" charset="2"/>
              <a:buChar char=""/>
            </a:pPr>
            <a:r>
              <a:rPr lang="pl-PL" altLang="pl-PL" sz="2400">
                <a:solidFill>
                  <a:srgbClr val="000000"/>
                </a:solidFill>
              </a:rPr>
              <a:t>Koniec kwietnia – wstępna implementacja silnika wybranej gry zakończona, silnik działa ale niekoniecznie jest szybki, napisanie prototypowej wersji części II pracy</a:t>
            </a:r>
          </a:p>
          <a:p>
            <a:pPr lvl="1">
              <a:spcBef>
                <a:spcPts val="600"/>
              </a:spcBef>
              <a:buClr>
                <a:srgbClr val="CCB400"/>
              </a:buClr>
              <a:buSzPct val="70000"/>
              <a:buFont typeface="Wingdings" panose="05000000000000000000" pitchFamily="2" charset="2"/>
              <a:buChar char=""/>
            </a:pPr>
            <a:r>
              <a:rPr lang="pl-PL" altLang="pl-PL" sz="2400">
                <a:solidFill>
                  <a:srgbClr val="000000"/>
                </a:solidFill>
              </a:rPr>
              <a:t>Połowa maja – ukończona i dopracowana aplikacja testująca, szybkie domknięcie (poprawienie) części II pracy</a:t>
            </a:r>
          </a:p>
          <a:p>
            <a:pPr lvl="1">
              <a:spcBef>
                <a:spcPts val="600"/>
              </a:spcBef>
              <a:buClr>
                <a:srgbClr val="CCB400"/>
              </a:buClr>
              <a:buSzPct val="70000"/>
              <a:buFont typeface="Wingdings" panose="05000000000000000000" pitchFamily="2" charset="2"/>
              <a:buChar char=""/>
            </a:pPr>
            <a:r>
              <a:rPr lang="pl-PL" altLang="pl-PL" sz="2400">
                <a:solidFill>
                  <a:srgbClr val="000000"/>
                </a:solidFill>
              </a:rPr>
              <a:t>Połowa czerwca– napisana i ukończona część III pracy, poprawki</a:t>
            </a:r>
          </a:p>
          <a:p>
            <a:pPr lvl="1">
              <a:spcBef>
                <a:spcPts val="600"/>
              </a:spcBef>
              <a:buClr>
                <a:srgbClr val="CCB400"/>
              </a:buClr>
              <a:buSzPct val="70000"/>
              <a:buFont typeface="Wingdings" panose="05000000000000000000" pitchFamily="2" charset="2"/>
              <a:buChar char=""/>
            </a:pPr>
            <a:r>
              <a:rPr lang="pl-PL" altLang="pl-PL" sz="2400">
                <a:solidFill>
                  <a:srgbClr val="000000"/>
                </a:solidFill>
              </a:rPr>
              <a:t>Koniec czerwca –  przygotowanie pracy do oddania, złożenie pracy</a:t>
            </a:r>
          </a:p>
          <a:p>
            <a:pPr eaLnBrk="1" hangingPunct="1">
              <a:lnSpc>
                <a:spcPct val="90000"/>
              </a:lnSpc>
              <a:spcBef>
                <a:spcPts val="375"/>
              </a:spcBef>
              <a:buClr>
                <a:srgbClr val="D16349"/>
              </a:buClr>
              <a:buSzPct val="85000"/>
              <a:buFont typeface="Wingdings 2" panose="05020102010507070707" pitchFamily="18" charset="2"/>
              <a:buNone/>
            </a:pPr>
            <a:endParaRPr lang="pl-PL" altLang="pl-PL" sz="1500"/>
          </a:p>
        </p:txBody>
      </p:sp>
      <p:pic>
        <p:nvPicPr>
          <p:cNvPr id="12288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1"/>
          <p:cNvSpPr txBox="1">
            <a:spLocks noChangeArrowheads="1"/>
          </p:cNvSpPr>
          <p:nvPr/>
        </p:nvSpPr>
        <p:spPr bwMode="auto">
          <a:xfrm>
            <a:off x="301625" y="228600"/>
            <a:ext cx="8534400"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4000" b="1">
                <a:solidFill>
                  <a:srgbClr val="7B9899"/>
                </a:solidFill>
              </a:rPr>
              <a:t>Podstawowa bibliografia</a:t>
            </a:r>
          </a:p>
        </p:txBody>
      </p:sp>
      <p:sp>
        <p:nvSpPr>
          <p:cNvPr id="124931" name="Text Box 2"/>
          <p:cNvSpPr txBox="1">
            <a:spLocks noChangeArrowheads="1"/>
          </p:cNvSpPr>
          <p:nvPr/>
        </p:nvSpPr>
        <p:spPr bwMode="auto">
          <a:xfrm>
            <a:off x="301625" y="1527175"/>
            <a:ext cx="8504238"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271463" indent="-271463">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eaLnBrk="1" hangingPunct="1">
              <a:lnSpc>
                <a:spcPct val="90000"/>
              </a:lnSpc>
              <a:spcBef>
                <a:spcPts val="500"/>
              </a:spcBef>
              <a:buClr>
                <a:srgbClr val="D16349"/>
              </a:buClr>
              <a:buSzPct val="85000"/>
              <a:buFont typeface="Wingdings 2" panose="05020102010507070707" pitchFamily="18" charset="2"/>
              <a:buChar char=""/>
            </a:pPr>
            <a:r>
              <a:rPr lang="pl-PL" altLang="pl-PL" sz="2000"/>
              <a:t>1. Czasopisma ICGA Journal</a:t>
            </a:r>
          </a:p>
          <a:p>
            <a:pPr eaLnBrk="1" hangingPunct="1">
              <a:lnSpc>
                <a:spcPct val="90000"/>
              </a:lnSpc>
              <a:spcBef>
                <a:spcPts val="500"/>
              </a:spcBef>
              <a:buClr>
                <a:srgbClr val="D16349"/>
              </a:buClr>
              <a:buSzPct val="85000"/>
              <a:buFont typeface="Wingdings 2" panose="05020102010507070707" pitchFamily="18" charset="2"/>
              <a:buChar char=""/>
            </a:pPr>
            <a:r>
              <a:rPr lang="pl-PL" altLang="pl-PL" sz="2000"/>
              <a:t>2. Strona olimpiady ICGA https://icga.leidenuniv.nl</a:t>
            </a:r>
          </a:p>
          <a:p>
            <a:pPr eaLnBrk="1" hangingPunct="1">
              <a:lnSpc>
                <a:spcPct val="90000"/>
              </a:lnSpc>
              <a:spcBef>
                <a:spcPts val="500"/>
              </a:spcBef>
              <a:buClr>
                <a:srgbClr val="D16349"/>
              </a:buClr>
              <a:buSzPct val="85000"/>
              <a:buFont typeface="Wingdings 2" panose="05020102010507070707" pitchFamily="18" charset="2"/>
              <a:buChar char=""/>
            </a:pPr>
            <a:r>
              <a:rPr lang="pl-PL" altLang="pl-PL" sz="2000"/>
              <a:t>3. Kody źródłowe programów grających</a:t>
            </a:r>
          </a:p>
          <a:p>
            <a:pPr eaLnBrk="1" hangingPunct="1">
              <a:lnSpc>
                <a:spcPct val="90000"/>
              </a:lnSpc>
              <a:spcBef>
                <a:spcPts val="500"/>
              </a:spcBef>
              <a:buClr>
                <a:srgbClr val="D16349"/>
              </a:buClr>
              <a:buSzPct val="85000"/>
              <a:buFont typeface="Wingdings 2" panose="05020102010507070707" pitchFamily="18" charset="2"/>
              <a:buChar char=""/>
            </a:pPr>
            <a:r>
              <a:rPr lang="pl-PL" altLang="pl-PL" sz="2000"/>
              <a:t>4. http://www.grappa.univ-lille3.fr/icga/programs.php</a:t>
            </a:r>
          </a:p>
          <a:p>
            <a:pPr eaLnBrk="1" hangingPunct="1">
              <a:lnSpc>
                <a:spcPct val="90000"/>
              </a:lnSpc>
              <a:spcBef>
                <a:spcPts val="500"/>
              </a:spcBef>
              <a:buClr>
                <a:srgbClr val="D16349"/>
              </a:buClr>
              <a:buSzPct val="85000"/>
              <a:buFont typeface="Wingdings 2" panose="05020102010507070707" pitchFamily="18" charset="2"/>
              <a:buChar char=""/>
            </a:pPr>
            <a:r>
              <a:rPr lang="pl-PL" altLang="pl-PL" sz="2000"/>
              <a:t>5. http://stockfishchess.org</a:t>
            </a:r>
          </a:p>
          <a:p>
            <a:pPr eaLnBrk="1" hangingPunct="1">
              <a:lnSpc>
                <a:spcPct val="90000"/>
              </a:lnSpc>
              <a:spcBef>
                <a:spcPts val="500"/>
              </a:spcBef>
              <a:buClr>
                <a:srgbClr val="D16349"/>
              </a:buClr>
              <a:buSzPct val="85000"/>
              <a:buFont typeface="Wingdings 2" panose="05020102010507070707" pitchFamily="18" charset="2"/>
              <a:buChar char=""/>
            </a:pPr>
            <a:r>
              <a:rPr lang="pl-PL" altLang="pl-PL" sz="2000"/>
              <a:t>6. https://github.com/mcostalba/Stockfish</a:t>
            </a:r>
          </a:p>
          <a:p>
            <a:pPr eaLnBrk="1" hangingPunct="1">
              <a:lnSpc>
                <a:spcPct val="90000"/>
              </a:lnSpc>
              <a:spcBef>
                <a:spcPts val="500"/>
              </a:spcBef>
              <a:buClr>
                <a:srgbClr val="D16349"/>
              </a:buClr>
              <a:buSzPct val="85000"/>
              <a:buFont typeface="Wingdings 2" panose="05020102010507070707" pitchFamily="18" charset="2"/>
              <a:buChar char=""/>
            </a:pPr>
            <a:endParaRPr lang="pl-PL" altLang="pl-PL" sz="2000"/>
          </a:p>
        </p:txBody>
      </p:sp>
      <p:pic>
        <p:nvPicPr>
          <p:cNvPr id="1249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1"/>
          <p:cNvSpPr txBox="1">
            <a:spLocks noChangeArrowheads="1"/>
          </p:cNvSpPr>
          <p:nvPr/>
        </p:nvSpPr>
        <p:spPr bwMode="auto">
          <a:xfrm>
            <a:off x="301625" y="228600"/>
            <a:ext cx="8534400" cy="103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Ok, jak to wygląda dzisiaj w praktyce</a:t>
            </a:r>
          </a:p>
        </p:txBody>
      </p:sp>
      <p:sp>
        <p:nvSpPr>
          <p:cNvPr id="126979" name="Text Box 2"/>
          <p:cNvSpPr txBox="1">
            <a:spLocks noChangeArrowheads="1"/>
          </p:cNvSpPr>
          <p:nvPr/>
        </p:nvSpPr>
        <p:spPr bwMode="auto">
          <a:xfrm>
            <a:off x="301625" y="1527175"/>
            <a:ext cx="8504238"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marL="730250" indent="-457200">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lvl="1" eaLnBrk="1" hangingPunct="1">
              <a:lnSpc>
                <a:spcPct val="90000"/>
              </a:lnSpc>
              <a:spcBef>
                <a:spcPts val="600"/>
              </a:spcBef>
              <a:buClr>
                <a:srgbClr val="CCB400"/>
              </a:buClr>
              <a:buSzPct val="70000"/>
              <a:buFont typeface="Georgia" panose="02040502050405020303" pitchFamily="18" charset="0"/>
              <a:buAutoNum type="arabicPeriod"/>
            </a:pPr>
            <a:r>
              <a:rPr lang="pl-PL" altLang="pl-PL" sz="2400">
                <a:solidFill>
                  <a:srgbClr val="000000"/>
                </a:solidFill>
              </a:rPr>
              <a:t>Rozdział opisowy – rozpoznanie trendów w silnikach programów grających JEST NIEZALEŻNY od problemu wyboru gry (czyli mógłby być napisany już dawno…)</a:t>
            </a:r>
          </a:p>
        </p:txBody>
      </p:sp>
      <p:pic>
        <p:nvPicPr>
          <p:cNvPr id="12698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1"/>
          <p:cNvSpPr txBox="1">
            <a:spLocks noChangeArrowheads="1"/>
          </p:cNvSpPr>
          <p:nvPr/>
        </p:nvSpPr>
        <p:spPr bwMode="auto">
          <a:xfrm>
            <a:off x="301625" y="228600"/>
            <a:ext cx="8534400" cy="103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Ok, jak to wygląda dzisiaj w praktyce</a:t>
            </a:r>
          </a:p>
        </p:txBody>
      </p:sp>
      <p:sp>
        <p:nvSpPr>
          <p:cNvPr id="129027" name="Text Box 2"/>
          <p:cNvSpPr txBox="1">
            <a:spLocks noChangeArrowheads="1"/>
          </p:cNvSpPr>
          <p:nvPr/>
        </p:nvSpPr>
        <p:spPr bwMode="auto">
          <a:xfrm>
            <a:off x="301625" y="1527175"/>
            <a:ext cx="8504238"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marL="730250" indent="-457200">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marL="1327150" indent="-457200">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lvl="1" eaLnBrk="1" hangingPunct="1">
              <a:lnSpc>
                <a:spcPct val="90000"/>
              </a:lnSpc>
              <a:spcBef>
                <a:spcPts val="600"/>
              </a:spcBef>
              <a:buClr>
                <a:srgbClr val="CCB400"/>
              </a:buClr>
              <a:buSzPct val="70000"/>
              <a:buFont typeface="Georgia" panose="02040502050405020303" pitchFamily="18" charset="0"/>
              <a:buAutoNum type="arabicPeriod"/>
            </a:pPr>
            <a:r>
              <a:rPr lang="pl-PL" altLang="pl-PL" sz="2400">
                <a:solidFill>
                  <a:srgbClr val="000000"/>
                </a:solidFill>
              </a:rPr>
              <a:t>Wybór gry jest problematyczny – generalnie:</a:t>
            </a:r>
          </a:p>
          <a:p>
            <a:pPr lvl="2" eaLnBrk="1" hangingPunct="1">
              <a:lnSpc>
                <a:spcPct val="90000"/>
              </a:lnSpc>
              <a:spcBef>
                <a:spcPts val="600"/>
              </a:spcBef>
              <a:buClr>
                <a:srgbClr val="CCB400"/>
              </a:buClr>
              <a:buSzPct val="70000"/>
              <a:buFont typeface="Georgia" panose="02040502050405020303" pitchFamily="18" charset="0"/>
              <a:buAutoNum type="arabicPeriod"/>
            </a:pPr>
            <a:r>
              <a:rPr lang="pl-PL" altLang="pl-PL" sz="2200"/>
              <a:t>Im bardziej złożona gra tym więcej wartości które możemy parametryzować - ZALETA</a:t>
            </a:r>
          </a:p>
          <a:p>
            <a:pPr lvl="2" eaLnBrk="1" hangingPunct="1">
              <a:lnSpc>
                <a:spcPct val="90000"/>
              </a:lnSpc>
              <a:spcBef>
                <a:spcPts val="600"/>
              </a:spcBef>
              <a:buClr>
                <a:srgbClr val="CCB400"/>
              </a:buClr>
              <a:buSzPct val="70000"/>
              <a:buFont typeface="Georgia" panose="02040502050405020303" pitchFamily="18" charset="0"/>
              <a:buAutoNum type="arabicPeriod"/>
            </a:pPr>
            <a:r>
              <a:rPr lang="pl-PL" altLang="pl-PL" sz="2200"/>
              <a:t>Im więcej parametrów tym więcej pracy, więcej czasu i trudniej – WADA</a:t>
            </a:r>
          </a:p>
          <a:p>
            <a:pPr lvl="2" eaLnBrk="1" hangingPunct="1">
              <a:lnSpc>
                <a:spcPct val="90000"/>
              </a:lnSpc>
              <a:spcBef>
                <a:spcPts val="600"/>
              </a:spcBef>
              <a:buClr>
                <a:srgbClr val="CCB400"/>
              </a:buClr>
              <a:buSzPct val="70000"/>
              <a:buFont typeface="Georgia" panose="02040502050405020303" pitchFamily="18" charset="0"/>
              <a:buAutoNum type="arabicPeriod"/>
            </a:pPr>
            <a:r>
              <a:rPr lang="pl-PL" altLang="pl-PL" sz="2200"/>
              <a:t>Gry dobrze znane jak warcaby mają dobre wsparcie ze strony community, dużo materiałów i dobre silniki żeby coś podpatrzeć – ZALETA. Ale trudniej jest też napisać coś szybszego, sprytniejszego, dostępne rozwiązania są bardzo złożone – WADA.</a:t>
            </a:r>
          </a:p>
          <a:p>
            <a:pPr lvl="2" eaLnBrk="1" hangingPunct="1">
              <a:lnSpc>
                <a:spcPct val="90000"/>
              </a:lnSpc>
              <a:spcBef>
                <a:spcPts val="600"/>
              </a:spcBef>
              <a:buClr>
                <a:srgbClr val="CCB400"/>
              </a:buClr>
              <a:buSzPct val="70000"/>
              <a:buFont typeface="Georgia" panose="02040502050405020303" pitchFamily="18" charset="0"/>
              <a:buAutoNum type="arabicPeriod"/>
            </a:pPr>
            <a:r>
              <a:rPr lang="pl-PL" altLang="pl-PL" sz="2200"/>
              <a:t>Z drugiej strony wybranie gry mniej znanej jak Quoridor oznaczałoby prawdopoobnie implementację silnika wolnego i potrzeba napisania własnego GUI i tak dalej…</a:t>
            </a:r>
          </a:p>
          <a:p>
            <a:pPr lvl="1" eaLnBrk="1" hangingPunct="1">
              <a:lnSpc>
                <a:spcPct val="90000"/>
              </a:lnSpc>
              <a:spcBef>
                <a:spcPts val="600"/>
              </a:spcBef>
              <a:buClr>
                <a:srgbClr val="CCB400"/>
              </a:buClr>
              <a:buSzPct val="70000"/>
              <a:buFont typeface="Georgia" panose="02040502050405020303" pitchFamily="18" charset="0"/>
              <a:buAutoNum type="arabicPeriod"/>
            </a:pPr>
            <a:endParaRPr lang="pl-PL" altLang="pl-PL" sz="2400">
              <a:solidFill>
                <a:srgbClr val="000000"/>
              </a:solidFill>
            </a:endParaRPr>
          </a:p>
        </p:txBody>
      </p:sp>
      <p:pic>
        <p:nvPicPr>
          <p:cNvPr id="1290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1"/>
          <p:cNvSpPr txBox="1">
            <a:spLocks noChangeArrowheads="1"/>
          </p:cNvSpPr>
          <p:nvPr/>
        </p:nvSpPr>
        <p:spPr bwMode="auto">
          <a:xfrm>
            <a:off x="301625" y="228600"/>
            <a:ext cx="8534400" cy="103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Ok, jak to wygląda dzisiaj w praktyce</a:t>
            </a:r>
          </a:p>
        </p:txBody>
      </p:sp>
      <p:sp>
        <p:nvSpPr>
          <p:cNvPr id="131075" name="Text Box 2"/>
          <p:cNvSpPr txBox="1">
            <a:spLocks noChangeArrowheads="1"/>
          </p:cNvSpPr>
          <p:nvPr/>
        </p:nvSpPr>
        <p:spPr bwMode="auto">
          <a:xfrm>
            <a:off x="301625" y="1527175"/>
            <a:ext cx="8504238"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marL="730250" indent="-457200">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marL="1327150" indent="-457200">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lvl="1" eaLnBrk="1" hangingPunct="1">
              <a:lnSpc>
                <a:spcPct val="90000"/>
              </a:lnSpc>
              <a:spcBef>
                <a:spcPts val="600"/>
              </a:spcBef>
              <a:buClr>
                <a:srgbClr val="CCB400"/>
              </a:buClr>
              <a:buSzPct val="70000"/>
              <a:buFont typeface="Georgia" panose="02040502050405020303" pitchFamily="18" charset="0"/>
              <a:buAutoNum type="arabicPeriod"/>
            </a:pPr>
            <a:r>
              <a:rPr lang="pl-PL" altLang="pl-PL" sz="2400">
                <a:solidFill>
                  <a:srgbClr val="000000"/>
                </a:solidFill>
              </a:rPr>
              <a:t>Wstępny wybór: szachy</a:t>
            </a:r>
          </a:p>
          <a:p>
            <a:pPr lvl="1" eaLnBrk="1" hangingPunct="1">
              <a:lnSpc>
                <a:spcPct val="90000"/>
              </a:lnSpc>
              <a:spcBef>
                <a:spcPts val="600"/>
              </a:spcBef>
              <a:buClr>
                <a:srgbClr val="CCB400"/>
              </a:buClr>
              <a:buSzPct val="70000"/>
              <a:buFont typeface="Georgia" panose="02040502050405020303" pitchFamily="18" charset="0"/>
              <a:buAutoNum type="arabicPeriod"/>
            </a:pPr>
            <a:r>
              <a:rPr lang="pl-PL" altLang="pl-PL"/>
              <a:t>Dlaczego?</a:t>
            </a:r>
          </a:p>
          <a:p>
            <a:pPr lvl="2" eaLnBrk="1" hangingPunct="1">
              <a:lnSpc>
                <a:spcPct val="90000"/>
              </a:lnSpc>
              <a:spcBef>
                <a:spcPts val="600"/>
              </a:spcBef>
              <a:buClr>
                <a:srgbClr val="CCB400"/>
              </a:buClr>
              <a:buSzPct val="70000"/>
              <a:buFont typeface="Georgia" panose="02040502050405020303" pitchFamily="18" charset="0"/>
              <a:buAutoNum type="arabicPeriod"/>
            </a:pPr>
            <a:r>
              <a:rPr lang="pl-PL" altLang="pl-PL"/>
              <a:t>Bardzo dobre wsparcie ze strony społeczności</a:t>
            </a:r>
          </a:p>
          <a:p>
            <a:pPr lvl="2" eaLnBrk="1" hangingPunct="1">
              <a:lnSpc>
                <a:spcPct val="90000"/>
              </a:lnSpc>
              <a:spcBef>
                <a:spcPts val="600"/>
              </a:spcBef>
              <a:buClr>
                <a:srgbClr val="CCB400"/>
              </a:buClr>
              <a:buSzPct val="70000"/>
              <a:buFont typeface="Georgia" panose="02040502050405020303" pitchFamily="18" charset="0"/>
              <a:buAutoNum type="arabicPeriod"/>
            </a:pPr>
            <a:r>
              <a:rPr lang="pl-PL" altLang="pl-PL"/>
              <a:t>Pełno materiałów, opracowań, artykułów naukowych</a:t>
            </a:r>
          </a:p>
          <a:p>
            <a:pPr lvl="2" eaLnBrk="1" hangingPunct="1">
              <a:lnSpc>
                <a:spcPct val="90000"/>
              </a:lnSpc>
              <a:spcBef>
                <a:spcPts val="600"/>
              </a:spcBef>
              <a:buClr>
                <a:srgbClr val="CCB400"/>
              </a:buClr>
              <a:buSzPct val="70000"/>
              <a:buFont typeface="Georgia" panose="02040502050405020303" pitchFamily="18" charset="0"/>
              <a:buAutoNum type="arabicPeriod"/>
            </a:pPr>
            <a:r>
              <a:rPr lang="pl-PL" altLang="pl-PL"/>
              <a:t>Dostępne programy do GUI</a:t>
            </a:r>
          </a:p>
          <a:p>
            <a:pPr lvl="2" eaLnBrk="1" hangingPunct="1">
              <a:lnSpc>
                <a:spcPct val="90000"/>
              </a:lnSpc>
              <a:spcBef>
                <a:spcPts val="600"/>
              </a:spcBef>
              <a:buClr>
                <a:srgbClr val="CCB400"/>
              </a:buClr>
              <a:buSzPct val="70000"/>
              <a:buFont typeface="Georgia" panose="02040502050405020303" pitchFamily="18" charset="0"/>
              <a:buAutoNum type="arabicPeriod"/>
            </a:pPr>
            <a:r>
              <a:rPr lang="pl-PL" altLang="pl-PL"/>
              <a:t>Ustandaryzowane protokoły komunikacji silników z GUI</a:t>
            </a:r>
          </a:p>
          <a:p>
            <a:pPr lvl="2" eaLnBrk="1" hangingPunct="1">
              <a:lnSpc>
                <a:spcPct val="90000"/>
              </a:lnSpc>
              <a:spcBef>
                <a:spcPts val="600"/>
              </a:spcBef>
              <a:buClr>
                <a:srgbClr val="CCB400"/>
              </a:buClr>
              <a:buSzPct val="70000"/>
              <a:buFont typeface="Georgia" panose="02040502050405020303" pitchFamily="18" charset="0"/>
              <a:buAutoNum type="arabicPeriod"/>
            </a:pPr>
            <a:r>
              <a:rPr lang="pl-PL" altLang="pl-PL"/>
              <a:t>Bardzo dopracowane, bardzo wydajne i szeroko dostępne (otwarte) implementacje programów grających</a:t>
            </a:r>
          </a:p>
          <a:p>
            <a:pPr lvl="2" eaLnBrk="1" hangingPunct="1">
              <a:lnSpc>
                <a:spcPct val="90000"/>
              </a:lnSpc>
              <a:spcBef>
                <a:spcPts val="600"/>
              </a:spcBef>
              <a:buClr>
                <a:srgbClr val="CCB400"/>
              </a:buClr>
              <a:buSzPct val="70000"/>
              <a:buFont typeface="Georgia" panose="02040502050405020303" pitchFamily="18" charset="0"/>
              <a:buAutoNum type="arabicPeriod"/>
            </a:pPr>
            <a:r>
              <a:rPr lang="pl-PL" altLang="pl-PL"/>
              <a:t>Dużo wielkości nadających się do parametryzowania</a:t>
            </a:r>
          </a:p>
          <a:p>
            <a:pPr lvl="1" eaLnBrk="1" hangingPunct="1">
              <a:lnSpc>
                <a:spcPct val="90000"/>
              </a:lnSpc>
              <a:spcBef>
                <a:spcPts val="600"/>
              </a:spcBef>
              <a:buClr>
                <a:srgbClr val="CCB400"/>
              </a:buClr>
              <a:buSzPct val="70000"/>
              <a:buFont typeface="Georgia" panose="02040502050405020303" pitchFamily="18" charset="0"/>
              <a:buAutoNum type="arabicPeriod"/>
            </a:pPr>
            <a:r>
              <a:rPr lang="pl-PL" altLang="pl-PL"/>
              <a:t>Co można parametryzować?...</a:t>
            </a:r>
          </a:p>
          <a:p>
            <a:pPr lvl="1" eaLnBrk="1" hangingPunct="1">
              <a:lnSpc>
                <a:spcPct val="90000"/>
              </a:lnSpc>
              <a:spcBef>
                <a:spcPts val="600"/>
              </a:spcBef>
              <a:buClr>
                <a:srgbClr val="CCB400"/>
              </a:buClr>
              <a:buSzPct val="70000"/>
              <a:buFont typeface="Georgia" panose="02040502050405020303" pitchFamily="18" charset="0"/>
              <a:buAutoNum type="arabicPeriod"/>
            </a:pPr>
            <a:endParaRPr lang="pl-PL" altLang="pl-PL" sz="2400">
              <a:solidFill>
                <a:srgbClr val="000000"/>
              </a:solidFill>
            </a:endParaRPr>
          </a:p>
        </p:txBody>
      </p:sp>
      <p:pic>
        <p:nvPicPr>
          <p:cNvPr id="13107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1"/>
          <p:cNvSpPr txBox="1">
            <a:spLocks noChangeArrowheads="1"/>
          </p:cNvSpPr>
          <p:nvPr/>
        </p:nvSpPr>
        <p:spPr bwMode="auto">
          <a:xfrm>
            <a:off x="301625" y="228600"/>
            <a:ext cx="8534400" cy="103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Ok, jak to wygląda dzisiaj w praktyce</a:t>
            </a:r>
          </a:p>
        </p:txBody>
      </p:sp>
      <p:sp>
        <p:nvSpPr>
          <p:cNvPr id="133123" name="Text Box 2"/>
          <p:cNvSpPr txBox="1">
            <a:spLocks noChangeArrowheads="1"/>
          </p:cNvSpPr>
          <p:nvPr/>
        </p:nvSpPr>
        <p:spPr bwMode="auto">
          <a:xfrm>
            <a:off x="301625" y="1527175"/>
            <a:ext cx="8504238"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marL="730250" indent="-457200">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marL="1327150" indent="-457200">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lvl="1" eaLnBrk="1" hangingPunct="1">
              <a:lnSpc>
                <a:spcPct val="90000"/>
              </a:lnSpc>
              <a:spcBef>
                <a:spcPts val="600"/>
              </a:spcBef>
              <a:buClr>
                <a:srgbClr val="CCB400"/>
              </a:buClr>
              <a:buSzPct val="70000"/>
              <a:buFont typeface="Georgia" panose="02040502050405020303" pitchFamily="18" charset="0"/>
              <a:buAutoNum type="arabicPeriod"/>
            </a:pPr>
            <a:r>
              <a:rPr lang="pl-PL" altLang="pl-PL" sz="2400"/>
              <a:t>Co można parametryzować?</a:t>
            </a:r>
          </a:p>
          <a:p>
            <a:pPr lvl="2" eaLnBrk="1" hangingPunct="1">
              <a:lnSpc>
                <a:spcPct val="90000"/>
              </a:lnSpc>
              <a:spcBef>
                <a:spcPts val="600"/>
              </a:spcBef>
              <a:buClr>
                <a:srgbClr val="CCB400"/>
              </a:buClr>
              <a:buSzPct val="70000"/>
              <a:buFont typeface="Georgia" panose="02040502050405020303" pitchFamily="18" charset="0"/>
              <a:buAutoNum type="arabicPeriod"/>
            </a:pPr>
            <a:r>
              <a:rPr lang="pl-PL" altLang="pl-PL" sz="2200"/>
              <a:t>-liczbę pól w formacie n x m (czyli zarówno n jak i m, szachownica nie musi być kwadratowa)</a:t>
            </a:r>
          </a:p>
          <a:p>
            <a:pPr lvl="2" eaLnBrk="1" hangingPunct="1">
              <a:lnSpc>
                <a:spcPct val="90000"/>
              </a:lnSpc>
              <a:spcBef>
                <a:spcPts val="600"/>
              </a:spcBef>
              <a:buClr>
                <a:srgbClr val="CCB400"/>
              </a:buClr>
              <a:buSzPct val="70000"/>
              <a:buFont typeface="Georgia" panose="02040502050405020303" pitchFamily="18" charset="0"/>
              <a:buAutoNum type="arabicPeriod"/>
            </a:pPr>
            <a:r>
              <a:rPr lang="pl-PL" altLang="pl-PL" sz="2200"/>
              <a:t>-kto ma pierwszy ruch</a:t>
            </a:r>
          </a:p>
          <a:p>
            <a:pPr lvl="2" eaLnBrk="1" hangingPunct="1">
              <a:lnSpc>
                <a:spcPct val="90000"/>
              </a:lnSpc>
              <a:spcBef>
                <a:spcPts val="600"/>
              </a:spcBef>
              <a:buClr>
                <a:srgbClr val="CCB400"/>
              </a:buClr>
              <a:buSzPct val="70000"/>
              <a:buFont typeface="Georgia" panose="02040502050405020303" pitchFamily="18" charset="0"/>
              <a:buAutoNum type="arabicPeriod"/>
            </a:pPr>
            <a:r>
              <a:rPr lang="pl-PL" altLang="pl-PL" sz="2200"/>
              <a:t>-ile ruchów wykonuje osoba druga</a:t>
            </a:r>
          </a:p>
          <a:p>
            <a:pPr lvl="2" eaLnBrk="1" hangingPunct="1">
              <a:lnSpc>
                <a:spcPct val="90000"/>
              </a:lnSpc>
              <a:spcBef>
                <a:spcPts val="600"/>
              </a:spcBef>
              <a:buClr>
                <a:srgbClr val="CCB400"/>
              </a:buClr>
              <a:buSzPct val="70000"/>
              <a:buFont typeface="Georgia" panose="02040502050405020303" pitchFamily="18" charset="0"/>
              <a:buAutoNum type="arabicPeriod"/>
            </a:pPr>
            <a:r>
              <a:rPr lang="pl-PL" altLang="pl-PL" sz="2200"/>
              <a:t>-</a:t>
            </a:r>
            <a:r>
              <a:rPr lang="pl-PL" altLang="pl-PL" sz="2200" b="1"/>
              <a:t>ilość każdego typu figur</a:t>
            </a:r>
            <a:r>
              <a:rPr lang="pl-PL" altLang="pl-PL" sz="2200"/>
              <a:t> (szczególnie jeśli jakiegoś typu figury się nie pojawią (możliwość optymalizacji pamięci na stan gry))</a:t>
            </a:r>
          </a:p>
          <a:p>
            <a:pPr lvl="2" eaLnBrk="1" hangingPunct="1">
              <a:lnSpc>
                <a:spcPct val="90000"/>
              </a:lnSpc>
              <a:spcBef>
                <a:spcPts val="600"/>
              </a:spcBef>
              <a:buClr>
                <a:srgbClr val="CCB400"/>
              </a:buClr>
              <a:buSzPct val="70000"/>
              <a:buFont typeface="Georgia" panose="02040502050405020303" pitchFamily="18" charset="0"/>
              <a:buAutoNum type="arabicPeriod"/>
            </a:pPr>
            <a:r>
              <a:rPr lang="pl-PL" altLang="pl-PL" sz="2200"/>
              <a:t>-ilość pionów</a:t>
            </a:r>
          </a:p>
          <a:p>
            <a:pPr lvl="2" eaLnBrk="1" hangingPunct="1">
              <a:lnSpc>
                <a:spcPct val="90000"/>
              </a:lnSpc>
              <a:spcBef>
                <a:spcPts val="600"/>
              </a:spcBef>
              <a:buClr>
                <a:srgbClr val="CCB400"/>
              </a:buClr>
              <a:buSzPct val="70000"/>
              <a:buFont typeface="Georgia" panose="02040502050405020303" pitchFamily="18" charset="0"/>
              <a:buAutoNum type="arabicPeriod"/>
            </a:pPr>
            <a:r>
              <a:rPr lang="pl-PL" altLang="pl-PL" sz="2200"/>
              <a:t>-ilość bierek</a:t>
            </a:r>
          </a:p>
          <a:p>
            <a:pPr lvl="2" eaLnBrk="1" hangingPunct="1">
              <a:lnSpc>
                <a:spcPct val="90000"/>
              </a:lnSpc>
              <a:spcBef>
                <a:spcPts val="600"/>
              </a:spcBef>
              <a:buClr>
                <a:srgbClr val="CCB400"/>
              </a:buClr>
              <a:buSzPct val="70000"/>
              <a:buFont typeface="Georgia" panose="02040502050405020303" pitchFamily="18" charset="0"/>
              <a:buAutoNum type="arabicPeriod"/>
            </a:pPr>
            <a:r>
              <a:rPr lang="pl-PL" altLang="pl-PL" sz="2200"/>
              <a:t>-rozstawienie bierek</a:t>
            </a:r>
          </a:p>
          <a:p>
            <a:pPr lvl="2" eaLnBrk="1" hangingPunct="1">
              <a:lnSpc>
                <a:spcPct val="90000"/>
              </a:lnSpc>
              <a:spcBef>
                <a:spcPts val="600"/>
              </a:spcBef>
              <a:buClr>
                <a:srgbClr val="CCB400"/>
              </a:buClr>
              <a:buSzPct val="70000"/>
              <a:buFont typeface="Georgia" panose="02040502050405020303" pitchFamily="18" charset="0"/>
              <a:buAutoNum type="arabicPeriod"/>
            </a:pPr>
            <a:r>
              <a:rPr lang="pl-PL" altLang="pl-PL" sz="2200"/>
              <a:t>-zasady promocji</a:t>
            </a:r>
          </a:p>
          <a:p>
            <a:pPr lvl="2" eaLnBrk="1" hangingPunct="1">
              <a:lnSpc>
                <a:spcPct val="90000"/>
              </a:lnSpc>
              <a:spcBef>
                <a:spcPts val="600"/>
              </a:spcBef>
              <a:buClr>
                <a:srgbClr val="CCB400"/>
              </a:buClr>
              <a:buSzPct val="70000"/>
              <a:buFont typeface="Georgia" panose="02040502050405020303" pitchFamily="18" charset="0"/>
              <a:buAutoNum type="arabicPeriod"/>
            </a:pPr>
            <a:r>
              <a:rPr lang="pl-PL" altLang="pl-PL" sz="2200"/>
              <a:t>-może nawet zasady wygranej </a:t>
            </a:r>
          </a:p>
        </p:txBody>
      </p:sp>
      <p:pic>
        <p:nvPicPr>
          <p:cNvPr id="1331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1"/>
          <p:cNvSpPr txBox="1">
            <a:spLocks noChangeArrowheads="1"/>
          </p:cNvSpPr>
          <p:nvPr/>
        </p:nvSpPr>
        <p:spPr bwMode="auto">
          <a:xfrm>
            <a:off x="301625" y="228600"/>
            <a:ext cx="8534400" cy="103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Ok, jak to wygląda dzisiaj w praktyce</a:t>
            </a:r>
          </a:p>
        </p:txBody>
      </p:sp>
      <p:sp>
        <p:nvSpPr>
          <p:cNvPr id="120835" name="Text Box 2"/>
          <p:cNvSpPr txBox="1">
            <a:spLocks noChangeArrowheads="1"/>
          </p:cNvSpPr>
          <p:nvPr/>
        </p:nvSpPr>
        <p:spPr bwMode="auto">
          <a:xfrm>
            <a:off x="301625" y="1527175"/>
            <a:ext cx="8504238"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marL="730250" indent="-457200">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lvl="1" eaLnBrk="1" hangingPunct="1">
              <a:lnSpc>
                <a:spcPct val="90000"/>
              </a:lnSpc>
              <a:spcBef>
                <a:spcPts val="600"/>
              </a:spcBef>
              <a:buClr>
                <a:srgbClr val="CCB400"/>
              </a:buClr>
              <a:buSzPct val="70000"/>
              <a:buFont typeface="Georgia" panose="02040502050405020303" pitchFamily="18" charset="0"/>
              <a:buAutoNum type="arabicPeriod"/>
            </a:pPr>
            <a:r>
              <a:rPr lang="pl-PL" altLang="pl-PL" sz="2400"/>
              <a:t>Lekka zmiana koncepcji?</a:t>
            </a:r>
          </a:p>
          <a:p>
            <a:pPr lvl="1" eaLnBrk="1" hangingPunct="1">
              <a:lnSpc>
                <a:spcPct val="90000"/>
              </a:lnSpc>
              <a:spcBef>
                <a:spcPts val="600"/>
              </a:spcBef>
              <a:buClr>
                <a:srgbClr val="CCB400"/>
              </a:buClr>
              <a:buSzPct val="70000"/>
            </a:pPr>
            <a:r>
              <a:rPr lang="pl-PL" altLang="pl-PL" sz="2400"/>
              <a:t>Generalnie ta praca nie miała się skupiać na AI bo to bardzo rozległe zagadnienie.</a:t>
            </a:r>
          </a:p>
          <a:p>
            <a:pPr lvl="1" eaLnBrk="1" hangingPunct="1">
              <a:lnSpc>
                <a:spcPct val="90000"/>
              </a:lnSpc>
              <a:spcBef>
                <a:spcPts val="600"/>
              </a:spcBef>
              <a:buClr>
                <a:srgbClr val="CCB400"/>
              </a:buClr>
              <a:buSzPct val="70000"/>
            </a:pPr>
            <a:r>
              <a:rPr lang="pl-PL" altLang="pl-PL" sz="2400"/>
              <a:t>Chodzi o przegląd dostępnych kodów silników, ich analiza i napisanie równie dobrego, a przy okazji możliwego do modyfikacji. Jakieś testy poprawności i wydajności, ew. GUI i to już jest sporo.</a:t>
            </a:r>
          </a:p>
        </p:txBody>
      </p:sp>
      <p:pic>
        <p:nvPicPr>
          <p:cNvPr id="1351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357188" y="274638"/>
            <a:ext cx="8501062"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ICGA 2016</a:t>
            </a:r>
          </a:p>
        </p:txBody>
      </p:sp>
      <p:pic>
        <p:nvPicPr>
          <p:cNvPr id="266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6628" name="Rectangle 1"/>
          <p:cNvSpPr>
            <a:spLocks noChangeArrowheads="1"/>
          </p:cNvSpPr>
          <p:nvPr/>
        </p:nvSpPr>
        <p:spPr bwMode="auto">
          <a:xfrm>
            <a:off x="331788" y="1412875"/>
            <a:ext cx="8526462"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solidFill>
                  <a:schemeClr val="tx1"/>
                </a:solidFill>
              </a:rPr>
              <a:t>The 22nd World Computer-Chess Championship will take place from June 27 – July 3, 2016 in Leiden, the</a:t>
            </a:r>
            <a:r>
              <a:rPr lang="pl-PL" altLang="en-US">
                <a:solidFill>
                  <a:schemeClr val="tx1"/>
                </a:solidFill>
              </a:rPr>
              <a:t> </a:t>
            </a:r>
            <a:r>
              <a:rPr lang="en-US" altLang="en-US">
                <a:solidFill>
                  <a:schemeClr val="tx1"/>
                </a:solidFill>
              </a:rPr>
              <a:t>Netherlands, in the Snellius building of the Leiden University, Niels Bohrweg 1, 2333 CA Leiden, the</a:t>
            </a:r>
            <a:r>
              <a:rPr lang="pl-PL" altLang="en-US">
                <a:solidFill>
                  <a:schemeClr val="tx1"/>
                </a:solidFill>
              </a:rPr>
              <a:t> </a:t>
            </a:r>
            <a:r>
              <a:rPr lang="en-US" altLang="en-US">
                <a:solidFill>
                  <a:schemeClr val="tx1"/>
                </a:solidFill>
              </a:rPr>
              <a:t>Netherlands. We are grateful to LIACS and the Boerhaave Museum that they have offered to sponsor and</a:t>
            </a:r>
            <a:r>
              <a:rPr lang="pl-PL" altLang="en-US">
                <a:solidFill>
                  <a:schemeClr val="tx1"/>
                </a:solidFill>
              </a:rPr>
              <a:t> </a:t>
            </a:r>
            <a:r>
              <a:rPr lang="en-US" altLang="en-US">
                <a:solidFill>
                  <a:schemeClr val="tx1"/>
                </a:solidFill>
              </a:rPr>
              <a:t>organize five events in cooperation with the ICGA, viz. the 22nd WCCC, the 6th WCSC, the 2016 World</a:t>
            </a:r>
            <a:r>
              <a:rPr lang="pl-PL" altLang="en-US">
                <a:solidFill>
                  <a:schemeClr val="tx1"/>
                </a:solidFill>
              </a:rPr>
              <a:t> </a:t>
            </a:r>
            <a:r>
              <a:rPr lang="en-US" altLang="en-US">
                <a:solidFill>
                  <a:schemeClr val="tx1"/>
                </a:solidFill>
              </a:rPr>
              <a:t>Computer Chess Blitz Championship, the 19th Computer Olympiad, and the 9th Computer and Games</a:t>
            </a:r>
            <a:r>
              <a:rPr lang="pl-PL" altLang="en-US">
                <a:solidFill>
                  <a:schemeClr val="tx1"/>
                </a:solidFill>
              </a:rPr>
              <a:t> </a:t>
            </a:r>
            <a:r>
              <a:rPr lang="en-US" altLang="en-US">
                <a:solidFill>
                  <a:schemeClr val="tx1"/>
                </a:solidFill>
              </a:rPr>
              <a:t>Conference (CG2016). Here we recall that the Maastricht Triennial Meeting in 2002, i.e., the first ICGA</a:t>
            </a:r>
            <a:r>
              <a:rPr lang="pl-PL" altLang="en-US">
                <a:solidFill>
                  <a:schemeClr val="tx1"/>
                </a:solidFill>
              </a:rPr>
              <a:t> </a:t>
            </a:r>
            <a:r>
              <a:rPr lang="en-US" altLang="en-US">
                <a:solidFill>
                  <a:schemeClr val="tx1"/>
                </a:solidFill>
              </a:rPr>
              <a:t>meeting (instead of ICCA), decided that the WCCC should be held annually without distinguishing any type of</a:t>
            </a:r>
            <a:r>
              <a:rPr lang="pl-PL" altLang="en-US">
                <a:solidFill>
                  <a:schemeClr val="tx1"/>
                </a:solidFill>
              </a:rPr>
              <a:t> </a:t>
            </a:r>
            <a:r>
              <a:rPr lang="en-US" altLang="en-US">
                <a:solidFill>
                  <a:schemeClr val="tx1"/>
                </a:solidFill>
              </a:rPr>
              <a:t>machines.</a:t>
            </a:r>
            <a:r>
              <a:rPr lang="pl-PL" altLang="en-US">
                <a:solidFill>
                  <a:schemeClr val="tx1"/>
                </a:solidFill>
              </a:rPr>
              <a:t> </a:t>
            </a:r>
            <a:r>
              <a:rPr lang="en-US" altLang="en-US">
                <a:solidFill>
                  <a:schemeClr val="tx1"/>
                </a:solidFill>
              </a:rPr>
              <a:t>The observation was clear: all kinds of differences between microcomputers, personal computers,</a:t>
            </a:r>
            <a:r>
              <a:rPr lang="pl-PL" altLang="en-US">
                <a:solidFill>
                  <a:schemeClr val="tx1"/>
                </a:solidFill>
              </a:rPr>
              <a:t> </a:t>
            </a:r>
            <a:r>
              <a:rPr lang="en-US" altLang="en-US">
                <a:solidFill>
                  <a:schemeClr val="tx1"/>
                </a:solidFill>
              </a:rPr>
              <a:t>“normal” computers, and supercomputers were in some sense obsolete and the classification thus was</a:t>
            </a:r>
            <a:r>
              <a:rPr lang="pl-PL" altLang="en-US">
                <a:solidFill>
                  <a:schemeClr val="tx1"/>
                </a:solidFill>
              </a:rPr>
              <a:t> </a:t>
            </a:r>
            <a:r>
              <a:rPr lang="en-US" altLang="en-US">
                <a:solidFill>
                  <a:schemeClr val="tx1"/>
                </a:solidFill>
              </a:rPr>
              <a:t>considered artificial. So was the division into the classes of single processors and multiprocessors.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1"/>
          <p:cNvSpPr txBox="1">
            <a:spLocks noChangeArrowheads="1"/>
          </p:cNvSpPr>
          <p:nvPr/>
        </p:nvSpPr>
        <p:spPr bwMode="auto">
          <a:xfrm>
            <a:off x="301625" y="228600"/>
            <a:ext cx="8534400" cy="103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Ok, jak to wygląda dzisiaj w praktyce</a:t>
            </a:r>
          </a:p>
        </p:txBody>
      </p:sp>
      <p:sp>
        <p:nvSpPr>
          <p:cNvPr id="137219" name="Text Box 2"/>
          <p:cNvSpPr txBox="1">
            <a:spLocks noChangeArrowheads="1"/>
          </p:cNvSpPr>
          <p:nvPr/>
        </p:nvSpPr>
        <p:spPr bwMode="auto">
          <a:xfrm>
            <a:off x="301625" y="1527175"/>
            <a:ext cx="8504238"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marL="730250" indent="-457200">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marL="1327150" indent="-457200">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lvl="1" eaLnBrk="1" hangingPunct="1">
              <a:lnSpc>
                <a:spcPct val="90000"/>
              </a:lnSpc>
              <a:spcBef>
                <a:spcPts val="600"/>
              </a:spcBef>
              <a:buClr>
                <a:srgbClr val="CCB400"/>
              </a:buClr>
              <a:buSzPct val="70000"/>
              <a:buFont typeface="Georgia" panose="02040502050405020303" pitchFamily="18" charset="0"/>
              <a:buAutoNum type="arabicPeriod"/>
            </a:pPr>
            <a:r>
              <a:rPr lang="pl-PL" altLang="pl-PL" sz="2400"/>
              <a:t>Architektura</a:t>
            </a:r>
          </a:p>
          <a:p>
            <a:pPr lvl="2" eaLnBrk="1" hangingPunct="1">
              <a:lnSpc>
                <a:spcPct val="90000"/>
              </a:lnSpc>
              <a:spcBef>
                <a:spcPts val="600"/>
              </a:spcBef>
              <a:buClr>
                <a:srgbClr val="CCB400"/>
              </a:buClr>
              <a:buSzPct val="70000"/>
              <a:buFont typeface="Georgia" panose="02040502050405020303" pitchFamily="18" charset="0"/>
              <a:buAutoNum type="arabicPeriod"/>
            </a:pPr>
            <a:r>
              <a:rPr lang="en-US" altLang="pl-PL" sz="2200"/>
              <a:t>Entry point is ChessEnginesGenerator with GUI</a:t>
            </a:r>
          </a:p>
          <a:p>
            <a:pPr lvl="2" eaLnBrk="1" hangingPunct="1">
              <a:lnSpc>
                <a:spcPct val="90000"/>
              </a:lnSpc>
              <a:spcBef>
                <a:spcPts val="600"/>
              </a:spcBef>
              <a:buClr>
                <a:srgbClr val="CCB400"/>
              </a:buClr>
              <a:buSzPct val="70000"/>
              <a:buFont typeface="Georgia" panose="02040502050405020303" pitchFamily="18" charset="0"/>
              <a:buAutoNum type="arabicPeriod"/>
            </a:pPr>
            <a:r>
              <a:rPr lang="pl-PL" altLang="pl-PL" sz="2200"/>
              <a:t>G</a:t>
            </a:r>
            <a:r>
              <a:rPr lang="en-US" altLang="pl-PL" sz="2200"/>
              <a:t>enerator creates new native game engine based on parameters and source code in C++ from another project</a:t>
            </a:r>
          </a:p>
          <a:p>
            <a:pPr lvl="2" eaLnBrk="1" hangingPunct="1">
              <a:lnSpc>
                <a:spcPct val="90000"/>
              </a:lnSpc>
              <a:spcBef>
                <a:spcPts val="600"/>
              </a:spcBef>
              <a:buClr>
                <a:srgbClr val="CCB400"/>
              </a:buClr>
              <a:buSzPct val="70000"/>
              <a:buFont typeface="Georgia" panose="02040502050405020303" pitchFamily="18" charset="0"/>
              <a:buAutoNum type="arabicPeriod"/>
            </a:pPr>
            <a:r>
              <a:rPr lang="pl-PL" altLang="pl-PL" sz="2200"/>
              <a:t>S</a:t>
            </a:r>
            <a:r>
              <a:rPr lang="en-US" altLang="pl-PL" sz="2200"/>
              <a:t>ome GUI app like WinBoard can run generated engine</a:t>
            </a:r>
          </a:p>
          <a:p>
            <a:pPr lvl="2" eaLnBrk="1" hangingPunct="1">
              <a:lnSpc>
                <a:spcPct val="90000"/>
              </a:lnSpc>
              <a:spcBef>
                <a:spcPts val="600"/>
              </a:spcBef>
              <a:buClr>
                <a:srgbClr val="CCB400"/>
              </a:buClr>
              <a:buSzPct val="70000"/>
              <a:buFont typeface="Georgia" panose="02040502050405020303" pitchFamily="18" charset="0"/>
              <a:buAutoNum type="arabicPeriod"/>
            </a:pPr>
            <a:r>
              <a:rPr lang="en-US" altLang="pl-PL" sz="2200"/>
              <a:t>Tester "ChessEnginesAnalyzer" tests generated engines for performance and correctness, also tests Generator app</a:t>
            </a:r>
            <a:endParaRPr lang="pl-PL" altLang="pl-PL" sz="2200"/>
          </a:p>
        </p:txBody>
      </p:sp>
      <p:pic>
        <p:nvPicPr>
          <p:cNvPr id="1372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1"/>
          <p:cNvSpPr txBox="1">
            <a:spLocks noChangeArrowheads="1"/>
          </p:cNvSpPr>
          <p:nvPr/>
        </p:nvSpPr>
        <p:spPr bwMode="auto">
          <a:xfrm>
            <a:off x="301625" y="228600"/>
            <a:ext cx="8534400" cy="103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Ok, jak to wygląda dzisiaj w praktyce</a:t>
            </a:r>
          </a:p>
        </p:txBody>
      </p:sp>
      <p:sp>
        <p:nvSpPr>
          <p:cNvPr id="139267" name="Text Box 2"/>
          <p:cNvSpPr txBox="1">
            <a:spLocks noChangeArrowheads="1"/>
          </p:cNvSpPr>
          <p:nvPr/>
        </p:nvSpPr>
        <p:spPr bwMode="auto">
          <a:xfrm>
            <a:off x="301625" y="1527175"/>
            <a:ext cx="8504238"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marL="730250" indent="-457200">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lvl="1" eaLnBrk="1" hangingPunct="1">
              <a:lnSpc>
                <a:spcPct val="90000"/>
              </a:lnSpc>
              <a:spcBef>
                <a:spcPts val="600"/>
              </a:spcBef>
              <a:buClr>
                <a:srgbClr val="CCB400"/>
              </a:buClr>
              <a:buSzPct val="70000"/>
              <a:buFont typeface="Georgia" panose="02040502050405020303" pitchFamily="18" charset="0"/>
              <a:buAutoNum type="arabicPeriod"/>
            </a:pPr>
            <a:r>
              <a:rPr lang="pl-PL" altLang="pl-PL" sz="2400"/>
              <a:t>Architektura</a:t>
            </a:r>
          </a:p>
        </p:txBody>
      </p:sp>
      <p:pic>
        <p:nvPicPr>
          <p:cNvPr id="13926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9269" name="Rounded Rectangle 2"/>
          <p:cNvSpPr>
            <a:spLocks noChangeArrowheads="1"/>
          </p:cNvSpPr>
          <p:nvPr/>
        </p:nvSpPr>
        <p:spPr bwMode="auto">
          <a:xfrm>
            <a:off x="301625" y="2039938"/>
            <a:ext cx="2808288" cy="1223962"/>
          </a:xfrm>
          <a:prstGeom prst="roundRect">
            <a:avLst>
              <a:gd name="adj" fmla="val 16667"/>
            </a:avLst>
          </a:prstGeom>
          <a:solidFill>
            <a:srgbClr val="00B8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rgbClr val="000000"/>
              </a:buClr>
              <a:buSzPct val="100000"/>
            </a:pPr>
            <a:r>
              <a:rPr lang="en-US" altLang="en-US"/>
              <a:t>ChessEnginesGenerator</a:t>
            </a:r>
          </a:p>
          <a:p>
            <a:pPr>
              <a:buClr>
                <a:srgbClr val="000000"/>
              </a:buClr>
              <a:buSzPct val="100000"/>
            </a:pPr>
            <a:r>
              <a:rPr lang="en-US" altLang="en-US"/>
              <a:t>GUI + user input</a:t>
            </a:r>
          </a:p>
          <a:p>
            <a:pPr>
              <a:buClr>
                <a:srgbClr val="000000"/>
              </a:buClr>
              <a:buSzPct val="100000"/>
            </a:pPr>
            <a:r>
              <a:rPr lang="en-US" altLang="en-US"/>
              <a:t>C#.NET WPF</a:t>
            </a:r>
          </a:p>
        </p:txBody>
      </p:sp>
      <p:sp>
        <p:nvSpPr>
          <p:cNvPr id="4" name="Right Arrow 3"/>
          <p:cNvSpPr/>
          <p:nvPr/>
        </p:nvSpPr>
        <p:spPr bwMode="auto">
          <a:xfrm>
            <a:off x="2690813" y="3446463"/>
            <a:ext cx="2425700" cy="2197100"/>
          </a:xfrm>
          <a:prstGeom prst="rightArrow">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a:lstStyle/>
          <a:p>
            <a:pPr>
              <a:buClr>
                <a:srgbClr val="000000"/>
              </a:buClr>
              <a:buSzPct val="100000"/>
              <a:buFont typeface="Times New Roman" pitchFamily="16" charset="0"/>
              <a:buNone/>
              <a:defRPr/>
            </a:pPr>
            <a:r>
              <a:rPr lang="pl-PL" dirty="0">
                <a:solidFill>
                  <a:schemeClr val="bg1"/>
                </a:solidFill>
                <a:latin typeface="Arial" charset="0"/>
              </a:rPr>
              <a:t>Replace placeholders with parameters</a:t>
            </a:r>
            <a:endParaRPr lang="en-US" dirty="0">
              <a:solidFill>
                <a:schemeClr val="bg1"/>
              </a:solidFill>
              <a:latin typeface="Arial" charset="0"/>
            </a:endParaRPr>
          </a:p>
        </p:txBody>
      </p:sp>
      <p:sp>
        <p:nvSpPr>
          <p:cNvPr id="6" name="Rounded Rectangle 5"/>
          <p:cNvSpPr/>
          <p:nvPr/>
        </p:nvSpPr>
        <p:spPr bwMode="auto">
          <a:xfrm>
            <a:off x="255588" y="4005263"/>
            <a:ext cx="2357437" cy="1079500"/>
          </a:xfrm>
          <a:prstGeom prst="roundRect">
            <a:avLst/>
          </a:prstGeom>
          <a:ln>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a:lstStyle/>
          <a:p>
            <a:pPr>
              <a:buClr>
                <a:srgbClr val="000000"/>
              </a:buClr>
              <a:buSzPct val="100000"/>
              <a:defRPr/>
            </a:pPr>
            <a:r>
              <a:rPr lang="en-US" dirty="0">
                <a:solidFill>
                  <a:schemeClr val="bg1"/>
                </a:solidFill>
                <a:latin typeface="Arial" charset="0"/>
              </a:rPr>
              <a:t>Chess Engine</a:t>
            </a:r>
            <a:r>
              <a:rPr lang="pl-PL" dirty="0">
                <a:solidFill>
                  <a:schemeClr val="bg1"/>
                </a:solidFill>
                <a:latin typeface="Arial" charset="0"/>
              </a:rPr>
              <a:t> code</a:t>
            </a:r>
            <a:endParaRPr lang="en-US" dirty="0">
              <a:solidFill>
                <a:schemeClr val="bg1"/>
              </a:solidFill>
              <a:latin typeface="Arial" charset="0"/>
            </a:endParaRPr>
          </a:p>
          <a:p>
            <a:pPr>
              <a:buClr>
                <a:srgbClr val="000000"/>
              </a:buClr>
              <a:buSzPct val="100000"/>
              <a:defRPr/>
            </a:pPr>
            <a:r>
              <a:rPr lang="en-US" dirty="0">
                <a:solidFill>
                  <a:schemeClr val="bg1"/>
                </a:solidFill>
                <a:latin typeface="Arial" charset="0"/>
              </a:rPr>
              <a:t>C++ with Placeholders</a:t>
            </a:r>
          </a:p>
        </p:txBody>
      </p:sp>
      <p:sp>
        <p:nvSpPr>
          <p:cNvPr id="7" name="Rectangle 6"/>
          <p:cNvSpPr/>
          <p:nvPr/>
        </p:nvSpPr>
        <p:spPr bwMode="auto">
          <a:xfrm>
            <a:off x="3548063" y="1978025"/>
            <a:ext cx="1368425" cy="1128713"/>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lstStyle/>
          <a:p>
            <a:pPr>
              <a:buClr>
                <a:srgbClr val="000000"/>
              </a:buClr>
              <a:buSzPct val="100000"/>
              <a:defRPr/>
            </a:pPr>
            <a:r>
              <a:rPr lang="pl-PL" dirty="0">
                <a:solidFill>
                  <a:schemeClr val="bg1"/>
                </a:solidFill>
                <a:latin typeface="Arial" charset="0"/>
              </a:rPr>
              <a:t>Microsoft </a:t>
            </a:r>
            <a:r>
              <a:rPr lang="en-US" dirty="0"/>
              <a:t>Visual C++ Compiler</a:t>
            </a:r>
          </a:p>
          <a:p>
            <a:pPr>
              <a:buClr>
                <a:srgbClr val="000000"/>
              </a:buClr>
              <a:buSzPct val="100000"/>
              <a:defRPr/>
            </a:pPr>
            <a:endParaRPr lang="en-US" dirty="0">
              <a:solidFill>
                <a:schemeClr val="bg1"/>
              </a:solidFill>
              <a:latin typeface="Arial" charset="0"/>
            </a:endParaRPr>
          </a:p>
        </p:txBody>
      </p:sp>
      <p:sp>
        <p:nvSpPr>
          <p:cNvPr id="9" name="Right Arrow 8"/>
          <p:cNvSpPr/>
          <p:nvPr/>
        </p:nvSpPr>
        <p:spPr bwMode="auto">
          <a:xfrm rot="2481793">
            <a:off x="2692400" y="3113088"/>
            <a:ext cx="1519238" cy="663575"/>
          </a:xfrm>
          <a:prstGeom prst="rightArrow">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a:lstStyle/>
          <a:p>
            <a:pPr>
              <a:buClr>
                <a:srgbClr val="000000"/>
              </a:buClr>
              <a:buSzPct val="100000"/>
              <a:defRPr/>
            </a:pPr>
            <a:r>
              <a:rPr lang="pl-PL">
                <a:solidFill>
                  <a:schemeClr val="bg1"/>
                </a:solidFill>
                <a:latin typeface="Arial" charset="0"/>
              </a:rPr>
              <a:t>parameters</a:t>
            </a:r>
            <a:endParaRPr lang="en-US" dirty="0">
              <a:solidFill>
                <a:schemeClr val="bg1"/>
              </a:solidFill>
              <a:latin typeface="Arial" charset="0"/>
            </a:endParaRPr>
          </a:p>
        </p:txBody>
      </p:sp>
      <p:sp>
        <p:nvSpPr>
          <p:cNvPr id="13" name="Rounded Rectangle 12"/>
          <p:cNvSpPr/>
          <p:nvPr/>
        </p:nvSpPr>
        <p:spPr bwMode="auto">
          <a:xfrm>
            <a:off x="5178425" y="3789363"/>
            <a:ext cx="1220788" cy="1584325"/>
          </a:xfrm>
          <a:prstGeom prst="roundRect">
            <a:avLst/>
          </a:prstGeom>
          <a:ln>
            <a:headEnd type="none" w="med" len="med"/>
            <a:tailEnd type="none" w="med" len="med"/>
          </a:ln>
          <a:extLst/>
        </p:spPr>
        <p:style>
          <a:lnRef idx="2">
            <a:schemeClr val="dk1">
              <a:shade val="50000"/>
            </a:schemeClr>
          </a:lnRef>
          <a:fillRef idx="1">
            <a:schemeClr val="dk1"/>
          </a:fillRef>
          <a:effectRef idx="0">
            <a:schemeClr val="dk1"/>
          </a:effectRef>
          <a:fontRef idx="minor">
            <a:schemeClr val="lt1"/>
          </a:fontRef>
        </p:style>
        <p:txBody>
          <a:bodyPr/>
          <a:lstStyle/>
          <a:p>
            <a:pPr>
              <a:buClr>
                <a:srgbClr val="000000"/>
              </a:buClr>
              <a:buSzPct val="100000"/>
              <a:defRPr/>
            </a:pPr>
            <a:r>
              <a:rPr lang="pl-PL" dirty="0">
                <a:solidFill>
                  <a:schemeClr val="bg1"/>
                </a:solidFill>
                <a:latin typeface="Arial" charset="0"/>
              </a:rPr>
              <a:t>Conrete </a:t>
            </a:r>
            <a:r>
              <a:rPr lang="en-US" dirty="0">
                <a:solidFill>
                  <a:schemeClr val="bg1"/>
                </a:solidFill>
                <a:latin typeface="Arial" charset="0"/>
              </a:rPr>
              <a:t>Chess Engine</a:t>
            </a:r>
            <a:r>
              <a:rPr lang="pl-PL" dirty="0">
                <a:solidFill>
                  <a:schemeClr val="bg1"/>
                </a:solidFill>
                <a:latin typeface="Arial" charset="0"/>
              </a:rPr>
              <a:t> code</a:t>
            </a:r>
            <a:endParaRPr lang="en-US" dirty="0">
              <a:solidFill>
                <a:schemeClr val="bg1"/>
              </a:solidFill>
              <a:latin typeface="Arial" charset="0"/>
            </a:endParaRPr>
          </a:p>
          <a:p>
            <a:pPr>
              <a:buClr>
                <a:srgbClr val="000000"/>
              </a:buClr>
              <a:buSzPct val="100000"/>
              <a:defRPr/>
            </a:pPr>
            <a:r>
              <a:rPr lang="en-US" dirty="0">
                <a:solidFill>
                  <a:schemeClr val="bg1"/>
                </a:solidFill>
                <a:latin typeface="Arial" charset="0"/>
              </a:rPr>
              <a:t>C+</a:t>
            </a:r>
            <a:r>
              <a:rPr lang="pl-PL" dirty="0">
                <a:solidFill>
                  <a:schemeClr val="bg1"/>
                </a:solidFill>
                <a:latin typeface="Arial" charset="0"/>
              </a:rPr>
              <a:t>+</a:t>
            </a:r>
            <a:endParaRPr lang="en-US" dirty="0">
              <a:solidFill>
                <a:schemeClr val="bg1"/>
              </a:solidFill>
              <a:latin typeface="Arial" charset="0"/>
            </a:endParaRPr>
          </a:p>
        </p:txBody>
      </p:sp>
      <p:sp>
        <p:nvSpPr>
          <p:cNvPr id="14" name="Right Arrow 13"/>
          <p:cNvSpPr/>
          <p:nvPr/>
        </p:nvSpPr>
        <p:spPr bwMode="auto">
          <a:xfrm>
            <a:off x="4968875" y="2179638"/>
            <a:ext cx="1143000" cy="663575"/>
          </a:xfrm>
          <a:prstGeom prst="rightArrow">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a:lstStyle/>
          <a:p>
            <a:pPr>
              <a:buClr>
                <a:srgbClr val="000000"/>
              </a:buClr>
              <a:buSzPct val="100000"/>
              <a:defRPr/>
            </a:pPr>
            <a:r>
              <a:rPr lang="pl-PL" dirty="0">
                <a:solidFill>
                  <a:schemeClr val="bg1"/>
                </a:solidFill>
                <a:latin typeface="Arial" charset="0"/>
              </a:rPr>
              <a:t>compile</a:t>
            </a:r>
            <a:endParaRPr lang="en-US" dirty="0">
              <a:solidFill>
                <a:schemeClr val="bg1"/>
              </a:solidFill>
              <a:latin typeface="Arial" charset="0"/>
            </a:endParaRPr>
          </a:p>
        </p:txBody>
      </p:sp>
      <p:cxnSp>
        <p:nvCxnSpPr>
          <p:cNvPr id="139276" name="Straight Arrow Connector 10"/>
          <p:cNvCxnSpPr>
            <a:cxnSpLocks noChangeShapeType="1"/>
          </p:cNvCxnSpPr>
          <p:nvPr/>
        </p:nvCxnSpPr>
        <p:spPr bwMode="auto">
          <a:xfrm flipH="1" flipV="1">
            <a:off x="4770438" y="3187700"/>
            <a:ext cx="360362" cy="560388"/>
          </a:xfrm>
          <a:prstGeom prst="straightConnector1">
            <a:avLst/>
          </a:prstGeom>
          <a:noFill/>
          <a:ln w="9525"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ounded Rectangle 11"/>
          <p:cNvSpPr/>
          <p:nvPr/>
        </p:nvSpPr>
        <p:spPr bwMode="auto">
          <a:xfrm>
            <a:off x="6192838" y="1819275"/>
            <a:ext cx="1295400" cy="1354138"/>
          </a:xfrm>
          <a:prstGeom prst="roundRect">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a:lstStyle/>
          <a:p>
            <a:pPr>
              <a:buClr>
                <a:srgbClr val="000000"/>
              </a:buClr>
              <a:buSzPct val="100000"/>
              <a:buFont typeface="Times New Roman" pitchFamily="16" charset="0"/>
              <a:buNone/>
              <a:defRPr/>
            </a:pPr>
            <a:r>
              <a:rPr lang="pl-PL" dirty="0">
                <a:ln w="0"/>
                <a:solidFill>
                  <a:schemeClr val="tx1"/>
                </a:solidFill>
                <a:effectLst>
                  <a:outerShdw blurRad="38100" dist="19050" dir="2700000" algn="tl" rotWithShape="0">
                    <a:schemeClr val="dk1">
                      <a:alpha val="40000"/>
                    </a:schemeClr>
                  </a:outerShdw>
                </a:effectLst>
                <a:latin typeface="Arial" charset="0"/>
              </a:rPr>
              <a:t>Native concrete C++ Engine</a:t>
            </a:r>
            <a:endParaRPr lang="en-US" dirty="0">
              <a:ln w="0"/>
              <a:solidFill>
                <a:schemeClr val="tx1"/>
              </a:solidFill>
              <a:effectLst>
                <a:outerShdw blurRad="38100" dist="19050" dir="2700000" algn="tl" rotWithShape="0">
                  <a:schemeClr val="dk1">
                    <a:alpha val="40000"/>
                  </a:schemeClr>
                </a:outerShdw>
              </a:effectLst>
              <a:latin typeface="Arial" charset="0"/>
            </a:endParaRPr>
          </a:p>
        </p:txBody>
      </p:sp>
      <p:sp>
        <p:nvSpPr>
          <p:cNvPr id="15" name="Down Arrow 14"/>
          <p:cNvSpPr/>
          <p:nvPr/>
        </p:nvSpPr>
        <p:spPr bwMode="auto">
          <a:xfrm>
            <a:off x="6630988" y="3106738"/>
            <a:ext cx="719137" cy="1474787"/>
          </a:xfrm>
          <a:prstGeom prst="downArrow">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a:lstStyle/>
          <a:p>
            <a:pPr>
              <a:buClr>
                <a:srgbClr val="000000"/>
              </a:buClr>
              <a:buSzPct val="100000"/>
              <a:buFont typeface="Times New Roman" pitchFamily="16" charset="0"/>
              <a:buNone/>
              <a:defRPr/>
            </a:pPr>
            <a:r>
              <a:rPr lang="pl-PL" dirty="0">
                <a:solidFill>
                  <a:schemeClr val="bg1"/>
                </a:solidFill>
                <a:latin typeface="Arial" charset="0"/>
              </a:rPr>
              <a:t>Run</a:t>
            </a:r>
            <a:endParaRPr lang="en-US" dirty="0">
              <a:solidFill>
                <a:schemeClr val="bg1"/>
              </a:solidFill>
              <a:latin typeface="Arial" charset="0"/>
            </a:endParaRPr>
          </a:p>
        </p:txBody>
      </p:sp>
      <p:sp>
        <p:nvSpPr>
          <p:cNvPr id="16" name="Rectangle 15"/>
          <p:cNvSpPr/>
          <p:nvPr/>
        </p:nvSpPr>
        <p:spPr bwMode="auto">
          <a:xfrm>
            <a:off x="6545263" y="4652963"/>
            <a:ext cx="1511300" cy="863600"/>
          </a:xfrm>
          <a:prstGeom prst="rec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lstStyle/>
          <a:p>
            <a:pPr>
              <a:buClr>
                <a:srgbClr val="000000"/>
              </a:buClr>
              <a:buSzPct val="100000"/>
              <a:buFont typeface="Times New Roman" pitchFamily="16" charset="0"/>
              <a:buNone/>
              <a:defRPr/>
            </a:pPr>
            <a:r>
              <a:rPr lang="pl-PL" dirty="0">
                <a:ln w="0"/>
                <a:solidFill>
                  <a:schemeClr val="tx1"/>
                </a:solidFill>
                <a:effectLst>
                  <a:outerShdw blurRad="38100" dist="19050" dir="2700000" algn="tl" rotWithShape="0">
                    <a:schemeClr val="dk1">
                      <a:alpha val="40000"/>
                    </a:schemeClr>
                  </a:outerShdw>
                </a:effectLst>
                <a:latin typeface="Arial" charset="0"/>
              </a:rPr>
              <a:t>Winboard or other chess GUI</a:t>
            </a:r>
            <a:endParaRPr lang="en-US" dirty="0">
              <a:ln w="0"/>
              <a:solidFill>
                <a:schemeClr val="tx1"/>
              </a:solidFill>
              <a:effectLst>
                <a:outerShdw blurRad="38100" dist="19050" dir="2700000" algn="tl" rotWithShape="0">
                  <a:schemeClr val="dk1">
                    <a:alpha val="40000"/>
                  </a:schemeClr>
                </a:outerShdw>
              </a:effectLst>
              <a:latin typeface="Arial" charset="0"/>
            </a:endParaRPr>
          </a:p>
        </p:txBody>
      </p:sp>
      <p:sp>
        <p:nvSpPr>
          <p:cNvPr id="17" name="Right Arrow 16"/>
          <p:cNvSpPr/>
          <p:nvPr/>
        </p:nvSpPr>
        <p:spPr bwMode="auto">
          <a:xfrm rot="3068148">
            <a:off x="7208044" y="2507457"/>
            <a:ext cx="889000" cy="595312"/>
          </a:xfrm>
          <a:prstGeom prst="rightArrow">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a:lstStyle/>
          <a:p>
            <a:pPr>
              <a:buClr>
                <a:srgbClr val="000000"/>
              </a:buClr>
              <a:buSzPct val="100000"/>
              <a:buFont typeface="Times New Roman" pitchFamily="16" charset="0"/>
              <a:buNone/>
              <a:defRPr/>
            </a:pPr>
            <a:r>
              <a:rPr lang="pl-PL" dirty="0">
                <a:solidFill>
                  <a:schemeClr val="bg1"/>
                </a:solidFill>
                <a:latin typeface="Arial" charset="0"/>
              </a:rPr>
              <a:t>Test</a:t>
            </a:r>
            <a:endParaRPr lang="en-US" dirty="0">
              <a:solidFill>
                <a:schemeClr val="bg1"/>
              </a:solidFill>
              <a:latin typeface="Arial" charset="0"/>
            </a:endParaRPr>
          </a:p>
        </p:txBody>
      </p:sp>
      <p:sp>
        <p:nvSpPr>
          <p:cNvPr id="18" name="Rounded Rectangle 17"/>
          <p:cNvSpPr/>
          <p:nvPr/>
        </p:nvSpPr>
        <p:spPr bwMode="auto">
          <a:xfrm>
            <a:off x="7235825" y="3205163"/>
            <a:ext cx="1773238" cy="933450"/>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Clr>
                <a:srgbClr val="000000"/>
              </a:buClr>
              <a:buSzPct val="100000"/>
              <a:defRPr/>
            </a:pPr>
            <a:r>
              <a:rPr lang="en-US" sz="1050" dirty="0" err="1">
                <a:ea typeface="+mn-ea"/>
              </a:rPr>
              <a:t>ChessEnginesAnalyzer</a:t>
            </a:r>
            <a:endParaRPr lang="pl-PL" sz="1050" dirty="0">
              <a:ea typeface="+mn-ea"/>
            </a:endParaRPr>
          </a:p>
          <a:p>
            <a:pPr>
              <a:buClr>
                <a:srgbClr val="000000"/>
              </a:buClr>
              <a:buSzPct val="100000"/>
              <a:defRPr/>
            </a:pPr>
            <a:r>
              <a:rPr lang="pl-PL" sz="1050" dirty="0">
                <a:ea typeface="+mn-ea"/>
              </a:rPr>
              <a:t>C#.NET WPF</a:t>
            </a:r>
          </a:p>
          <a:p>
            <a:pPr>
              <a:buClr>
                <a:srgbClr val="000000"/>
              </a:buClr>
              <a:buSzPct val="100000"/>
              <a:defRPr/>
            </a:pPr>
            <a:r>
              <a:rPr lang="en-US" sz="1050" dirty="0">
                <a:latin typeface="Arial" charset="0"/>
                <a:ea typeface="+mn-ea"/>
              </a:rPr>
              <a:t> tests generated engines for performance and correctness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1"/>
          <p:cNvSpPr txBox="1">
            <a:spLocks noChangeArrowheads="1"/>
          </p:cNvSpPr>
          <p:nvPr/>
        </p:nvSpPr>
        <p:spPr bwMode="auto">
          <a:xfrm>
            <a:off x="301625" y="228600"/>
            <a:ext cx="8534400" cy="103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dirty="0">
                <a:solidFill>
                  <a:srgbClr val="7B9899"/>
                </a:solidFill>
              </a:rPr>
              <a:t>Ok, jak to wygląda dzisiaj w praktyce</a:t>
            </a:r>
          </a:p>
        </p:txBody>
      </p:sp>
      <p:sp>
        <p:nvSpPr>
          <p:cNvPr id="141315" name="Text Box 2"/>
          <p:cNvSpPr txBox="1">
            <a:spLocks noChangeArrowheads="1"/>
          </p:cNvSpPr>
          <p:nvPr/>
        </p:nvSpPr>
        <p:spPr bwMode="auto">
          <a:xfrm>
            <a:off x="301625" y="1527175"/>
            <a:ext cx="8504238"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ts val="6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rgbClr val="000000"/>
                </a:solidFill>
                <a:latin typeface="Georgia" panose="02040502050405020303" pitchFamily="18" charset="0"/>
                <a:ea typeface="Droid Sans Fallback" charset="0"/>
                <a:cs typeface="Droid Sans Fallback" charset="0"/>
              </a:defRPr>
            </a:lvl1pPr>
            <a:lvl2pPr marL="730250" indent="-457200">
              <a:spcBef>
                <a:spcPts val="5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200">
                <a:solidFill>
                  <a:srgbClr val="646B86"/>
                </a:solidFill>
                <a:latin typeface="Georgia" panose="02040502050405020303" pitchFamily="18" charset="0"/>
                <a:ea typeface="Droid Sans Fallback" charset="0"/>
                <a:cs typeface="Droid Sans Fallback" charset="0"/>
              </a:defRPr>
            </a:lvl2pPr>
            <a:lvl3pPr marL="1327150" indent="-457200">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eorgia" panose="02040502050405020303" pitchFamily="18" charset="0"/>
                <a:ea typeface="Droid Sans Fallback" charset="0"/>
                <a:cs typeface="Droid Sans Fallback" charset="0"/>
              </a:defRPr>
            </a:lvl9pPr>
          </a:lstStyle>
          <a:p>
            <a:pPr lvl="1" eaLnBrk="1" hangingPunct="1">
              <a:lnSpc>
                <a:spcPct val="90000"/>
              </a:lnSpc>
              <a:spcBef>
                <a:spcPts val="600"/>
              </a:spcBef>
              <a:buClr>
                <a:srgbClr val="CCB400"/>
              </a:buClr>
              <a:buSzPct val="70000"/>
              <a:buFont typeface="Georgia" panose="02040502050405020303" pitchFamily="18" charset="0"/>
              <a:buAutoNum type="arabicPeriod"/>
            </a:pPr>
            <a:r>
              <a:rPr lang="pl-PL" altLang="pl-PL" sz="2400" dirty="0">
                <a:solidFill>
                  <a:srgbClr val="000000"/>
                </a:solidFill>
              </a:rPr>
              <a:t>Rozdział testowy to tak naprawdę kwestia aplikacji testującej i jej wyjścia.</a:t>
            </a:r>
          </a:p>
          <a:p>
            <a:pPr lvl="1" eaLnBrk="1" hangingPunct="1">
              <a:lnSpc>
                <a:spcPct val="90000"/>
              </a:lnSpc>
              <a:spcBef>
                <a:spcPts val="600"/>
              </a:spcBef>
              <a:buClr>
                <a:srgbClr val="CCB400"/>
              </a:buClr>
              <a:buSzPct val="70000"/>
              <a:buFont typeface="Georgia" panose="02040502050405020303" pitchFamily="18" charset="0"/>
              <a:buAutoNum type="arabicPeriod"/>
            </a:pPr>
            <a:r>
              <a:rPr lang="pl-PL" altLang="pl-PL" sz="2400" dirty="0">
                <a:solidFill>
                  <a:srgbClr val="000000"/>
                </a:solidFill>
              </a:rPr>
              <a:t>Aplikacja testująca powinna spełniać następujące warunki:</a:t>
            </a:r>
          </a:p>
          <a:p>
            <a:pPr lvl="2" eaLnBrk="1" hangingPunct="1">
              <a:lnSpc>
                <a:spcPct val="90000"/>
              </a:lnSpc>
              <a:spcBef>
                <a:spcPts val="600"/>
              </a:spcBef>
              <a:buClr>
                <a:srgbClr val="CCB400"/>
              </a:buClr>
              <a:buSzPct val="70000"/>
              <a:buFont typeface="Georgia" panose="02040502050405020303" pitchFamily="18" charset="0"/>
              <a:buAutoNum type="arabicPeriod"/>
            </a:pPr>
            <a:r>
              <a:rPr lang="pl-PL" altLang="pl-PL" sz="2200" dirty="0"/>
              <a:t>Dobra implementacja  protokołu komunikacyjnego rozgrywek szachowych</a:t>
            </a:r>
          </a:p>
          <a:p>
            <a:pPr lvl="2" eaLnBrk="1" hangingPunct="1">
              <a:lnSpc>
                <a:spcPct val="90000"/>
              </a:lnSpc>
              <a:spcBef>
                <a:spcPts val="600"/>
              </a:spcBef>
              <a:buClr>
                <a:srgbClr val="CCB400"/>
              </a:buClr>
              <a:buSzPct val="70000"/>
              <a:buFont typeface="Georgia" panose="02040502050405020303" pitchFamily="18" charset="0"/>
              <a:buAutoNum type="arabicPeriod"/>
            </a:pPr>
            <a:r>
              <a:rPr lang="pl-PL" altLang="pl-PL" sz="2200" dirty="0"/>
              <a:t>Wyczerpujący zestaw test </a:t>
            </a:r>
            <a:r>
              <a:rPr lang="pl-PL" altLang="pl-PL" sz="2200" dirty="0" err="1"/>
              <a:t>case’ow</a:t>
            </a:r>
            <a:r>
              <a:rPr lang="pl-PL" altLang="pl-PL" sz="2200" dirty="0"/>
              <a:t> weryfikujących poprawności stanu gry</a:t>
            </a:r>
          </a:p>
          <a:p>
            <a:pPr lvl="2" eaLnBrk="1" hangingPunct="1">
              <a:lnSpc>
                <a:spcPct val="90000"/>
              </a:lnSpc>
              <a:spcBef>
                <a:spcPts val="600"/>
              </a:spcBef>
              <a:buClr>
                <a:srgbClr val="CCB400"/>
              </a:buClr>
              <a:buSzPct val="70000"/>
              <a:buFont typeface="Georgia" panose="02040502050405020303" pitchFamily="18" charset="0"/>
              <a:buAutoNum type="arabicPeriod"/>
            </a:pPr>
            <a:r>
              <a:rPr lang="pl-PL" altLang="pl-PL" sz="2200" dirty="0"/>
              <a:t>Pomiar wydajności generatora z możliwie niewielkim błędem</a:t>
            </a:r>
          </a:p>
          <a:p>
            <a:pPr lvl="2" eaLnBrk="1" hangingPunct="1">
              <a:lnSpc>
                <a:spcPct val="90000"/>
              </a:lnSpc>
              <a:spcBef>
                <a:spcPts val="600"/>
              </a:spcBef>
              <a:buClr>
                <a:srgbClr val="CCB400"/>
              </a:buClr>
              <a:buSzPct val="70000"/>
              <a:buFont typeface="Georgia" panose="02040502050405020303" pitchFamily="18" charset="0"/>
              <a:buAutoNum type="arabicPeriod"/>
            </a:pPr>
            <a:r>
              <a:rPr lang="pl-PL" altLang="pl-PL" sz="2200" dirty="0"/>
              <a:t>Sensowny </a:t>
            </a:r>
            <a:r>
              <a:rPr lang="pl-PL" altLang="pl-PL" sz="2200" dirty="0" err="1"/>
              <a:t>output</a:t>
            </a:r>
            <a:r>
              <a:rPr lang="pl-PL" altLang="pl-PL" sz="2200" dirty="0"/>
              <a:t> np. w postaci wykresów – tak żeby łatwo i szybko dało się to wstawić do pracy.</a:t>
            </a:r>
          </a:p>
          <a:p>
            <a:pPr lvl="2" eaLnBrk="1" hangingPunct="1">
              <a:lnSpc>
                <a:spcPct val="90000"/>
              </a:lnSpc>
              <a:spcBef>
                <a:spcPts val="600"/>
              </a:spcBef>
              <a:buClr>
                <a:srgbClr val="CCB400"/>
              </a:buClr>
              <a:buSzPct val="70000"/>
              <a:buFont typeface="Georgia" panose="02040502050405020303" pitchFamily="18" charset="0"/>
              <a:buAutoNum type="arabicPeriod"/>
            </a:pPr>
            <a:r>
              <a:rPr lang="pl-PL" altLang="pl-PL" sz="2200" dirty="0"/>
              <a:t>Może nawet generowanie raportów w PDF/</a:t>
            </a:r>
            <a:r>
              <a:rPr lang="pl-PL" altLang="pl-PL" sz="2200" dirty="0" err="1"/>
              <a:t>Doc</a:t>
            </a:r>
            <a:endParaRPr lang="pl-PL" altLang="pl-PL" sz="2200" dirty="0"/>
          </a:p>
        </p:txBody>
      </p:sp>
      <p:pic>
        <p:nvPicPr>
          <p:cNvPr id="1413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1821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357188" y="274638"/>
            <a:ext cx="8501062"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ICGA 2016</a:t>
            </a:r>
          </a:p>
        </p:txBody>
      </p:sp>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8676"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1700213"/>
            <a:ext cx="6111875" cy="437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357188" y="274638"/>
            <a:ext cx="8501062"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ICGA 2016</a:t>
            </a:r>
          </a:p>
        </p:txBody>
      </p:sp>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24" name="Rectangle 3"/>
          <p:cNvSpPr>
            <a:spLocks noChangeArrowheads="1"/>
          </p:cNvSpPr>
          <p:nvPr/>
        </p:nvSpPr>
        <p:spPr bwMode="auto">
          <a:xfrm>
            <a:off x="250825" y="1412875"/>
            <a:ext cx="86074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solidFill>
                  <a:schemeClr val="tx1"/>
                </a:solidFill>
              </a:rPr>
              <a:t>Another division considered obsolete in the competition since 2002 is that between amateur, semi-professional,</a:t>
            </a:r>
            <a:r>
              <a:rPr lang="pl-PL" altLang="en-US">
                <a:solidFill>
                  <a:schemeClr val="tx1"/>
                </a:solidFill>
              </a:rPr>
              <a:t> </a:t>
            </a:r>
            <a:r>
              <a:rPr lang="en-US" altLang="en-US">
                <a:solidFill>
                  <a:schemeClr val="tx1"/>
                </a:solidFill>
              </a:rPr>
              <a:t>and professional. In 2015 we have abandoned also the differences in payments and made the subscription for</a:t>
            </a:r>
            <a:r>
              <a:rPr lang="pl-PL" altLang="en-US">
                <a:solidFill>
                  <a:schemeClr val="tx1"/>
                </a:solidFill>
              </a:rPr>
              <a:t> </a:t>
            </a:r>
            <a:r>
              <a:rPr lang="en-US" altLang="en-US">
                <a:solidFill>
                  <a:schemeClr val="tx1"/>
                </a:solidFill>
              </a:rPr>
              <a:t>participants equal for all types of human programmers and their programs (for all games). The only prerequisite</a:t>
            </a:r>
            <a:r>
              <a:rPr lang="pl-PL" altLang="en-US">
                <a:solidFill>
                  <a:schemeClr val="tx1"/>
                </a:solidFill>
              </a:rPr>
              <a:t> </a:t>
            </a:r>
            <a:r>
              <a:rPr lang="en-US" altLang="en-US">
                <a:solidFill>
                  <a:schemeClr val="tx1"/>
                </a:solidFill>
              </a:rPr>
              <a:t>is originality.</a:t>
            </a:r>
            <a:r>
              <a:rPr lang="pl-PL" altLang="en-US">
                <a:solidFill>
                  <a:schemeClr val="tx1"/>
                </a:solidFill>
              </a:rPr>
              <a:t> </a:t>
            </a:r>
            <a:r>
              <a:rPr lang="en-US" altLang="en-US">
                <a:solidFill>
                  <a:schemeClr val="tx1"/>
                </a:solidFill>
              </a:rPr>
              <a:t>See rule 2 of the 22snd World Computer-Chess Championship which holds for all games and all</a:t>
            </a:r>
            <a:r>
              <a:rPr lang="pl-PL" altLang="en-US">
                <a:solidFill>
                  <a:schemeClr val="tx1"/>
                </a:solidFill>
              </a:rPr>
              <a:t> </a:t>
            </a:r>
            <a:r>
              <a:rPr lang="en-US" altLang="en-US">
                <a:solidFill>
                  <a:schemeClr val="tx1"/>
                </a:solidFill>
              </a:rPr>
              <a:t>types of competitions in Leiden 2016.</a:t>
            </a:r>
            <a:r>
              <a:rPr lang="pl-PL" altLang="en-US">
                <a:solidFill>
                  <a:schemeClr val="tx1"/>
                </a:solidFill>
              </a:rPr>
              <a:t> </a:t>
            </a:r>
            <a:r>
              <a:rPr lang="en-US" altLang="en-US">
                <a:solidFill>
                  <a:schemeClr val="tx1"/>
                </a:solidFill>
              </a:rPr>
              <a:t>Following the survey conducted amongst chess programmers after the WCCC tournament in Pamplona, the</a:t>
            </a:r>
            <a:r>
              <a:rPr lang="pl-PL" altLang="en-US">
                <a:solidFill>
                  <a:schemeClr val="tx1"/>
                </a:solidFill>
              </a:rPr>
              <a:t> </a:t>
            </a:r>
            <a:r>
              <a:rPr lang="en-US" altLang="en-US">
                <a:solidFill>
                  <a:schemeClr val="tx1"/>
                </a:solidFill>
              </a:rPr>
              <a:t>ICGA announced the inauguration of a new tournament for 2010 and subsequent years - The World Chess</a:t>
            </a:r>
            <a:r>
              <a:rPr lang="pl-PL" altLang="en-US">
                <a:solidFill>
                  <a:schemeClr val="tx1"/>
                </a:solidFill>
              </a:rPr>
              <a:t> </a:t>
            </a:r>
            <a:r>
              <a:rPr lang="en-US" altLang="en-US">
                <a:solidFill>
                  <a:schemeClr val="tx1"/>
                </a:solidFill>
              </a:rPr>
              <a:t>Software Championship (WCSC).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357188" y="274638"/>
            <a:ext cx="8501062"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spcBef>
                <a:spcPts val="675"/>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700">
                <a:solidFill>
                  <a:srgbClr val="000000"/>
                </a:solidFill>
                <a:latin typeface="Georgia" panose="02040502050405020303" pitchFamily="18" charset="0"/>
                <a:ea typeface="Droid Sans Fallback" charset="0"/>
                <a:cs typeface="Droid Sans Fallback" charset="0"/>
              </a:defRPr>
            </a:lvl1pPr>
            <a:lvl2pPr>
              <a:spcBef>
                <a:spcPts val="55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200">
                <a:solidFill>
                  <a:srgbClr val="646B86"/>
                </a:solidFill>
                <a:latin typeface="Georgia" panose="02040502050405020303" pitchFamily="18" charset="0"/>
                <a:ea typeface="Droid Sans Fallback" charset="0"/>
                <a:cs typeface="Droid Sans Fallback" charset="0"/>
              </a:defRPr>
            </a:lvl2pPr>
            <a:lvl3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646B86"/>
                </a:solidFill>
                <a:latin typeface="Georgia" panose="02040502050405020303" pitchFamily="18"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Georgia" panose="02040502050405020303" pitchFamily="18" charset="0"/>
                <a:ea typeface="Droid Sans Fallback" charset="0"/>
                <a:cs typeface="Droid Sans Fallback" charset="0"/>
              </a:defRPr>
            </a:lvl9pPr>
          </a:lstStyle>
          <a:p>
            <a:pPr algn="ctr" eaLnBrk="1" hangingPunct="1">
              <a:spcBef>
                <a:spcPct val="0"/>
              </a:spcBef>
              <a:buClrTx/>
              <a:buFontTx/>
              <a:buNone/>
            </a:pPr>
            <a:r>
              <a:rPr lang="pl-PL" altLang="pl-PL" sz="3600" b="1">
                <a:solidFill>
                  <a:srgbClr val="7B9899"/>
                </a:solidFill>
              </a:rPr>
              <a:t>ICGA 2016</a:t>
            </a:r>
          </a:p>
        </p:txBody>
      </p:sp>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6550" y="5732463"/>
            <a:ext cx="881063" cy="881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2772" name="Rectangle 3"/>
          <p:cNvSpPr>
            <a:spLocks noChangeArrowheads="1"/>
          </p:cNvSpPr>
          <p:nvPr/>
        </p:nvSpPr>
        <p:spPr bwMode="auto">
          <a:xfrm>
            <a:off x="250825" y="1412875"/>
            <a:ext cx="8607425"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solidFill>
                  <a:schemeClr val="tx1"/>
                </a:solidFill>
              </a:rPr>
              <a:t>Below we provide the rules for the 22nd World Computer-Chess Championship, for the 2016 World Chess</a:t>
            </a:r>
            <a:r>
              <a:rPr lang="pl-PL" altLang="en-US">
                <a:solidFill>
                  <a:schemeClr val="tx1"/>
                </a:solidFill>
              </a:rPr>
              <a:t> </a:t>
            </a:r>
            <a:r>
              <a:rPr lang="en-US" altLang="en-US">
                <a:solidFill>
                  <a:schemeClr val="tx1"/>
                </a:solidFill>
              </a:rPr>
              <a:t>Software Championship, for the 2016 World Computer Chess Blitz Championship, and for the 19th Computer</a:t>
            </a:r>
            <a:r>
              <a:rPr lang="pl-PL" altLang="en-US">
                <a:solidFill>
                  <a:schemeClr val="tx1"/>
                </a:solidFill>
              </a:rPr>
              <a:t> </a:t>
            </a:r>
            <a:r>
              <a:rPr lang="en-US" altLang="en-US">
                <a:solidFill>
                  <a:schemeClr val="tx1"/>
                </a:solidFill>
              </a:rPr>
              <a:t>Olympiad. It was agreed at the Maastricht meeting that from the 13th World Computer-Chess Championship</a:t>
            </a:r>
          </a:p>
          <a:p>
            <a:r>
              <a:rPr lang="en-US" altLang="en-US">
                <a:solidFill>
                  <a:schemeClr val="tx1"/>
                </a:solidFill>
              </a:rPr>
              <a:t>onwards the Shannon Trophy will be awarded annually (if it were possible to organize the tournaments). The</a:t>
            </a:r>
            <a:r>
              <a:rPr lang="pl-PL" altLang="en-US">
                <a:solidFill>
                  <a:schemeClr val="tx1"/>
                </a:solidFill>
              </a:rPr>
              <a:t> </a:t>
            </a:r>
            <a:r>
              <a:rPr lang="en-US" altLang="en-US">
                <a:solidFill>
                  <a:schemeClr val="tx1"/>
                </a:solidFill>
              </a:rPr>
              <a:t>original trophy is kept at ICGA headquarters in Leiden, and each year a replica of the trophy is presented on a</a:t>
            </a:r>
            <a:r>
              <a:rPr lang="pl-PL" altLang="en-US">
                <a:solidFill>
                  <a:schemeClr val="tx1"/>
                </a:solidFill>
              </a:rPr>
              <a:t> </a:t>
            </a:r>
            <a:r>
              <a:rPr lang="en-US" altLang="en-US">
                <a:solidFill>
                  <a:schemeClr val="tx1"/>
                </a:solidFill>
              </a:rPr>
              <a:t>permanent basis to the World Computer-Chess Champion team. A trophy will be given each year to be retained</a:t>
            </a:r>
            <a:r>
              <a:rPr lang="pl-PL" altLang="en-US">
                <a:solidFill>
                  <a:schemeClr val="tx1"/>
                </a:solidFill>
              </a:rPr>
              <a:t> </a:t>
            </a:r>
            <a:r>
              <a:rPr lang="en-US" altLang="en-US">
                <a:solidFill>
                  <a:schemeClr val="tx1"/>
                </a:solidFill>
              </a:rPr>
              <a:t>by the winner of the World Chess Software Championship. The years 2012 and 2014 were in all aspects an</a:t>
            </a:r>
            <a:r>
              <a:rPr lang="pl-PL" altLang="en-US">
                <a:solidFill>
                  <a:schemeClr val="tx1"/>
                </a:solidFill>
              </a:rPr>
              <a:t> </a:t>
            </a:r>
            <a:r>
              <a:rPr lang="en-US" altLang="en-US">
                <a:solidFill>
                  <a:schemeClr val="tx1"/>
                </a:solidFill>
              </a:rPr>
              <a:t>exception since the ICGA was unable to find a sponsor for the events.</a:t>
            </a:r>
            <a:r>
              <a:rPr lang="pl-PL" altLang="en-US">
                <a:solidFill>
                  <a:schemeClr val="tx1"/>
                </a:solidFill>
              </a:rPr>
              <a:t> </a:t>
            </a:r>
            <a:r>
              <a:rPr lang="en-US" altLang="en-US">
                <a:solidFill>
                  <a:schemeClr val="tx1"/>
                </a:solidFill>
              </a:rPr>
              <a:t>For the WCCC and the WCSC, we have split the rules into two sections of general rules and two sections of</a:t>
            </a:r>
          </a:p>
          <a:p>
            <a:r>
              <a:rPr lang="en-US" altLang="en-US">
                <a:solidFill>
                  <a:schemeClr val="tx1"/>
                </a:solidFill>
              </a:rPr>
              <a:t>tournament rules.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Motyw pakietu Office">
  <a:themeElements>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tyw pakietu Office">
      <a:majorFont>
        <a:latin typeface="Georgia"/>
        <a:ea typeface="Droid Sans Fallback"/>
        <a:cs typeface="Droid Sans Fallback"/>
      </a:majorFont>
      <a:minorFont>
        <a:latin typeface="Georgia"/>
        <a:ea typeface="Droid Sans Fallback"/>
        <a:cs typeface="Droid Sans Fallback"/>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lnDef>
  </a:objectDefaults>
  <a:extraClrSchemeLst>
    <a:extraClrScheme>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yw pakietu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yw pakietu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yw pakietu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yw pakietu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yw pakietu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yw pakietu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Motyw pakietu Office">
  <a:themeElements>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tyw pakietu Office">
      <a:majorFont>
        <a:latin typeface="Georgia"/>
        <a:ea typeface="Droid Sans Fallback"/>
        <a:cs typeface="Droid Sans Fallback"/>
      </a:majorFont>
      <a:minorFont>
        <a:latin typeface="Georgia"/>
        <a:ea typeface="Droid Sans Fallback"/>
        <a:cs typeface="Droid Sans Fallback"/>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lnDef>
  </a:objectDefaults>
  <a:extraClrSchemeLst>
    <a:extraClrScheme>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yw pakietu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yw pakietu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yw pakietu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yw pakietu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yw pakietu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yw pakietu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Motyw pakietu Office">
  <a:themeElements>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tyw pakietu Office">
      <a:majorFont>
        <a:latin typeface="Georgia"/>
        <a:ea typeface="Droid Sans Fallback"/>
        <a:cs typeface="Droid Sans Fallback"/>
      </a:majorFont>
      <a:minorFont>
        <a:latin typeface="Georgia"/>
        <a:ea typeface="Droid Sans Fallback"/>
        <a:cs typeface="Droid Sans Fallback"/>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lnDef>
  </a:objectDefaults>
  <a:extraClrSchemeLst>
    <a:extraClrScheme>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yw pakietu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yw pakietu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yw pakietu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yw pakietu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yw pakietu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yw pakietu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8_Motyw pakietu Office">
  <a:themeElements>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tyw pakietu Office">
      <a:majorFont>
        <a:latin typeface="Georgia"/>
        <a:ea typeface="Droid Sans Fallback"/>
        <a:cs typeface="Droid Sans Fallback"/>
      </a:majorFont>
      <a:minorFont>
        <a:latin typeface="Georgia"/>
        <a:ea typeface="Droid Sans Fallback"/>
        <a:cs typeface="Droid Sans Fallback"/>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lnDef>
  </a:objectDefaults>
  <a:extraClrSchemeLst>
    <a:extraClrScheme>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yw pakietu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yw pakietu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yw pakietu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yw pakietu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yw pakietu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yw pakietu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0_Motyw pakietu Office">
  <a:themeElements>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tyw pakietu Office">
      <a:majorFont>
        <a:latin typeface="Georgia"/>
        <a:ea typeface="Droid Sans Fallback"/>
        <a:cs typeface="Droid Sans Fallback"/>
      </a:majorFont>
      <a:minorFont>
        <a:latin typeface="Georgia"/>
        <a:ea typeface="Droid Sans Fallback"/>
        <a:cs typeface="Droid Sans Fallback"/>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lnDef>
  </a:objectDefaults>
  <a:extraClrSchemeLst>
    <a:extraClrScheme>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yw pakietu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yw pakietu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yw pakietu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yw pakietu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yw pakietu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yw pakietu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1_Motyw pakietu Office">
  <a:themeElements>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tyw pakietu Office">
      <a:majorFont>
        <a:latin typeface="Georgia"/>
        <a:ea typeface="Droid Sans Fallback"/>
        <a:cs typeface="Droid Sans Fallback"/>
      </a:majorFont>
      <a:minorFont>
        <a:latin typeface="Georgia"/>
        <a:ea typeface="Droid Sans Fallback"/>
        <a:cs typeface="Droid Sans Fallback"/>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altLang="pl-PL" sz="1800" b="0" i="0" u="none" strike="noStrike" cap="none" normalizeH="0" baseline="0" smtClean="0">
            <a:ln>
              <a:noFill/>
            </a:ln>
            <a:solidFill>
              <a:schemeClr val="bg1"/>
            </a:solidFill>
            <a:effectLst/>
            <a:latin typeface="Arial" charset="0"/>
          </a:defRPr>
        </a:defPPr>
      </a:lstStyle>
    </a:lnDef>
  </a:objectDefaults>
  <a:extraClrSchemeLst>
    <a:extraClrScheme>
      <a:clrScheme name="Motyw pakietu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tyw pakietu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tyw pakietu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tyw pakietu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tyw pakietu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tyw pakietu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tyw pakietu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2588</TotalTime>
  <Words>3105</Words>
  <Application>Microsoft Office PowerPoint</Application>
  <PresentationFormat>On-screen Show (4:3)</PresentationFormat>
  <Paragraphs>294</Paragraphs>
  <Slides>63</Slides>
  <Notes>62</Notes>
  <HiddenSlides>0</HiddenSlides>
  <MMClips>0</MMClips>
  <ScaleCrop>false</ScaleCrop>
  <HeadingPairs>
    <vt:vector size="6" baseType="variant">
      <vt:variant>
        <vt:lpstr>Fonts Used</vt:lpstr>
      </vt:variant>
      <vt:variant>
        <vt:i4>11</vt:i4>
      </vt:variant>
      <vt:variant>
        <vt:lpstr>Theme</vt:lpstr>
      </vt:variant>
      <vt:variant>
        <vt:i4>7</vt:i4>
      </vt:variant>
      <vt:variant>
        <vt:lpstr>Slide Titles</vt:lpstr>
      </vt:variant>
      <vt:variant>
        <vt:i4>63</vt:i4>
      </vt:variant>
    </vt:vector>
  </HeadingPairs>
  <TitlesOfParts>
    <vt:vector size="81" baseType="lpstr">
      <vt:lpstr>Arial Unicode MS</vt:lpstr>
      <vt:lpstr>Arial</vt:lpstr>
      <vt:lpstr>Calibri</vt:lpstr>
      <vt:lpstr>Calibri Light</vt:lpstr>
      <vt:lpstr>DejaVu Sans</vt:lpstr>
      <vt:lpstr>Droid Sans Fallback</vt:lpstr>
      <vt:lpstr>Georgia</vt:lpstr>
      <vt:lpstr>Helvetica Neue</vt:lpstr>
      <vt:lpstr>Times New Roman</vt:lpstr>
      <vt:lpstr>Wingdings</vt:lpstr>
      <vt:lpstr>Wingdings 2</vt:lpstr>
      <vt:lpstr>3_Motyw pakietu Office</vt:lpstr>
      <vt:lpstr>4_Motyw pakietu Office</vt:lpstr>
      <vt:lpstr>5_Motyw pakietu Office</vt:lpstr>
      <vt:lpstr>8_Motyw pakietu Office</vt:lpstr>
      <vt:lpstr>10_Motyw pakietu Office</vt:lpstr>
      <vt:lpstr>11_Motyw pakietu Office</vt:lpstr>
      <vt:lpstr>Office Theme</vt:lpstr>
      <vt:lpstr>Implementacja i analiza wydajnościowa generatora silników gier logicznych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Działanie 2.3.4</dc:title>
  <dc:creator>Speedziarz</dc:creator>
  <cp:lastModifiedBy>Pawel Troka</cp:lastModifiedBy>
  <cp:revision>163</cp:revision>
  <cp:lastPrinted>1601-01-01T00:00:00Z</cp:lastPrinted>
  <dcterms:created xsi:type="dcterms:W3CDTF">2010-02-07T22:21:09Z</dcterms:created>
  <dcterms:modified xsi:type="dcterms:W3CDTF">2016-11-14T14:58:21Z</dcterms:modified>
</cp:coreProperties>
</file>