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749935"/>
          </a:xfrm>
        </p:spPr>
        <p:txBody>
          <a:bodyPr/>
          <a:p>
            <a:r>
              <a:rPr lang="pl-PL" altLang="en-US" sz="1600"/>
              <a:t>Struktura DAO</a:t>
            </a:r>
            <a:endParaRPr lang="pl-PL" altLang="en-US" sz="1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1025"/>
            <a:ext cx="10515600" cy="5596255"/>
          </a:xfrm>
        </p:spPr>
        <p:txBody>
          <a:bodyPr/>
          <a:p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4814570" y="388620"/>
            <a:ext cx="2606040" cy="665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l-PL" altLang="en-US"/>
              <a:t>DAO Factory</a:t>
            </a:r>
            <a:endParaRPr lang="pl-PL" altLang="en-US"/>
          </a:p>
          <a:p>
            <a:pPr algn="ctr"/>
            <a:r>
              <a:rPr lang="pl-PL" altLang="en-US"/>
              <a:t>(abstract class)</a:t>
            </a:r>
            <a:endParaRPr lang="pl-PL" altLang="en-US"/>
          </a:p>
        </p:txBody>
      </p:sp>
      <p:sp>
        <p:nvSpPr>
          <p:cNvPr id="5" name="Flowchart: Process 4"/>
          <p:cNvSpPr/>
          <p:nvPr/>
        </p:nvSpPr>
        <p:spPr>
          <a:xfrm>
            <a:off x="4655820" y="1451610"/>
            <a:ext cx="2880360" cy="654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l-PL" altLang="en-US"/>
              <a:t>MysqlDAOFactory</a:t>
            </a:r>
            <a:endParaRPr lang="pl-PL" altLang="en-US"/>
          </a:p>
          <a:p>
            <a:pPr algn="ctr"/>
            <a:r>
              <a:rPr lang="pl-PL" altLang="en-US"/>
              <a:t>&lt;class&gt;</a:t>
            </a:r>
            <a:endParaRPr lang="pl-PL" altLang="en-US"/>
          </a:p>
        </p:txBody>
      </p:sp>
      <p:sp>
        <p:nvSpPr>
          <p:cNvPr id="6" name="Flowchart: Process 5"/>
          <p:cNvSpPr/>
          <p:nvPr/>
        </p:nvSpPr>
        <p:spPr>
          <a:xfrm>
            <a:off x="1787525" y="2599055"/>
            <a:ext cx="1956435" cy="8299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l-PL" altLang="en-US"/>
              <a:t>UserDAOImpl</a:t>
            </a:r>
            <a:endParaRPr lang="pl-PL" altLang="en-US"/>
          </a:p>
          <a:p>
            <a:pPr algn="ctr"/>
            <a:r>
              <a:rPr lang="pl-PL" altLang="en-US"/>
              <a:t>&lt;class&gt;</a:t>
            </a:r>
            <a:endParaRPr lang="pl-PL" altLang="en-US"/>
          </a:p>
        </p:txBody>
      </p:sp>
      <p:sp>
        <p:nvSpPr>
          <p:cNvPr id="7" name="Flowchart: Process 6"/>
          <p:cNvSpPr/>
          <p:nvPr/>
        </p:nvSpPr>
        <p:spPr>
          <a:xfrm>
            <a:off x="4912995" y="2599055"/>
            <a:ext cx="2366010" cy="8642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l-PL" altLang="en-US"/>
              <a:t>FavoritesDAOImpl</a:t>
            </a:r>
            <a:endParaRPr lang="pl-PL" altLang="en-US"/>
          </a:p>
          <a:p>
            <a:pPr algn="ctr"/>
            <a:r>
              <a:rPr lang="pl-PL" altLang="en-US"/>
              <a:t>&lt;class&gt;</a:t>
            </a:r>
            <a:endParaRPr lang="pl-PL" altLang="en-US"/>
          </a:p>
        </p:txBody>
      </p:sp>
      <p:sp>
        <p:nvSpPr>
          <p:cNvPr id="8" name="Flowchart: Process 7"/>
          <p:cNvSpPr/>
          <p:nvPr/>
        </p:nvSpPr>
        <p:spPr>
          <a:xfrm>
            <a:off x="8477250" y="2616200"/>
            <a:ext cx="2203450" cy="8299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l-PL" altLang="en-US"/>
              <a:t>AnimalDAOImpl</a:t>
            </a:r>
            <a:endParaRPr lang="pl-PL" altLang="en-US"/>
          </a:p>
        </p:txBody>
      </p:sp>
      <p:sp>
        <p:nvSpPr>
          <p:cNvPr id="9" name="Flowchart: Process 8"/>
          <p:cNvSpPr/>
          <p:nvPr/>
        </p:nvSpPr>
        <p:spPr>
          <a:xfrm>
            <a:off x="1787525" y="3971925"/>
            <a:ext cx="1956435" cy="919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l-PL" altLang="en-US"/>
              <a:t>UserDAO</a:t>
            </a:r>
            <a:endParaRPr lang="pl-PL" altLang="en-US"/>
          </a:p>
          <a:p>
            <a:pPr algn="ctr"/>
            <a:r>
              <a:rPr lang="pl-PL" altLang="en-US"/>
              <a:t>{interface}</a:t>
            </a:r>
            <a:endParaRPr lang="pl-PL" altLang="en-US"/>
          </a:p>
        </p:txBody>
      </p:sp>
      <p:sp>
        <p:nvSpPr>
          <p:cNvPr id="10" name="Flowchart: Process 9"/>
          <p:cNvSpPr/>
          <p:nvPr/>
        </p:nvSpPr>
        <p:spPr>
          <a:xfrm>
            <a:off x="5017770" y="3971290"/>
            <a:ext cx="2155825" cy="9201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l-PL" altLang="en-US"/>
              <a:t>FavoritesDAO</a:t>
            </a:r>
            <a:endParaRPr lang="pl-PL" altLang="en-US"/>
          </a:p>
          <a:p>
            <a:pPr algn="ctr"/>
            <a:r>
              <a:rPr lang="pl-PL" altLang="en-US"/>
              <a:t>{interface}</a:t>
            </a:r>
            <a:endParaRPr lang="pl-PL" altLang="en-US"/>
          </a:p>
        </p:txBody>
      </p:sp>
      <p:sp>
        <p:nvSpPr>
          <p:cNvPr id="11" name="Flowchart: Process 10"/>
          <p:cNvSpPr/>
          <p:nvPr/>
        </p:nvSpPr>
        <p:spPr>
          <a:xfrm>
            <a:off x="8676640" y="3971290"/>
            <a:ext cx="2127885" cy="9207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l-PL" altLang="en-US"/>
              <a:t>AnimalDAO</a:t>
            </a:r>
            <a:endParaRPr lang="pl-PL" altLang="en-US"/>
          </a:p>
          <a:p>
            <a:pPr algn="ctr"/>
            <a:r>
              <a:rPr lang="pl-PL" altLang="en-US"/>
              <a:t>{interface}</a:t>
            </a:r>
            <a:endParaRPr lang="pl-PL" altLang="en-US"/>
          </a:p>
        </p:txBody>
      </p:sp>
      <p:sp>
        <p:nvSpPr>
          <p:cNvPr id="12" name="Flowchart: Process 11"/>
          <p:cNvSpPr/>
          <p:nvPr/>
        </p:nvSpPr>
        <p:spPr>
          <a:xfrm>
            <a:off x="4770755" y="5339715"/>
            <a:ext cx="2649855" cy="8375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l-PL" altLang="en-US"/>
              <a:t>GenericDAO</a:t>
            </a:r>
            <a:endParaRPr lang="pl-PL" altLang="en-US"/>
          </a:p>
          <a:p>
            <a:pPr algn="ctr"/>
            <a:r>
              <a:rPr lang="pl-PL" altLang="en-US"/>
              <a:t>{interface}</a:t>
            </a:r>
            <a:endParaRPr lang="pl-PL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42030" y="4794885"/>
            <a:ext cx="1249045" cy="686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6096000" y="4891405"/>
            <a:ext cx="27305" cy="46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440930" y="4918075"/>
            <a:ext cx="1386840" cy="563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</p:cNvCxnSpPr>
          <p:nvPr/>
        </p:nvCxnSpPr>
        <p:spPr>
          <a:xfrm flipH="1" flipV="1">
            <a:off x="9720580" y="3408045"/>
            <a:ext cx="20320" cy="563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683885" y="3490595"/>
            <a:ext cx="13335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20060" y="3421380"/>
            <a:ext cx="27305" cy="563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2"/>
          </p:cNvCxnSpPr>
          <p:nvPr/>
        </p:nvCxnSpPr>
        <p:spPr>
          <a:xfrm flipH="1" flipV="1">
            <a:off x="6117590" y="1054100"/>
            <a:ext cx="87630" cy="45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06725" y="2076450"/>
            <a:ext cx="1852930" cy="5353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384290" y="2131060"/>
            <a:ext cx="109220" cy="494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09510" y="2117090"/>
            <a:ext cx="1661795" cy="494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WPS Presentation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Paweł</dc:creator>
  <cp:lastModifiedBy>Paweł</cp:lastModifiedBy>
  <cp:revision>3</cp:revision>
  <dcterms:created xsi:type="dcterms:W3CDTF">2017-10-03T07:47:41Z</dcterms:created>
  <dcterms:modified xsi:type="dcterms:W3CDTF">2017-10-03T08:05:09Z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