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A3BE-BAA7-468E-8A01-EEBDA0290D4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9C15-5BE0-44ED-8448-D6F07774D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9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A3BE-BAA7-468E-8A01-EEBDA0290D4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9C15-5BE0-44ED-8448-D6F07774D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A3BE-BAA7-468E-8A01-EEBDA0290D4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9C15-5BE0-44ED-8448-D6F07774D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3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A3BE-BAA7-468E-8A01-EEBDA0290D4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9C15-5BE0-44ED-8448-D6F07774D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A3BE-BAA7-468E-8A01-EEBDA0290D4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9C15-5BE0-44ED-8448-D6F07774D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6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A3BE-BAA7-468E-8A01-EEBDA0290D4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9C15-5BE0-44ED-8448-D6F07774D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5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A3BE-BAA7-468E-8A01-EEBDA0290D4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9C15-5BE0-44ED-8448-D6F07774D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A3BE-BAA7-468E-8A01-EEBDA0290D4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9C15-5BE0-44ED-8448-D6F07774D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4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A3BE-BAA7-468E-8A01-EEBDA0290D4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9C15-5BE0-44ED-8448-D6F07774D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A3BE-BAA7-468E-8A01-EEBDA0290D4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9C15-5BE0-44ED-8448-D6F07774D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A3BE-BAA7-468E-8A01-EEBDA0290D4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9C15-5BE0-44ED-8448-D6F07774D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EA3BE-BAA7-468E-8A01-EEBDA0290D4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F9C15-5BE0-44ED-8448-D6F07774D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2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Title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403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Panoramiczny</PresentationFormat>
  <Paragraphs>2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Title</vt:lpstr>
    </vt:vector>
  </TitlesOfParts>
  <Company>UJ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Pawel Wegrzyn</dc:creator>
  <cp:lastModifiedBy>Pawel Wegrzyn</cp:lastModifiedBy>
  <cp:revision>1</cp:revision>
  <dcterms:created xsi:type="dcterms:W3CDTF">2016-07-05T15:37:10Z</dcterms:created>
  <dcterms:modified xsi:type="dcterms:W3CDTF">2016-07-05T15:37:31Z</dcterms:modified>
</cp:coreProperties>
</file>