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75" d="100"/>
          <a:sy n="75" d="100"/>
        </p:scale>
        <p:origin x="168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Tuncay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59.6</c:v>
                </c:pt>
                <c:pt idx="1">
                  <c:v>58</c:v>
                </c:pt>
                <c:pt idx="2">
                  <c:v>56.4</c:v>
                </c:pt>
                <c:pt idx="3">
                  <c:v>54.8</c:v>
                </c:pt>
                <c:pt idx="4">
                  <c:v>53.2</c:v>
                </c:pt>
                <c:pt idx="5">
                  <c:v>51.6</c:v>
                </c:pt>
                <c:pt idx="6">
                  <c:v>50</c:v>
                </c:pt>
                <c:pt idx="7">
                  <c:v>48.4</c:v>
                </c:pt>
                <c:pt idx="8">
                  <c:v>46.8</c:v>
                </c:pt>
                <c:pt idx="9">
                  <c:v>45.2</c:v>
                </c:pt>
                <c:pt idx="10">
                  <c:v>43.6</c:v>
                </c:pt>
                <c:pt idx="11">
                  <c:v>42</c:v>
                </c:pt>
                <c:pt idx="12">
                  <c:v>40.4</c:v>
                </c:pt>
                <c:pt idx="13">
                  <c:v>38.799999999999997</c:v>
                </c:pt>
                <c:pt idx="14">
                  <c:v>37.200000000000003</c:v>
                </c:pt>
                <c:pt idx="15">
                  <c:v>35.6</c:v>
                </c:pt>
                <c:pt idx="1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B5-499F-8A6D-2D922B3A4F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Hakkan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66</c:v>
                </c:pt>
                <c:pt idx="1">
                  <c:v>64</c:v>
                </c:pt>
                <c:pt idx="2">
                  <c:v>62</c:v>
                </c:pt>
                <c:pt idx="3">
                  <c:v>60</c:v>
                </c:pt>
                <c:pt idx="4">
                  <c:v>58</c:v>
                </c:pt>
                <c:pt idx="5">
                  <c:v>56</c:v>
                </c:pt>
                <c:pt idx="6">
                  <c:v>54</c:v>
                </c:pt>
                <c:pt idx="7">
                  <c:v>52</c:v>
                </c:pt>
                <c:pt idx="8">
                  <c:v>50</c:v>
                </c:pt>
                <c:pt idx="9">
                  <c:v>48</c:v>
                </c:pt>
                <c:pt idx="10">
                  <c:v>46</c:v>
                </c:pt>
                <c:pt idx="11">
                  <c:v>44</c:v>
                </c:pt>
                <c:pt idx="12">
                  <c:v>42</c:v>
                </c:pt>
                <c:pt idx="13">
                  <c:v>40</c:v>
                </c:pt>
                <c:pt idx="14">
                  <c:v>38</c:v>
                </c:pt>
                <c:pt idx="15">
                  <c:v>36</c:v>
                </c:pt>
                <c:pt idx="16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B5-499F-8A6D-2D922B3A4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933487"/>
        <c:axId val="446933071"/>
      </c:lineChart>
      <c:catAx>
        <c:axId val="44693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46933071"/>
        <c:crosses val="autoZero"/>
        <c:auto val="1"/>
        <c:lblAlgn val="ctr"/>
        <c:lblOffset val="100"/>
        <c:noMultiLvlLbl val="0"/>
      </c:catAx>
      <c:valAx>
        <c:axId val="44693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4693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48C4-9FB5-4C4C-8EB4-0B0651657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825C1-5FE2-49EC-B551-6F7FA8206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F3CE-CB2D-40A5-A9AF-188957EB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4F14-F558-464E-B446-C0CC6FAF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B556-B735-4243-916D-38B45828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90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D40D-DD24-4B7A-8F5F-6A2C6C3D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C8E92-F61F-4DC6-A826-FC0D943BD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C8789-6208-4E4A-BA53-4302A1A2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5D815-ED6E-4524-B1CD-E00C0223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65E0D-AE64-49CD-86CC-06267DA7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189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CE3A3-8A3C-4E98-AE83-147E9242C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5CE35-FB8F-4417-8749-C590108F3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B656-97F1-4A6F-BE2D-429775E5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E05C-72BC-42A2-92C2-B6BD139C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9DAE-1107-474F-88ED-2B84201D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045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1EE8-E052-4056-BDB6-A1C32D36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2068-3DE4-49AE-BD5E-240188A3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B65D-8C79-40C1-B278-CC3C0A7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2CDA-D006-43BA-9A31-1E056B17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3E75-E100-4C52-9BEF-41CFA247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735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14D9-88A2-4682-A166-D1BCE5A8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9298F-AC5B-49B5-AA90-6A08E5F45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6204B-1295-402C-88D1-82689023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70CC5-8AB7-446D-97E2-D00B52B9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CA8D-8AE4-4F34-BF8D-6AE0665E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7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E26E-6B91-4BC9-A086-67D4DD2A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6251-C6C4-442B-9C83-0B40C796C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0E3BC-8318-4921-A30A-D271D893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6CE0A-B5C0-4E6E-90D6-71359AF8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0751C-919A-4BCF-BAF1-57A41991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322E0-8253-4A4A-9CFC-2264E142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22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13B4-11A6-4FD1-9F6D-1BFCA5F0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55A1-0140-403D-A12C-308DB2314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4218F-76E6-401E-9EE6-1A1BF3510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3557F-8303-4DD9-95B6-3FDD1925C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EB71-28EA-4C10-915B-CB66E91C0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EE17F-0DEF-44BB-A9ED-3FDA6449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B6DFF-4746-4209-8B78-E678C878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85048-3F85-427E-88EB-BCEE8FA8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47B4-ADB3-46AC-8C8D-17CD9D4C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0EA8F-013E-464D-ACB7-127ED0A5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01652-8F69-4973-B8DE-034F7C4F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39061-940E-42A5-BEF8-7172062A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04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0376D-B484-45E1-8CAA-DAA5F21A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30CB5-B220-4AE7-97A5-F516994B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DE89-1FBB-4949-A4F6-1390B4F1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2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9C42-5002-4405-BB63-684C803F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B0D4-0847-4EC1-B45D-F99F3AAE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D1183-082E-4099-B5EC-84A8EECF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F66D-EA54-4428-A6F9-4F3145E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8E2B4-2982-41D7-AC7B-18199F19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30512-B783-4F43-80FF-33B8A6C5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785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9A5B-8482-4C05-988B-864C8E4C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32A7D-DE9B-4DC6-9DCB-8F5FF097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4711E-83AC-4C81-9420-4A04F51E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C113C-2B8A-4F8F-B3D8-51A9C2B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5614B-501B-4C7B-8C9D-91AF1ABA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6460B-D9B8-4BB2-A5C8-594B14FE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70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8A502-8A4B-43FA-BD14-507FB79C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B4C8F-B727-4316-A434-27FC64A2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A6A8-F030-4BF8-861A-AA4E5B2BE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80E5-82ED-4C89-8B92-EE31DEFC1136}" type="datetimeFigureOut">
              <a:rPr lang="nl-NL" smtClean="0"/>
              <a:t>18-2-2021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AD20-0D32-4900-9A6A-BEC49FCF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9567-E5DD-4477-B6C8-803486593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E093-9B94-436C-88D6-6E266BD628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6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962F-B47E-427C-B636-C518D9872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F1F49-8F80-43AF-9351-115E8D3B8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327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BFBB-F141-477B-970E-C80E4F3A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Zisan’s</a:t>
            </a:r>
            <a:r>
              <a:rPr lang="en-US" dirty="0"/>
              <a:t> </a:t>
            </a:r>
            <a:r>
              <a:rPr lang="en-US" dirty="0" err="1"/>
              <a:t>Methode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37CC-AA6B-4B6C-A197-29A98917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i="0" dirty="0">
                <a:effectLst/>
                <a:latin typeface="Segoe UI" panose="020B0502040204020203" pitchFamily="34" charset="0"/>
              </a:rPr>
              <a:t>x is tijd in minuten</a:t>
            </a:r>
            <a:br>
              <a:rPr lang="nl-NL" b="0" i="0" dirty="0">
                <a:effectLst/>
                <a:latin typeface="Segoe UI" panose="020B0502040204020203" pitchFamily="34" charset="0"/>
              </a:rPr>
            </a:br>
            <a:r>
              <a:rPr lang="nl-NL" b="0" i="0" dirty="0" err="1">
                <a:effectLst/>
                <a:latin typeface="Segoe UI" panose="020B0502040204020203" pitchFamily="34" charset="0"/>
              </a:rPr>
              <a:t>Tuncay</a:t>
            </a:r>
            <a:r>
              <a:rPr lang="nl-NL" b="0" i="0" dirty="0">
                <a:effectLst/>
                <a:latin typeface="Segoe UI" panose="020B0502040204020203" pitchFamily="34" charset="0"/>
              </a:rPr>
              <a:t> heeft een voorsprong van 4 minuten, dus 4•1,6 km= 6,4 dat staat vast (constante). We zeggen dat ze op hetzelfde tijdstip (5:04) beginnen, en dat </a:t>
            </a:r>
            <a:r>
              <a:rPr lang="nl-NL" b="0" i="0" dirty="0" err="1">
                <a:effectLst/>
                <a:latin typeface="Segoe UI" panose="020B0502040204020203" pitchFamily="34" charset="0"/>
              </a:rPr>
              <a:t>Tuncay</a:t>
            </a:r>
            <a:r>
              <a:rPr lang="nl-NL" b="0" i="0" dirty="0">
                <a:effectLst/>
                <a:latin typeface="Segoe UI" panose="020B0502040204020203" pitchFamily="34" charset="0"/>
              </a:rPr>
              <a:t> dan 6.4km voorsprong heeft.</a:t>
            </a:r>
          </a:p>
          <a:p>
            <a:r>
              <a:rPr lang="fi-FI" b="0" i="0" dirty="0">
                <a:effectLst/>
                <a:latin typeface="Segoe UI" panose="020B0502040204020203" pitchFamily="34" charset="0"/>
              </a:rPr>
              <a:t>Hakan= 2x</a:t>
            </a:r>
            <a:br>
              <a:rPr lang="fi-FI" b="0" i="0" dirty="0">
                <a:effectLst/>
                <a:latin typeface="Segoe UI" panose="020B0502040204020203" pitchFamily="34" charset="0"/>
              </a:rPr>
            </a:br>
            <a:r>
              <a:rPr lang="fi-FI" b="0" i="0" dirty="0">
                <a:effectLst/>
                <a:latin typeface="Segoe UI" panose="020B0502040204020203" pitchFamily="34" charset="0"/>
              </a:rPr>
              <a:t>Tuncay= 1,6x + 6,4</a:t>
            </a:r>
          </a:p>
          <a:p>
            <a:r>
              <a:rPr lang="fi-FI" dirty="0">
                <a:latin typeface="Segoe UI" panose="020B0502040204020203" pitchFamily="34" charset="0"/>
              </a:rPr>
              <a:t>Intersect geeft ons dan x=16, y =32</a:t>
            </a:r>
          </a:p>
          <a:p>
            <a:r>
              <a:rPr lang="fi-FI" dirty="0">
                <a:latin typeface="Segoe UI" panose="020B0502040204020203" pitchFamily="34" charset="0"/>
              </a:rPr>
              <a:t>Hakkan heeft</a:t>
            </a:r>
            <a:r>
              <a:rPr lang="fi-FI" b="0" i="0" dirty="0">
                <a:effectLst/>
                <a:latin typeface="Segoe UI" panose="020B0502040204020203" pitchFamily="34" charset="0"/>
              </a:rPr>
              <a:t> dus om 5:04+0:16=5:20, Na 32 KM/32000M</a:t>
            </a:r>
          </a:p>
          <a:p>
            <a:endParaRPr lang="fi-FI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nl-NL" b="0" i="0" dirty="0">
              <a:effectLst/>
              <a:latin typeface="Segoe UI" panose="020B0502040204020203" pitchFamily="34" charset="0"/>
            </a:endParaRPr>
          </a:p>
          <a:p>
            <a:endParaRPr lang="nl-NL" b="0" i="0" dirty="0">
              <a:effectLst/>
              <a:latin typeface="Segoe UI" panose="020B0502040204020203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110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980-FA38-468B-9B11-464B13EA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Pawel’s </a:t>
            </a:r>
            <a:r>
              <a:rPr lang="en-US" dirty="0" err="1"/>
              <a:t>Methode</a:t>
            </a:r>
            <a:endParaRPr lang="nl-N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32BBEC-4C89-430E-889F-36731B1BA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26369"/>
              </p:ext>
            </p:extLst>
          </p:nvPr>
        </p:nvGraphicFramePr>
        <p:xfrm>
          <a:off x="5537201" y="137160"/>
          <a:ext cx="6184899" cy="624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633">
                  <a:extLst>
                    <a:ext uri="{9D8B030D-6E8A-4147-A177-3AD203B41FA5}">
                      <a16:colId xmlns:a16="http://schemas.microsoft.com/office/drawing/2014/main" val="3129685456"/>
                    </a:ext>
                  </a:extLst>
                </a:gridCol>
                <a:gridCol w="2061633">
                  <a:extLst>
                    <a:ext uri="{9D8B030D-6E8A-4147-A177-3AD203B41FA5}">
                      <a16:colId xmlns:a16="http://schemas.microsoft.com/office/drawing/2014/main" val="365620899"/>
                    </a:ext>
                  </a:extLst>
                </a:gridCol>
                <a:gridCol w="2061633">
                  <a:extLst>
                    <a:ext uri="{9D8B030D-6E8A-4147-A177-3AD203B41FA5}">
                      <a16:colId xmlns:a16="http://schemas.microsoft.com/office/drawing/2014/main" val="158594333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r>
                        <a:rPr lang="en-US" dirty="0" err="1"/>
                        <a:t>Tijd</a:t>
                      </a:r>
                      <a:r>
                        <a:rPr lang="en-US" dirty="0"/>
                        <a:t> in Min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Tuncay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Hakkan</a:t>
                      </a:r>
                      <a:endParaRPr lang="nl-NL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50882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59.6</a:t>
                      </a:r>
                    </a:p>
                  </a:txBody>
                  <a:tcPr marL="9525" marR="9525" marT="9525" anchor="b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63496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984316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56.4</a:t>
                      </a:r>
                    </a:p>
                  </a:txBody>
                  <a:tcPr marL="9525" marR="9525" marT="9525" anchor="b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1358149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9374524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002385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2691522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9344622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6448421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8281139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9653562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340103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551051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2937174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384513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0790206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3807898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6223952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4114D75-8673-4AF4-927E-910DC9667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587790"/>
              </p:ext>
            </p:extLst>
          </p:nvPr>
        </p:nvGraphicFramePr>
        <p:xfrm>
          <a:off x="12700" y="1521883"/>
          <a:ext cx="5410200" cy="3814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517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136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Zisan’s Methode</vt:lpstr>
      <vt:lpstr>Pawel’s Methode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Paton</dc:creator>
  <cp:lastModifiedBy>Pawel Paton</cp:lastModifiedBy>
  <cp:revision>2</cp:revision>
  <dcterms:created xsi:type="dcterms:W3CDTF">2021-02-18T10:37:39Z</dcterms:created>
  <dcterms:modified xsi:type="dcterms:W3CDTF">2021-02-18T10:46:46Z</dcterms:modified>
</cp:coreProperties>
</file>