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8" y="6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wnKaiser/Applied-Data-Science-Capstone.g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wnKaiser/Applied-Data-Science-Capstone/blob/main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wnKaiser/Applied-Data-Science-Capstone/blob/main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wnKaiser/Applied-Data-Science-Capstone/blob/main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wnKaiser/Applied-Data-Science-Capstone/blob/main/Week%203%20Interactive%20Visual%20analysis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wnKaiser/Applied-Data-Science-Capstone/blob/main/Week%203%20Interactive%20Visual%20analysis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wnKaiser/Applied-Data-Science-Capstone/blob/main/Week%204%20Predictive%20Analysis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PawnKaiser/Applied-Data-Science-Capstone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PawnKaiser/Applied-Data-Science-Capstone/blob/main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PawnKaiser/Applied-Data-Science-Capstone/blob/main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10253981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GB" sz="2400" spc="-175" dirty="0">
                <a:solidFill>
                  <a:srgbClr val="616E52"/>
                </a:solidFill>
                <a:latin typeface="Arial"/>
                <a:cs typeface="Arial"/>
              </a:rPr>
              <a:t>EL Mehdi MOUDDENE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https://github.com/PawnKaiser/Applied-Data-Science-Capstone.git</a:t>
            </a: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5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GB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</a:t>
            </a:r>
            <a:r>
              <a:rPr lang="en-GB" sz="2400" spc="130" dirty="0">
                <a:solidFill>
                  <a:srgbClr val="616E52"/>
                </a:solidFill>
                <a:latin typeface="Arial"/>
                <a:cs typeface="Arial"/>
              </a:rPr>
              <a:t>25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2714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https://github.com/PawnKaiser/Applied-Data-Science-Capstone/blob/main/Week%201%20Introduction/Data%20wrangling%20.ipynb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https://github.com/PawnKaiser/Applied-Data-Science-Capstone/blob/main/Week%202%20EDA/EDA%20with%20Visualization.ipynb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https://github.com/PawnKaiser/Applied-Data-Science-Capstone/blob/main/Week%202%20EDA/EDA%20with%20SQL.ipynb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https://github.com/PawnKaiser/Applied-Data-Science-Capstone/blob/main/Week%203%20Interactive%20Visual%20analysis/Interactive%20Visual%20Analytics%20with%20Folium.ipynb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https://github.com/PawnKaiser/Applied-Data-Science-Capstone/blob/main/Week%203%20Interactive%20Visual%20analysis/spacex_dash_app.py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https://github.com/PawnKaiser/Applied-Data-Science-Capstone/blob/main/Week%204%20Predictive%20Analysis/Machine%20Learning%20Prediction.ipynb</a:t>
            </a:r>
            <a:r>
              <a:rPr lang="en-IN" sz="2000" dirty="0"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1314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https://github.com/PawnKaiser/Applied-Data-Science-Capstone.git</a:t>
            </a: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 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https://github.com/PawnKaiser/Applied-Data-Science-Capstone/blob/main/Week%201%20Introduction/Data%20Collection%20Api%20.ipynb</a:t>
            </a: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https://github.com/PawnKaiser/Applied-Data-Science-Capstone/blob/main/Week%201%20Introduction/Data%20Collection%20with%20Web%20Scraping.ipynb</a:t>
            </a: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2867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Mehdi Mouddene</cp:lastModifiedBy>
  <cp:revision>11</cp:revision>
  <dcterms:created xsi:type="dcterms:W3CDTF">2021-08-26T16:53:12Z</dcterms:created>
  <dcterms:modified xsi:type="dcterms:W3CDTF">2025-02-25T23:15:29Z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