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82"/>
    <p:restoredTop sz="95865"/>
  </p:normalViewPr>
  <p:slideViewPr>
    <p:cSldViewPr snapToGrid="0">
      <p:cViewPr varScale="1">
        <p:scale>
          <a:sx n="64" d="100"/>
          <a:sy n="64" d="100"/>
        </p:scale>
        <p:origin x="1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526-19C0-E465-3C26-FAE862D0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27C9C-0DF5-F0F3-A7BB-83461343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FD50-8671-891B-84F2-F2FCFF3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85B1-1139-06F6-60B4-84AF9FD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DEA6-D976-59E6-D780-C3DC23A3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292E-ED68-587E-5F9F-103676AA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3398-A8A5-BB79-2D48-19127BFD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422A-4CC0-2694-7D63-F361B752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68D7-D261-2D32-B32D-1F8126D7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0DA6-88F2-8104-0530-21154EB0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393FA-8E2F-8338-3F62-ADFBE990F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91D23-0508-84FE-AB1D-93858547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8130-D05E-BB0B-94E8-98FCF495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7743-28B9-506C-93CC-22011E6E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C090-58DF-04A3-5B45-BE17C564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CA5B-2016-B28F-0349-AA596623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FDCD-82F8-CEB4-B7BD-9E5A17BB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D7F2-FF27-DEE4-5FFC-EF28A68F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B191-3EC3-5F17-3C3C-190B251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78F9-DBF8-6A41-8DB9-93C3079B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FFC-366F-BF63-D15E-DB3B887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7883-D0D4-FF56-4C51-CC553735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7B4A-654F-C75F-EDE5-6D0EAB0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FA8F-8E36-AAEB-641E-5E6D437E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C86-F121-45B1-0CE7-EE92661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F088-32BC-9E86-275E-954E13C0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4817-C835-41E9-006E-74F821C38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BAEB-8B70-C8D3-67C2-17C7C13A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073A-8F52-11A7-05C3-EAAA54F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D2BA-E6D0-BD3E-0C8A-F17F2C5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82F8A-41FA-446C-D38C-DBD545E3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74BD-890B-659B-62B6-2D3660EF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0130-FC00-B5A4-B8D0-0E3D7319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388D-F026-17FB-FB14-DC5C317C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9908F-F970-2A49-E200-CE46C146E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F68D0-94B6-44F2-2E30-6152E3679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3C500-00F0-D921-6CCC-C39E6334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BFC63-2466-A2FD-B19C-8B6A6E0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FD066-9ED2-866E-DE2A-DEC5E3A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F4A-F7B3-39AF-E924-77BCED8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CD04-0751-37A5-C418-C2EACAE8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AC0C2-129E-287E-067A-E2D72D83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B48B-0584-690B-3B99-51021FE5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FDD1F-F3C0-560B-C107-59728F42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3239B-C3FA-47C5-08CE-703709AB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152C-91CB-D1B0-9F88-F40306E6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8E2A-77EC-0624-1235-E69D2906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CD9D-613A-0311-79F3-E36944D8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7B6C-1F2E-769D-7DC4-11494C05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8FF3-4199-3CB9-1B0E-6511F2F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8FBA-E543-230D-A126-E23B7885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8EDD8-5983-4EC5-ABB5-35255EA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15D4-F866-439A-CF5C-EC6F1DCF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FA0BE-FAE2-DFFC-ACE8-715BB8384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FA75-C275-CC0B-0C6B-F26851E7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E341-8024-AAF5-EF27-9529F86B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526E-4E8A-3D95-84B0-126833AE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4EC1-7CB3-ECEE-645E-EC1252A9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1C74B-ED4F-B3F5-FEB5-C2D64BBD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6A48-2FC4-32F7-EE09-B597A3E6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95AD-6A0F-542C-9AA2-75CE631FF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890C-0E4B-5045-B163-C0E1A577203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E9C3-8588-1804-71EF-7E9E6B4CA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FA19-8C7C-A82A-1C4B-B9E1C7D7D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9D0-4866-DC33-B946-28414E8F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71"/>
            <a:ext cx="9144000" cy="2387600"/>
          </a:xfrm>
        </p:spPr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3787B-C2D1-E551-E97D-2446BDDC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46"/>
            <a:ext cx="9144000" cy="1655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 descr="A close up of a net&#10;&#10;Description automatically generated">
            <a:extLst>
              <a:ext uri="{FF2B5EF4-FFF2-40B4-BE49-F238E27FC236}">
                <a16:creationId xmlns:a16="http://schemas.microsoft.com/office/drawing/2014/main" id="{F1C72DAE-48DB-45BE-38E3-1D0A553F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133117"/>
            <a:ext cx="12316314" cy="30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F75-2F1D-EAB5-98D2-B39005EB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D917-7CFA-B4B6-2E06-285CF496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trying to solve</a:t>
            </a:r>
          </a:p>
          <a:p>
            <a:r>
              <a:rPr lang="en-US" dirty="0"/>
              <a:t>Scientific driver for the chosen algorithm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7B16-C13B-CFEF-AC1E-92B06AD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ABAB-50B2-2963-CCC4-262024C4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parts where you focusing on </a:t>
            </a:r>
          </a:p>
          <a:p>
            <a:r>
              <a:rPr lang="en-US" dirty="0"/>
              <a:t>What’s the algorithm motif</a:t>
            </a:r>
          </a:p>
        </p:txBody>
      </p:sp>
    </p:spTree>
    <p:extLst>
      <p:ext uri="{BB962C8B-B14F-4D97-AF65-F5344CB8AC3E}">
        <p14:creationId xmlns:p14="http://schemas.microsoft.com/office/powerpoint/2010/main" val="407361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9829-FB36-A44A-AD99-0E3583B7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and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14E5-6926-F2D3-06F0-63EADB87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your goal coming here?</a:t>
            </a:r>
          </a:p>
          <a:p>
            <a:endParaRPr lang="en-US" dirty="0"/>
          </a:p>
          <a:p>
            <a:r>
              <a:rPr lang="en-US" dirty="0"/>
              <a:t>What was your initial strategy?</a:t>
            </a:r>
          </a:p>
          <a:p>
            <a:endParaRPr lang="en-US" dirty="0"/>
          </a:p>
          <a:p>
            <a:r>
              <a:rPr lang="en-US" dirty="0"/>
              <a:t>How did this strategy change?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2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FC17-60EB-97C9-7D7C-7204FE3D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37F5-BD1C-2E71-CEBD-713FBAE3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you able to accomplish</a:t>
            </a:r>
          </a:p>
          <a:p>
            <a:pPr lvl="1"/>
            <a:r>
              <a:rPr lang="en-US" dirty="0"/>
              <a:t>Did you achieve speed up?</a:t>
            </a:r>
          </a:p>
          <a:p>
            <a:pPr lvl="1"/>
            <a:r>
              <a:rPr lang="en-US" dirty="0"/>
              <a:t>Create a new algorithm?</a:t>
            </a:r>
          </a:p>
          <a:p>
            <a:pPr lvl="1"/>
            <a:r>
              <a:rPr lang="en-US" dirty="0"/>
              <a:t>Develop a new algorithm</a:t>
            </a:r>
          </a:p>
          <a:p>
            <a:pPr lvl="1"/>
            <a:r>
              <a:rPr lang="en-US" dirty="0"/>
              <a:t>Achieved new scientific goals </a:t>
            </a:r>
          </a:p>
          <a:p>
            <a:pPr lvl="1"/>
            <a:r>
              <a:rPr lang="en-US" dirty="0"/>
              <a:t>Broke ground in your field (could this be done before?)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3AF2-B6E0-15E2-4EF3-D7E2C25B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you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F40A-E9E4-29C6-357D-B68CF27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legacy app structure</a:t>
            </a:r>
          </a:p>
          <a:p>
            <a:r>
              <a:rPr lang="en-US" dirty="0"/>
              <a:t>Issues with algorithm</a:t>
            </a:r>
          </a:p>
          <a:p>
            <a:r>
              <a:rPr lang="en-US" dirty="0"/>
              <a:t>Tool bugs </a:t>
            </a:r>
          </a:p>
          <a:p>
            <a:r>
              <a:rPr lang="en-US" dirty="0"/>
              <a:t>Tool lack of features</a:t>
            </a:r>
          </a:p>
          <a:p>
            <a:r>
              <a:rPr lang="en-US" dirty="0"/>
              <a:t>System setup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37CE-1979-2922-8FC7-C9817FA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3EE7-70B6-D557-6775-4788A2B3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wish existed to make your life easier?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Language standards</a:t>
            </a:r>
          </a:p>
          <a:p>
            <a:pPr lvl="1"/>
            <a:r>
              <a:rPr lang="en-US" dirty="0"/>
              <a:t>Event</a:t>
            </a:r>
          </a:p>
          <a:p>
            <a:pPr lvl="1"/>
            <a:r>
              <a:rPr lang="en-US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91924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D587-9114-9D96-E7B7-907D1A7B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it worth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1D51-5206-17B7-8924-EC0C4ACC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this worth it?	</a:t>
            </a:r>
          </a:p>
          <a:p>
            <a:pPr lvl="1"/>
            <a:r>
              <a:rPr lang="en-US" dirty="0"/>
              <a:t>You</a:t>
            </a:r>
          </a:p>
          <a:p>
            <a:pPr lvl="1"/>
            <a:r>
              <a:rPr lang="en-US" dirty="0"/>
              <a:t>Your team</a:t>
            </a:r>
          </a:p>
          <a:p>
            <a:pPr lvl="1"/>
            <a:r>
              <a:rPr lang="en-US" dirty="0"/>
              <a:t>Your app</a:t>
            </a:r>
          </a:p>
          <a:p>
            <a:pPr lvl="1"/>
            <a:r>
              <a:rPr lang="en-US" dirty="0"/>
              <a:t>Your domain</a:t>
            </a:r>
          </a:p>
          <a:p>
            <a:pPr lvl="1"/>
            <a:r>
              <a:rPr lang="en-US" dirty="0"/>
              <a:t>Your center</a:t>
            </a:r>
          </a:p>
          <a:p>
            <a:pPr lvl="1"/>
            <a:r>
              <a:rPr lang="en-US" dirty="0"/>
              <a:t>Your mentors</a:t>
            </a:r>
          </a:p>
          <a:p>
            <a:r>
              <a:rPr lang="en-US" dirty="0"/>
              <a:t>Will you continue development?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155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NAME</vt:lpstr>
      <vt:lpstr>App name</vt:lpstr>
      <vt:lpstr>Initial Profile</vt:lpstr>
      <vt:lpstr>Evolution and Strategy</vt:lpstr>
      <vt:lpstr>Results and Final Profile</vt:lpstr>
      <vt:lpstr>What problems you encountered</vt:lpstr>
      <vt:lpstr>Wishlist</vt:lpstr>
      <vt:lpstr>Was it worth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Cytowski, Maciej (Pawsey, Kensington WA)</dc:creator>
  <cp:lastModifiedBy>Cytowski, Maciej (Pawsey, Kensington WA)</cp:lastModifiedBy>
  <cp:revision>2</cp:revision>
  <dcterms:created xsi:type="dcterms:W3CDTF">2023-09-06T15:29:35Z</dcterms:created>
  <dcterms:modified xsi:type="dcterms:W3CDTF">2023-09-07T01:02:22Z</dcterms:modified>
</cp:coreProperties>
</file>