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b5a92082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b5a92082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7b42de43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7b42de43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b5a9208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b5a9208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50532da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50532da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7b42de4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7b42de4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50532da2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50532da2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50532da2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50532da2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0532da2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50532da2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b5a92082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b5a92082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50532da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50532da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0532da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0532da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50532da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50532da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99fc03a5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99fc03a5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50532da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50532da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b5a92082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b5a92082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Relationship Id="rId5" Type="http://schemas.openxmlformats.org/officeDocument/2006/relationships/image" Target="../media/image30.png"/><Relationship Id="rId6" Type="http://schemas.openxmlformats.org/officeDocument/2006/relationships/image" Target="../media/image25.png"/><Relationship Id="rId7" Type="http://schemas.openxmlformats.org/officeDocument/2006/relationships/image" Target="../media/image29.png"/><Relationship Id="rId8" Type="http://schemas.openxmlformats.org/officeDocument/2006/relationships/image" Target="../media/image4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4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Relationship Id="rId4" Type="http://schemas.openxmlformats.org/officeDocument/2006/relationships/image" Target="../media/image44.png"/><Relationship Id="rId5" Type="http://schemas.openxmlformats.org/officeDocument/2006/relationships/image" Target="../media/image4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1" Type="http://schemas.openxmlformats.org/officeDocument/2006/relationships/image" Target="../media/image23.png"/><Relationship Id="rId10" Type="http://schemas.openxmlformats.org/officeDocument/2006/relationships/image" Target="../media/image28.png"/><Relationship Id="rId9" Type="http://schemas.openxmlformats.org/officeDocument/2006/relationships/image" Target="../media/image19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21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38.png"/><Relationship Id="rId5" Type="http://schemas.openxmlformats.org/officeDocument/2006/relationships/image" Target="../media/image27.png"/><Relationship Id="rId6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 Queries on Unstructured Data Sets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 Kotzabassis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Four - Part One and Two Index Results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Indexes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50" y="1683813"/>
            <a:ext cx="8755699" cy="1088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138" y="3250124"/>
            <a:ext cx="8755724" cy="11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Four - Part Two Statements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132225"/>
            <a:ext cx="8520600" cy="3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													  View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25" y="4536525"/>
            <a:ext cx="7282049" cy="214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250" y="3610450"/>
            <a:ext cx="7221300" cy="34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50" y="1458525"/>
            <a:ext cx="7969099" cy="4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450" y="1772400"/>
            <a:ext cx="7969101" cy="334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2450" y="2106975"/>
            <a:ext cx="7969099" cy="34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2450" y="2452575"/>
            <a:ext cx="7969099" cy="364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2450" y="2803100"/>
            <a:ext cx="7969100" cy="456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Four - Part Two Results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 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5029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View &gt; 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25" y="1521325"/>
            <a:ext cx="5790450" cy="5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6548" y="2045150"/>
            <a:ext cx="1215450" cy="2148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2074" y="689194"/>
            <a:ext cx="2639300" cy="4152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Five - Part One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Demonstration of ALtering Table Properties to Add Comments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875" y="1690800"/>
            <a:ext cx="71342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Five - Part Two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Demonstration of ALtering Table Properties to Add Notes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075" y="1720650"/>
            <a:ext cx="70294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Six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073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Branch 5 from the Full Table Set in Problem One </a:t>
            </a:r>
            <a:br>
              <a:rPr lang="en"/>
            </a:br>
            <a:r>
              <a:rPr lang="en"/>
              <a:t>Recall in Problem One we create a table called p6_target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Before											After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175" y="1940350"/>
            <a:ext cx="18859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538" y="2086225"/>
            <a:ext cx="185737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250" y="4003750"/>
            <a:ext cx="7368325" cy="4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Notes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41525"/>
            <a:ext cx="57330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tables are comma delimited, each with two parameters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Bev_branch tables have drinks and branches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Bev_conscount tables have drinks and quantities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tables are not directly </a:t>
            </a:r>
            <a:r>
              <a:rPr lang="en"/>
              <a:t>correlated, so each branch customer count is the set of available permutations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added three new tables: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bev_branch_all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cons_count_all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cumulative_set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775" y="784862"/>
            <a:ext cx="2712525" cy="23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50" y="3566458"/>
            <a:ext cx="8839201" cy="1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650" y="4060650"/>
            <a:ext cx="8839201" cy="1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950" y="4698525"/>
            <a:ext cx="8520600" cy="2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Utilities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Hadoop Distributed File System</a:t>
            </a:r>
            <a:br>
              <a:rPr lang="en"/>
            </a:br>
            <a:r>
              <a:rPr lang="en"/>
              <a:t>	Foundational Storage System Containing Project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Hive and DBeaver</a:t>
            </a:r>
            <a:br>
              <a:rPr lang="en"/>
            </a:br>
            <a:r>
              <a:rPr lang="en"/>
              <a:t>	Data Warehousing Tools Included to Perform Query Commands on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One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Determine the number of customers</a:t>
            </a:r>
            <a:br>
              <a:rPr lang="en"/>
            </a:br>
            <a:r>
              <a:rPr lang="en"/>
              <a:t>in Branches 1 and 2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463" y="1152475"/>
            <a:ext cx="298132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63" y="3903125"/>
            <a:ext cx="8737874" cy="3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Two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11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Problem: Determine the most sold</a:t>
            </a:r>
            <a:br>
              <a:rPr lang="en"/>
            </a:br>
            <a:r>
              <a:rPr lang="en"/>
              <a:t>drink in Branch 1 and the least in 2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63" y="2093000"/>
            <a:ext cx="880386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5975" y="1321463"/>
            <a:ext cx="264795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75" y="3334150"/>
            <a:ext cx="880384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063" y="3906850"/>
            <a:ext cx="18954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Three Part 1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2975"/>
            <a:ext cx="8520600" cy="26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the set of </a:t>
            </a:r>
            <a:r>
              <a:rPr lang="en"/>
              <a:t>beverages available</a:t>
            </a:r>
            <a:br>
              <a:rPr lang="en"/>
            </a:br>
            <a:r>
              <a:rPr lang="en"/>
              <a:t>	on Branches 10, 8, and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250" y="445013"/>
            <a:ext cx="3448050" cy="36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163" y="4222125"/>
            <a:ext cx="7899675" cy="4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r>
              <a:rPr lang="en"/>
              <a:t> 3 Part 2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the set of common beverages</a:t>
            </a:r>
            <a:br>
              <a:rPr lang="en"/>
            </a:br>
            <a:r>
              <a:rPr lang="en"/>
              <a:t>	between Branches 4 and 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247250"/>
            <a:ext cx="728662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4750" y="69375"/>
            <a:ext cx="35433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Four - Part One Statements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32225"/>
            <a:ext cx="8520600" cy="3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													View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50" y="1542025"/>
            <a:ext cx="6245656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450" y="1811850"/>
            <a:ext cx="6245650" cy="4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075" y="2227500"/>
            <a:ext cx="62484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450" y="2427519"/>
            <a:ext cx="6245651" cy="25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1075" y="2681150"/>
            <a:ext cx="6245651" cy="292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2450" y="2973300"/>
            <a:ext cx="6245650" cy="2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1075" y="3226925"/>
            <a:ext cx="6248400" cy="262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1075" y="3931475"/>
            <a:ext cx="8157145" cy="4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1700" y="4636725"/>
            <a:ext cx="7331024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Four - Part One Results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 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457200" lvl="0" marL="4572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View &gt;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38" y="2380425"/>
            <a:ext cx="1152475" cy="14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950" y="1604900"/>
            <a:ext cx="604924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950" y="2177600"/>
            <a:ext cx="6049250" cy="91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2000" y="212625"/>
            <a:ext cx="2603550" cy="47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