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1189204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97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9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>
            <a:spLocks/>
          </p:cNvSpPr>
          <p:nvPr/>
        </p:nvSpPr>
        <p:spPr bwMode="auto">
          <a:xfrm>
            <a:off x="11784011" y="1393748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815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2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smtClean="0"/>
              <a:t>7/13/16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>
            <a:spLocks/>
          </p:cNvSpPr>
          <p:nvPr/>
        </p:nvSpPr>
        <p:spPr bwMode="auto">
          <a:xfrm>
            <a:off x="11784011" y="5380580"/>
            <a:ext cx="407988" cy="819150"/>
          </a:xfrm>
          <a:custGeom>
            <a:avLst/>
            <a:gdLst>
              <a:gd name="T0" fmla="*/ 1799 w 1799"/>
              <a:gd name="T1" fmla="*/ 0 h 3612"/>
              <a:gd name="T2" fmla="*/ 1799 w 1799"/>
              <a:gd name="T3" fmla="*/ 3612 h 3612"/>
              <a:gd name="T4" fmla="*/ 1686 w 1799"/>
              <a:gd name="T5" fmla="*/ 3609 h 3612"/>
              <a:gd name="T6" fmla="*/ 1574 w 1799"/>
              <a:gd name="T7" fmla="*/ 3598 h 3612"/>
              <a:gd name="T8" fmla="*/ 1464 w 1799"/>
              <a:gd name="T9" fmla="*/ 3581 h 3612"/>
              <a:gd name="T10" fmla="*/ 1357 w 1799"/>
              <a:gd name="T11" fmla="*/ 3557 h 3612"/>
              <a:gd name="T12" fmla="*/ 1251 w 1799"/>
              <a:gd name="T13" fmla="*/ 3527 h 3612"/>
              <a:gd name="T14" fmla="*/ 1150 w 1799"/>
              <a:gd name="T15" fmla="*/ 3490 h 3612"/>
              <a:gd name="T16" fmla="*/ 1050 w 1799"/>
              <a:gd name="T17" fmla="*/ 3448 h 3612"/>
              <a:gd name="T18" fmla="*/ 953 w 1799"/>
              <a:gd name="T19" fmla="*/ 3401 h 3612"/>
              <a:gd name="T20" fmla="*/ 860 w 1799"/>
              <a:gd name="T21" fmla="*/ 3347 h 3612"/>
              <a:gd name="T22" fmla="*/ 771 w 1799"/>
              <a:gd name="T23" fmla="*/ 3289 h 3612"/>
              <a:gd name="T24" fmla="*/ 686 w 1799"/>
              <a:gd name="T25" fmla="*/ 3224 h 3612"/>
              <a:gd name="T26" fmla="*/ 604 w 1799"/>
              <a:gd name="T27" fmla="*/ 3156 h 3612"/>
              <a:gd name="T28" fmla="*/ 527 w 1799"/>
              <a:gd name="T29" fmla="*/ 3083 h 3612"/>
              <a:gd name="T30" fmla="*/ 454 w 1799"/>
              <a:gd name="T31" fmla="*/ 3005 h 3612"/>
              <a:gd name="T32" fmla="*/ 386 w 1799"/>
              <a:gd name="T33" fmla="*/ 2923 h 3612"/>
              <a:gd name="T34" fmla="*/ 323 w 1799"/>
              <a:gd name="T35" fmla="*/ 2838 h 3612"/>
              <a:gd name="T36" fmla="*/ 265 w 1799"/>
              <a:gd name="T37" fmla="*/ 2748 h 3612"/>
              <a:gd name="T38" fmla="*/ 211 w 1799"/>
              <a:gd name="T39" fmla="*/ 2655 h 3612"/>
              <a:gd name="T40" fmla="*/ 163 w 1799"/>
              <a:gd name="T41" fmla="*/ 2559 h 3612"/>
              <a:gd name="T42" fmla="*/ 121 w 1799"/>
              <a:gd name="T43" fmla="*/ 2459 h 3612"/>
              <a:gd name="T44" fmla="*/ 85 w 1799"/>
              <a:gd name="T45" fmla="*/ 2356 h 3612"/>
              <a:gd name="T46" fmla="*/ 55 w 1799"/>
              <a:gd name="T47" fmla="*/ 2251 h 3612"/>
              <a:gd name="T48" fmla="*/ 32 w 1799"/>
              <a:gd name="T49" fmla="*/ 2143 h 3612"/>
              <a:gd name="T50" fmla="*/ 14 w 1799"/>
              <a:gd name="T51" fmla="*/ 2033 h 3612"/>
              <a:gd name="T52" fmla="*/ 4 w 1799"/>
              <a:gd name="T53" fmla="*/ 1920 h 3612"/>
              <a:gd name="T54" fmla="*/ 0 w 1799"/>
              <a:gd name="T55" fmla="*/ 1806 h 3612"/>
              <a:gd name="T56" fmla="*/ 4 w 1799"/>
              <a:gd name="T57" fmla="*/ 1692 h 3612"/>
              <a:gd name="T58" fmla="*/ 14 w 1799"/>
              <a:gd name="T59" fmla="*/ 1580 h 3612"/>
              <a:gd name="T60" fmla="*/ 32 w 1799"/>
              <a:gd name="T61" fmla="*/ 1469 h 3612"/>
              <a:gd name="T62" fmla="*/ 55 w 1799"/>
              <a:gd name="T63" fmla="*/ 1362 h 3612"/>
              <a:gd name="T64" fmla="*/ 85 w 1799"/>
              <a:gd name="T65" fmla="*/ 1256 h 3612"/>
              <a:gd name="T66" fmla="*/ 121 w 1799"/>
              <a:gd name="T67" fmla="*/ 1154 h 3612"/>
              <a:gd name="T68" fmla="*/ 163 w 1799"/>
              <a:gd name="T69" fmla="*/ 1054 h 3612"/>
              <a:gd name="T70" fmla="*/ 211 w 1799"/>
              <a:gd name="T71" fmla="*/ 958 h 3612"/>
              <a:gd name="T72" fmla="*/ 265 w 1799"/>
              <a:gd name="T73" fmla="*/ 864 h 3612"/>
              <a:gd name="T74" fmla="*/ 323 w 1799"/>
              <a:gd name="T75" fmla="*/ 774 h 3612"/>
              <a:gd name="T76" fmla="*/ 386 w 1799"/>
              <a:gd name="T77" fmla="*/ 689 h 3612"/>
              <a:gd name="T78" fmla="*/ 454 w 1799"/>
              <a:gd name="T79" fmla="*/ 607 h 3612"/>
              <a:gd name="T80" fmla="*/ 527 w 1799"/>
              <a:gd name="T81" fmla="*/ 529 h 3612"/>
              <a:gd name="T82" fmla="*/ 604 w 1799"/>
              <a:gd name="T83" fmla="*/ 456 h 3612"/>
              <a:gd name="T84" fmla="*/ 686 w 1799"/>
              <a:gd name="T85" fmla="*/ 388 h 3612"/>
              <a:gd name="T86" fmla="*/ 771 w 1799"/>
              <a:gd name="T87" fmla="*/ 325 h 3612"/>
              <a:gd name="T88" fmla="*/ 860 w 1799"/>
              <a:gd name="T89" fmla="*/ 266 h 3612"/>
              <a:gd name="T90" fmla="*/ 953 w 1799"/>
              <a:gd name="T91" fmla="*/ 212 h 3612"/>
              <a:gd name="T92" fmla="*/ 1050 w 1799"/>
              <a:gd name="T93" fmla="*/ 164 h 3612"/>
              <a:gd name="T94" fmla="*/ 1150 w 1799"/>
              <a:gd name="T95" fmla="*/ 122 h 3612"/>
              <a:gd name="T96" fmla="*/ 1251 w 1799"/>
              <a:gd name="T97" fmla="*/ 85 h 3612"/>
              <a:gd name="T98" fmla="*/ 1357 w 1799"/>
              <a:gd name="T99" fmla="*/ 55 h 3612"/>
              <a:gd name="T100" fmla="*/ 1464 w 1799"/>
              <a:gd name="T101" fmla="*/ 32 h 3612"/>
              <a:gd name="T102" fmla="*/ 1574 w 1799"/>
              <a:gd name="T103" fmla="*/ 14 h 3612"/>
              <a:gd name="T104" fmla="*/ 1686 w 1799"/>
              <a:gd name="T105" fmla="*/ 5 h 3612"/>
              <a:gd name="T106" fmla="*/ 1799 w 1799"/>
              <a:gd name="T107" fmla="*/ 0 h 3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7/13/16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5000" dirty="0" smtClean="0"/>
              <a:t>Unidad 2.</a:t>
            </a:r>
          </a:p>
          <a:p>
            <a:endParaRPr lang="es-ES" sz="5000" dirty="0"/>
          </a:p>
          <a:p>
            <a:r>
              <a:rPr lang="es-ES" sz="5000" dirty="0" smtClean="0"/>
              <a:t>Programación </a:t>
            </a:r>
            <a:r>
              <a:rPr lang="es-ES" sz="5000" dirty="0"/>
              <a:t>en </a:t>
            </a:r>
            <a:r>
              <a:rPr lang="es-ES" sz="5000" dirty="0" err="1"/>
              <a:t>Processing</a:t>
            </a:r>
            <a:endParaRPr lang="es-ES" sz="50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Profesor: Bernardita </a:t>
            </a:r>
            <a:r>
              <a:rPr lang="es-ES" dirty="0"/>
              <a:t>I</a:t>
            </a:r>
            <a:r>
              <a:rPr lang="es-ES" dirty="0" smtClean="0"/>
              <a:t>nfante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849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Figuras y formas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Dentro de </a:t>
            </a:r>
            <a:r>
              <a:rPr lang="es-ES" dirty="0" err="1"/>
              <a:t>Processing</a:t>
            </a:r>
            <a:r>
              <a:rPr lang="es-ES" dirty="0"/>
              <a:t> podemos generar figuras y formas sencillas con tan solo 2 a 5 parámetros, dependiendo de la forma que queremos crear debemos indicar cuales serán sus características técnicas. Para crear un punto se necesitan tan sólo 2 parámetros, ubicación en x e y. Para crear una línea se necesitan 4 parámetros, indicar el punto a de la línea con sus respectivas coordenadas x e y, luego el punto b con sus respectivas coordenadas x e y. Para la creación de un rectángulo y </a:t>
            </a:r>
            <a:r>
              <a:rPr lang="es-ES" dirty="0" err="1"/>
              <a:t>ellipse</a:t>
            </a:r>
            <a:r>
              <a:rPr lang="es-ES" dirty="0"/>
              <a:t> primero se indican donde irá posicionado el punto izquierdo superior de la forma con x e y, para luego indicar el tamaño de la forma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_tradnl" dirty="0"/>
              <a:t>Punto. </a:t>
            </a:r>
            <a:r>
              <a:rPr lang="es-ES_tradnl" dirty="0" err="1"/>
              <a:t>point</a:t>
            </a:r>
            <a:r>
              <a:rPr lang="es-ES_tradnl" dirty="0"/>
              <a:t> (x, y);</a:t>
            </a:r>
          </a:p>
          <a:p>
            <a:r>
              <a:rPr lang="es-ES_tradnl" dirty="0"/>
              <a:t>Línea. </a:t>
            </a:r>
            <a:r>
              <a:rPr lang="es-ES_tradnl" dirty="0" err="1"/>
              <a:t>line</a:t>
            </a:r>
            <a:r>
              <a:rPr lang="es-ES_tradnl" dirty="0"/>
              <a:t> (x, y, x, y);</a:t>
            </a:r>
          </a:p>
          <a:p>
            <a:r>
              <a:rPr lang="es-ES_tradnl" dirty="0"/>
              <a:t>Rectángulo. </a:t>
            </a:r>
            <a:r>
              <a:rPr lang="es-ES_tradnl" dirty="0" err="1"/>
              <a:t>rect</a:t>
            </a:r>
            <a:r>
              <a:rPr lang="es-ES_tradnl" dirty="0"/>
              <a:t> (x, y, a, b);</a:t>
            </a:r>
          </a:p>
          <a:p>
            <a:r>
              <a:rPr lang="es-ES_tradnl" dirty="0"/>
              <a:t>Elipse. </a:t>
            </a:r>
            <a:r>
              <a:rPr lang="es-ES_tradnl" dirty="0" err="1"/>
              <a:t>ellipse</a:t>
            </a:r>
            <a:r>
              <a:rPr lang="es-ES_tradnl" dirty="0"/>
              <a:t> (x, y, a, b);</a:t>
            </a:r>
          </a:p>
          <a:p>
            <a:r>
              <a:rPr lang="es-ES_tradnl" dirty="0"/>
              <a:t>Triángulo. </a:t>
            </a:r>
            <a:r>
              <a:rPr lang="es-ES_tradnl" dirty="0" err="1"/>
              <a:t>triangle</a:t>
            </a:r>
            <a:r>
              <a:rPr lang="es-ES_tradnl" dirty="0"/>
              <a:t> (x, y, a, b, c</a:t>
            </a:r>
            <a:r>
              <a:rPr lang="es-ES_tradnl" dirty="0" smtClean="0"/>
              <a:t>);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780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0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y </a:t>
            </a:r>
            <a:r>
              <a:rPr lang="es-ES" dirty="0" smtClean="0"/>
              <a:t>bordes aplicados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Color del </a:t>
            </a:r>
            <a:r>
              <a:rPr lang="es-ES_tradnl" dirty="0" err="1"/>
              <a:t>canvas</a:t>
            </a:r>
            <a:r>
              <a:rPr lang="es-ES_tradnl" dirty="0"/>
              <a:t>. </a:t>
            </a:r>
            <a:r>
              <a:rPr lang="es-ES" dirty="0" smtClean="0"/>
              <a:t>  </a:t>
            </a:r>
            <a:r>
              <a:rPr lang="es-ES_tradnl" dirty="0" err="1" smtClean="0"/>
              <a:t>background</a:t>
            </a:r>
            <a:r>
              <a:rPr lang="es-ES_tradnl" dirty="0" smtClean="0"/>
              <a:t>(x);</a:t>
            </a:r>
            <a:endParaRPr lang="es-ES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Relleno</a:t>
            </a:r>
            <a:r>
              <a:rPr lang="es-ES_tradnl" dirty="0" smtClean="0"/>
              <a:t>.</a:t>
            </a:r>
            <a:r>
              <a:rPr lang="es-ES" dirty="0" smtClean="0"/>
              <a:t>                     </a:t>
            </a:r>
            <a:r>
              <a:rPr lang="es-ES_tradnl" dirty="0" smtClean="0"/>
              <a:t> </a:t>
            </a:r>
            <a:r>
              <a:rPr lang="es-ES_tradnl" dirty="0" err="1"/>
              <a:t>fill</a:t>
            </a:r>
            <a:r>
              <a:rPr lang="es-ES_tradnl" dirty="0"/>
              <a:t> (x);</a:t>
            </a:r>
          </a:p>
          <a:p>
            <a:pPr marL="0" indent="0">
              <a:buNone/>
            </a:pPr>
            <a:r>
              <a:rPr lang="es-ES_tradnl" dirty="0"/>
              <a:t>	 </a:t>
            </a:r>
            <a:r>
              <a:rPr lang="es-ES" dirty="0" smtClean="0"/>
              <a:t>                 </a:t>
            </a:r>
            <a:r>
              <a:rPr lang="es-ES_tradnl" dirty="0" smtClean="0"/>
              <a:t>  </a:t>
            </a:r>
            <a:r>
              <a:rPr lang="es-ES_tradnl" dirty="0" err="1"/>
              <a:t>NoFill</a:t>
            </a:r>
            <a:r>
              <a:rPr lang="es-ES_tradnl" dirty="0" smtClean="0"/>
              <a:t>();</a:t>
            </a:r>
            <a:endParaRPr lang="es-ES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Borde</a:t>
            </a:r>
            <a:r>
              <a:rPr lang="es-ES_tradnl" dirty="0" smtClean="0"/>
              <a:t>.</a:t>
            </a:r>
            <a:r>
              <a:rPr lang="es-ES" dirty="0" smtClean="0"/>
              <a:t>                       </a:t>
            </a:r>
            <a:r>
              <a:rPr lang="es-ES_tradnl" dirty="0" smtClean="0"/>
              <a:t> </a:t>
            </a:r>
            <a:r>
              <a:rPr lang="es-ES_tradnl" dirty="0" err="1"/>
              <a:t>stroke</a:t>
            </a:r>
            <a:r>
              <a:rPr lang="es-ES_tradnl" dirty="0"/>
              <a:t> (x);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" dirty="0" smtClean="0"/>
              <a:t>                   </a:t>
            </a:r>
            <a:r>
              <a:rPr lang="es-ES_tradnl" dirty="0" smtClean="0"/>
              <a:t> </a:t>
            </a:r>
            <a:r>
              <a:rPr lang="es-ES_tradnl" dirty="0" err="1"/>
              <a:t>noStroke</a:t>
            </a:r>
            <a:r>
              <a:rPr lang="es-ES_tradnl" dirty="0"/>
              <a:t>();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" dirty="0" smtClean="0"/>
              <a:t>                   </a:t>
            </a:r>
            <a:r>
              <a:rPr lang="es-ES_tradnl" dirty="0" smtClean="0"/>
              <a:t> </a:t>
            </a:r>
            <a:r>
              <a:rPr lang="es-ES_tradnl" dirty="0" err="1"/>
              <a:t>strokeWeight</a:t>
            </a:r>
            <a:r>
              <a:rPr lang="es-ES_tradnl" dirty="0"/>
              <a:t> (x);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" dirty="0" smtClean="0"/>
              <a:t>                   </a:t>
            </a:r>
            <a:r>
              <a:rPr lang="es-ES_tradnl" dirty="0" smtClean="0"/>
              <a:t> </a:t>
            </a:r>
            <a:r>
              <a:rPr lang="es-ES_tradnl" dirty="0" err="1"/>
              <a:t>strokeCap</a:t>
            </a:r>
            <a:r>
              <a:rPr lang="es-ES_tradnl" dirty="0"/>
              <a:t> (x);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" dirty="0" smtClean="0"/>
              <a:t>                   </a:t>
            </a:r>
            <a:r>
              <a:rPr lang="es-ES_tradnl" dirty="0" smtClean="0"/>
              <a:t> </a:t>
            </a:r>
            <a:r>
              <a:rPr lang="es-ES_tradnl" dirty="0" err="1"/>
              <a:t>strokeJoin</a:t>
            </a:r>
            <a:r>
              <a:rPr lang="es-ES_tradnl" dirty="0"/>
              <a:t> (x);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6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 y bordes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El color dentro </a:t>
            </a:r>
            <a:r>
              <a:rPr lang="es-ES_tradnl" dirty="0" smtClean="0"/>
              <a:t>de</a:t>
            </a:r>
            <a:r>
              <a:rPr lang="es-ES" dirty="0" smtClean="0"/>
              <a:t>l</a:t>
            </a:r>
            <a:r>
              <a:rPr lang="es-ES_tradnl" dirty="0" smtClean="0"/>
              <a:t> </a:t>
            </a:r>
            <a:r>
              <a:rPr lang="es-ES_tradnl" dirty="0"/>
              <a:t>programa funciona con RGB al menos que indiquemos lo contrario, a su vez también podemos trabajar con escalas de grises y con </a:t>
            </a:r>
            <a:r>
              <a:rPr lang="es-ES_tradnl" dirty="0" smtClean="0"/>
              <a:t>transparencias.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s-ES_tradnl" dirty="0" smtClean="0"/>
              <a:t>En </a:t>
            </a:r>
            <a:r>
              <a:rPr lang="es-ES_tradnl" dirty="0"/>
              <a:t>caso que queramos trabajar con otro sistema de </a:t>
            </a:r>
            <a:r>
              <a:rPr lang="es-ES_tradnl" dirty="0" smtClean="0"/>
              <a:t>colores </a:t>
            </a:r>
            <a:r>
              <a:rPr lang="es-ES_tradnl" dirty="0" err="1" smtClean="0"/>
              <a:t>Processing</a:t>
            </a:r>
            <a:r>
              <a:rPr lang="es-ES_tradnl" dirty="0" smtClean="0"/>
              <a:t> nos permite cambiar el modo de color a HSB, a través de </a:t>
            </a:r>
            <a:r>
              <a:rPr lang="es-ES_tradnl" dirty="0" err="1" smtClean="0"/>
              <a:t>colorMode</a:t>
            </a:r>
            <a:r>
              <a:rPr lang="es-ES_tradnl" dirty="0" smtClean="0"/>
              <a:t> (), donde primero se indica el tipo de color, luego los valores máximos, </a:t>
            </a:r>
            <a:r>
              <a:rPr lang="es-ES_tradnl" dirty="0"/>
              <a:t>para cambiarlo a HSB se debe realizar de la siguiente manera: </a:t>
            </a:r>
            <a:r>
              <a:rPr lang="es-ES_tradnl" dirty="0" err="1"/>
              <a:t>colorMode</a:t>
            </a:r>
            <a:r>
              <a:rPr lang="es-ES_tradnl" dirty="0"/>
              <a:t>(HSB, 360,100,100</a:t>
            </a:r>
            <a:r>
              <a:rPr lang="es-ES_tradnl" dirty="0" smtClean="0"/>
              <a:t>)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464949" y="2621512"/>
            <a:ext cx="4135827" cy="3239537"/>
          </a:xfrm>
        </p:spPr>
        <p:txBody>
          <a:bodyPr/>
          <a:lstStyle/>
          <a:p>
            <a:r>
              <a:rPr lang="es-ES_tradnl" dirty="0"/>
              <a:t>( Gray ) el número menor es 0 y el mayor 255.</a:t>
            </a:r>
          </a:p>
          <a:p>
            <a:r>
              <a:rPr lang="es-ES_tradnl" dirty="0"/>
              <a:t>( Red,Greene,Blue ) el numero menor es 0 y el mayor es 255.</a:t>
            </a:r>
          </a:p>
          <a:p>
            <a:r>
              <a:rPr lang="es-ES_tradnl" dirty="0"/>
              <a:t>( </a:t>
            </a:r>
            <a:r>
              <a:rPr lang="es-ES_tradnl" dirty="0" err="1"/>
              <a:t>Hue</a:t>
            </a:r>
            <a:r>
              <a:rPr lang="es-ES_tradnl" dirty="0"/>
              <a:t>,</a:t>
            </a:r>
            <a:r>
              <a:rPr lang="es-ES_tradnl" dirty="0" err="1"/>
              <a:t>Saturation</a:t>
            </a:r>
            <a:r>
              <a:rPr lang="es-ES_tradnl" dirty="0"/>
              <a:t>,</a:t>
            </a:r>
            <a:r>
              <a:rPr lang="es-ES_tradnl" dirty="0" err="1"/>
              <a:t>Bright</a:t>
            </a:r>
            <a:r>
              <a:rPr lang="es-ES_tradnl" dirty="0"/>
              <a:t> ) el número menor es el 0, el primer número tiene como máximo 360 y el segundo y tercero máximo 100 (valores definidos en </a:t>
            </a:r>
            <a:r>
              <a:rPr lang="es-ES_tradnl" dirty="0" err="1"/>
              <a:t>colorMode</a:t>
            </a:r>
            <a:r>
              <a:rPr lang="es-ES_tradnl" dirty="0" smtClean="0"/>
              <a:t>()).</a:t>
            </a:r>
            <a:endParaRPr lang="es-ES" dirty="0"/>
          </a:p>
          <a:p>
            <a:r>
              <a:rPr lang="es-ES" dirty="0" smtClean="0"/>
              <a:t>Al agregar un valor extra automáticamente estaremos dándole transparencia.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429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 de </a:t>
            </a:r>
            <a:r>
              <a:rPr lang="es-ES" dirty="0" err="1" smtClean="0"/>
              <a:t>Processing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Dentro del menú encontramos las siguientes herramientas: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File. Maneja y exporta los programas.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 err="1"/>
              <a:t>Edit</a:t>
            </a:r>
            <a:r>
              <a:rPr lang="es-ES_tradnl" dirty="0"/>
              <a:t>. Controles para el editor de texto.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Sketch. Comando para correr y parar el programa, agregar archivos y 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librerías.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Tools. Herramientas para la edición del programa.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Help. Librería de referencias.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8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5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base del programa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Void </a:t>
            </a:r>
            <a:r>
              <a:rPr lang="es-ES" dirty="0" err="1" smtClean="0"/>
              <a:t>setup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81600" y="1708821"/>
            <a:ext cx="6245352" cy="175564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Determina condiciones generales del programa, tamaño y forma del </a:t>
            </a:r>
            <a:r>
              <a:rPr lang="es-ES_tradnl" dirty="0" err="1"/>
              <a:t>canvas</a:t>
            </a:r>
            <a:r>
              <a:rPr lang="es-ES_tradnl" dirty="0"/>
              <a:t>, se pueden incluir funciones y estas son leídas por el programa una vez, al comenzar</a:t>
            </a:r>
            <a:r>
              <a:rPr lang="es-ES_tradnl" dirty="0" smtClean="0"/>
              <a:t>.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78552" y="3035808"/>
            <a:ext cx="6248400" cy="546921"/>
          </a:xfrm>
        </p:spPr>
        <p:txBody>
          <a:bodyPr/>
          <a:lstStyle/>
          <a:p>
            <a:r>
              <a:rPr lang="es-ES" dirty="0" smtClean="0"/>
              <a:t>Void </a:t>
            </a:r>
            <a:r>
              <a:rPr lang="es-ES" dirty="0" err="1" smtClean="0"/>
              <a:t>draw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81600" y="3819225"/>
            <a:ext cx="6245352" cy="260585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Determina el flujo de la interacción, se especifican las acciones consecutivas que el programa debe realizar e indican las interacciones que se pueden lograr. Dentro del </a:t>
            </a:r>
            <a:r>
              <a:rPr lang="es-ES_tradnl" dirty="0" err="1"/>
              <a:t>draw</a:t>
            </a:r>
            <a:r>
              <a:rPr lang="es-ES_tradnl" dirty="0"/>
              <a:t> se genera un loop, que se puede realizar hasta que el programa lo indique o bien a qué se cierre el programa. Se pueden generar. Formas, animaciones, movimientos, funciones y condicionales.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213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475668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Headlines_16x9</Template>
  <TotalTime>58</TotalTime>
  <Application>Microsoft Macintosh PowerPoint</Application>
  <PresentationFormat>Panorámica</PresentationFormat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Corbel</vt:lpstr>
      <vt:lpstr>Century Schoolbook</vt:lpstr>
      <vt:lpstr>Arial</vt:lpstr>
      <vt:lpstr>Titulares</vt:lpstr>
      <vt:lpstr>Unidad 2.  Programación en Processing</vt:lpstr>
      <vt:lpstr>Figuras y formas</vt:lpstr>
      <vt:lpstr>Presentación de PowerPoint</vt:lpstr>
      <vt:lpstr>Colores y bordes aplicados</vt:lpstr>
      <vt:lpstr>Colores y bordes</vt:lpstr>
      <vt:lpstr>IDE de Processing</vt:lpstr>
      <vt:lpstr>Presentación de PowerPoint</vt:lpstr>
      <vt:lpstr>La base del programa</vt:lpstr>
      <vt:lpstr>Presentación de PowerPoint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Bernardita Infante</dc:creator>
  <cp:lastModifiedBy>Bernardita Infante</cp:lastModifiedBy>
  <cp:revision>47</cp:revision>
  <dcterms:created xsi:type="dcterms:W3CDTF">2016-07-12T18:31:42Z</dcterms:created>
  <dcterms:modified xsi:type="dcterms:W3CDTF">2016-07-13T20:08:04Z</dcterms:modified>
</cp:coreProperties>
</file>