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1189204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9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>
            <a:spLocks/>
          </p:cNvSpPr>
          <p:nvPr/>
        </p:nvSpPr>
        <p:spPr bwMode="auto">
          <a:xfrm>
            <a:off x="11784011" y="1393748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81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000" dirty="0" smtClean="0"/>
              <a:t>Unidad 2.</a:t>
            </a:r>
          </a:p>
          <a:p>
            <a:endParaRPr lang="es-ES" sz="5000" dirty="0"/>
          </a:p>
          <a:p>
            <a:r>
              <a:rPr lang="es-ES" sz="5000" dirty="0" smtClean="0"/>
              <a:t>Programación </a:t>
            </a:r>
            <a:r>
              <a:rPr lang="es-ES" sz="5000" dirty="0"/>
              <a:t>en </a:t>
            </a:r>
            <a:r>
              <a:rPr lang="es-ES" sz="5000" dirty="0" err="1"/>
              <a:t>Processing</a:t>
            </a:r>
            <a:endParaRPr lang="es-ES" sz="50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Profesor: Bernardita </a:t>
            </a:r>
            <a:r>
              <a:rPr lang="es-ES" dirty="0"/>
              <a:t>I</a:t>
            </a:r>
            <a:r>
              <a:rPr lang="es-ES" dirty="0" smtClean="0"/>
              <a:t>nfante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49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</a:t>
            </a:r>
            <a:r>
              <a:rPr lang="es-ES" dirty="0" err="1"/>
              <a:t>Nassi-Shneiderman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80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5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475668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Headlines_16x9</Template>
  <TotalTime>58</TotalTime>
  <Application>Microsoft Macintosh PowerPoint</Application>
  <PresentationFormat>Panorámica</PresentationFormat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Corbel</vt:lpstr>
      <vt:lpstr>Century Schoolbook</vt:lpstr>
      <vt:lpstr>Arial</vt:lpstr>
      <vt:lpstr>Titulares</vt:lpstr>
      <vt:lpstr>Unidad 2.  Programación en Processing</vt:lpstr>
      <vt:lpstr>Diagrama Nassi-Shneiderman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Bernardita Infante</dc:creator>
  <cp:lastModifiedBy>Bernardita Infante</cp:lastModifiedBy>
  <cp:revision>48</cp:revision>
  <dcterms:created xsi:type="dcterms:W3CDTF">2016-07-12T18:31:42Z</dcterms:created>
  <dcterms:modified xsi:type="dcterms:W3CDTF">2016-07-13T20:09:27Z</dcterms:modified>
</cp:coreProperties>
</file>