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7" r:id="rId5"/>
    <p:sldId id="262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Objects="1">
      <p:cViewPr varScale="1">
        <p:scale>
          <a:sx n="66" d="100"/>
          <a:sy n="66" d="100"/>
        </p:scale>
        <p:origin x="0" y="0"/>
      </p:cViewPr>
      <p:guideLst/>
    </p:cSldViewPr>
  </p:slide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>
            <a:spLocks/>
          </p:cNvSpPr>
          <p:nvPr/>
        </p:nvSpPr>
        <p:spPr bwMode="auto">
          <a:xfrm>
            <a:off x="11784011" y="1189204"/>
            <a:ext cx="407988" cy="819150"/>
          </a:xfrm>
          <a:custGeom>
            <a:avLst/>
            <a:gdLst>
              <a:gd name="T0" fmla="*/ 1799 w 1799"/>
              <a:gd name="T1" fmla="*/ 0 h 3612"/>
              <a:gd name="T2" fmla="*/ 1799 w 1799"/>
              <a:gd name="T3" fmla="*/ 3612 h 3612"/>
              <a:gd name="T4" fmla="*/ 1686 w 1799"/>
              <a:gd name="T5" fmla="*/ 3609 h 3612"/>
              <a:gd name="T6" fmla="*/ 1574 w 1799"/>
              <a:gd name="T7" fmla="*/ 3598 h 3612"/>
              <a:gd name="T8" fmla="*/ 1464 w 1799"/>
              <a:gd name="T9" fmla="*/ 3581 h 3612"/>
              <a:gd name="T10" fmla="*/ 1357 w 1799"/>
              <a:gd name="T11" fmla="*/ 3557 h 3612"/>
              <a:gd name="T12" fmla="*/ 1251 w 1799"/>
              <a:gd name="T13" fmla="*/ 3527 h 3612"/>
              <a:gd name="T14" fmla="*/ 1150 w 1799"/>
              <a:gd name="T15" fmla="*/ 3490 h 3612"/>
              <a:gd name="T16" fmla="*/ 1050 w 1799"/>
              <a:gd name="T17" fmla="*/ 3448 h 3612"/>
              <a:gd name="T18" fmla="*/ 953 w 1799"/>
              <a:gd name="T19" fmla="*/ 3401 h 3612"/>
              <a:gd name="T20" fmla="*/ 860 w 1799"/>
              <a:gd name="T21" fmla="*/ 3347 h 3612"/>
              <a:gd name="T22" fmla="*/ 771 w 1799"/>
              <a:gd name="T23" fmla="*/ 3289 h 3612"/>
              <a:gd name="T24" fmla="*/ 686 w 1799"/>
              <a:gd name="T25" fmla="*/ 3224 h 3612"/>
              <a:gd name="T26" fmla="*/ 604 w 1799"/>
              <a:gd name="T27" fmla="*/ 3156 h 3612"/>
              <a:gd name="T28" fmla="*/ 527 w 1799"/>
              <a:gd name="T29" fmla="*/ 3083 h 3612"/>
              <a:gd name="T30" fmla="*/ 454 w 1799"/>
              <a:gd name="T31" fmla="*/ 3005 h 3612"/>
              <a:gd name="T32" fmla="*/ 386 w 1799"/>
              <a:gd name="T33" fmla="*/ 2923 h 3612"/>
              <a:gd name="T34" fmla="*/ 323 w 1799"/>
              <a:gd name="T35" fmla="*/ 2838 h 3612"/>
              <a:gd name="T36" fmla="*/ 265 w 1799"/>
              <a:gd name="T37" fmla="*/ 2748 h 3612"/>
              <a:gd name="T38" fmla="*/ 211 w 1799"/>
              <a:gd name="T39" fmla="*/ 2655 h 3612"/>
              <a:gd name="T40" fmla="*/ 163 w 1799"/>
              <a:gd name="T41" fmla="*/ 2559 h 3612"/>
              <a:gd name="T42" fmla="*/ 121 w 1799"/>
              <a:gd name="T43" fmla="*/ 2459 h 3612"/>
              <a:gd name="T44" fmla="*/ 85 w 1799"/>
              <a:gd name="T45" fmla="*/ 2356 h 3612"/>
              <a:gd name="T46" fmla="*/ 55 w 1799"/>
              <a:gd name="T47" fmla="*/ 2251 h 3612"/>
              <a:gd name="T48" fmla="*/ 32 w 1799"/>
              <a:gd name="T49" fmla="*/ 2143 h 3612"/>
              <a:gd name="T50" fmla="*/ 14 w 1799"/>
              <a:gd name="T51" fmla="*/ 2033 h 3612"/>
              <a:gd name="T52" fmla="*/ 4 w 1799"/>
              <a:gd name="T53" fmla="*/ 1920 h 3612"/>
              <a:gd name="T54" fmla="*/ 0 w 1799"/>
              <a:gd name="T55" fmla="*/ 1806 h 3612"/>
              <a:gd name="T56" fmla="*/ 4 w 1799"/>
              <a:gd name="T57" fmla="*/ 1692 h 3612"/>
              <a:gd name="T58" fmla="*/ 14 w 1799"/>
              <a:gd name="T59" fmla="*/ 1580 h 3612"/>
              <a:gd name="T60" fmla="*/ 32 w 1799"/>
              <a:gd name="T61" fmla="*/ 1469 h 3612"/>
              <a:gd name="T62" fmla="*/ 55 w 1799"/>
              <a:gd name="T63" fmla="*/ 1362 h 3612"/>
              <a:gd name="T64" fmla="*/ 85 w 1799"/>
              <a:gd name="T65" fmla="*/ 1256 h 3612"/>
              <a:gd name="T66" fmla="*/ 121 w 1799"/>
              <a:gd name="T67" fmla="*/ 1154 h 3612"/>
              <a:gd name="T68" fmla="*/ 163 w 1799"/>
              <a:gd name="T69" fmla="*/ 1054 h 3612"/>
              <a:gd name="T70" fmla="*/ 211 w 1799"/>
              <a:gd name="T71" fmla="*/ 958 h 3612"/>
              <a:gd name="T72" fmla="*/ 265 w 1799"/>
              <a:gd name="T73" fmla="*/ 864 h 3612"/>
              <a:gd name="T74" fmla="*/ 323 w 1799"/>
              <a:gd name="T75" fmla="*/ 774 h 3612"/>
              <a:gd name="T76" fmla="*/ 386 w 1799"/>
              <a:gd name="T77" fmla="*/ 689 h 3612"/>
              <a:gd name="T78" fmla="*/ 454 w 1799"/>
              <a:gd name="T79" fmla="*/ 607 h 3612"/>
              <a:gd name="T80" fmla="*/ 527 w 1799"/>
              <a:gd name="T81" fmla="*/ 529 h 3612"/>
              <a:gd name="T82" fmla="*/ 604 w 1799"/>
              <a:gd name="T83" fmla="*/ 456 h 3612"/>
              <a:gd name="T84" fmla="*/ 686 w 1799"/>
              <a:gd name="T85" fmla="*/ 388 h 3612"/>
              <a:gd name="T86" fmla="*/ 771 w 1799"/>
              <a:gd name="T87" fmla="*/ 325 h 3612"/>
              <a:gd name="T88" fmla="*/ 860 w 1799"/>
              <a:gd name="T89" fmla="*/ 266 h 3612"/>
              <a:gd name="T90" fmla="*/ 953 w 1799"/>
              <a:gd name="T91" fmla="*/ 212 h 3612"/>
              <a:gd name="T92" fmla="*/ 1050 w 1799"/>
              <a:gd name="T93" fmla="*/ 164 h 3612"/>
              <a:gd name="T94" fmla="*/ 1150 w 1799"/>
              <a:gd name="T95" fmla="*/ 122 h 3612"/>
              <a:gd name="T96" fmla="*/ 1251 w 1799"/>
              <a:gd name="T97" fmla="*/ 85 h 3612"/>
              <a:gd name="T98" fmla="*/ 1357 w 1799"/>
              <a:gd name="T99" fmla="*/ 55 h 3612"/>
              <a:gd name="T100" fmla="*/ 1464 w 1799"/>
              <a:gd name="T101" fmla="*/ 32 h 3612"/>
              <a:gd name="T102" fmla="*/ 1574 w 1799"/>
              <a:gd name="T103" fmla="*/ 14 h 3612"/>
              <a:gd name="T104" fmla="*/ 1686 w 1799"/>
              <a:gd name="T105" fmla="*/ 5 h 3612"/>
              <a:gd name="T106" fmla="*/ 1799 w 1799"/>
              <a:gd name="T107" fmla="*/ 0 h 3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697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8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>
            <a:spLocks/>
          </p:cNvSpPr>
          <p:nvPr/>
        </p:nvSpPr>
        <p:spPr bwMode="auto">
          <a:xfrm>
            <a:off x="11784011" y="5380580"/>
            <a:ext cx="407988" cy="819150"/>
          </a:xfrm>
          <a:custGeom>
            <a:avLst/>
            <a:gdLst>
              <a:gd name="T0" fmla="*/ 1799 w 1799"/>
              <a:gd name="T1" fmla="*/ 0 h 3612"/>
              <a:gd name="T2" fmla="*/ 1799 w 1799"/>
              <a:gd name="T3" fmla="*/ 3612 h 3612"/>
              <a:gd name="T4" fmla="*/ 1686 w 1799"/>
              <a:gd name="T5" fmla="*/ 3609 h 3612"/>
              <a:gd name="T6" fmla="*/ 1574 w 1799"/>
              <a:gd name="T7" fmla="*/ 3598 h 3612"/>
              <a:gd name="T8" fmla="*/ 1464 w 1799"/>
              <a:gd name="T9" fmla="*/ 3581 h 3612"/>
              <a:gd name="T10" fmla="*/ 1357 w 1799"/>
              <a:gd name="T11" fmla="*/ 3557 h 3612"/>
              <a:gd name="T12" fmla="*/ 1251 w 1799"/>
              <a:gd name="T13" fmla="*/ 3527 h 3612"/>
              <a:gd name="T14" fmla="*/ 1150 w 1799"/>
              <a:gd name="T15" fmla="*/ 3490 h 3612"/>
              <a:gd name="T16" fmla="*/ 1050 w 1799"/>
              <a:gd name="T17" fmla="*/ 3448 h 3612"/>
              <a:gd name="T18" fmla="*/ 953 w 1799"/>
              <a:gd name="T19" fmla="*/ 3401 h 3612"/>
              <a:gd name="T20" fmla="*/ 860 w 1799"/>
              <a:gd name="T21" fmla="*/ 3347 h 3612"/>
              <a:gd name="T22" fmla="*/ 771 w 1799"/>
              <a:gd name="T23" fmla="*/ 3289 h 3612"/>
              <a:gd name="T24" fmla="*/ 686 w 1799"/>
              <a:gd name="T25" fmla="*/ 3224 h 3612"/>
              <a:gd name="T26" fmla="*/ 604 w 1799"/>
              <a:gd name="T27" fmla="*/ 3156 h 3612"/>
              <a:gd name="T28" fmla="*/ 527 w 1799"/>
              <a:gd name="T29" fmla="*/ 3083 h 3612"/>
              <a:gd name="T30" fmla="*/ 454 w 1799"/>
              <a:gd name="T31" fmla="*/ 3005 h 3612"/>
              <a:gd name="T32" fmla="*/ 386 w 1799"/>
              <a:gd name="T33" fmla="*/ 2923 h 3612"/>
              <a:gd name="T34" fmla="*/ 323 w 1799"/>
              <a:gd name="T35" fmla="*/ 2838 h 3612"/>
              <a:gd name="T36" fmla="*/ 265 w 1799"/>
              <a:gd name="T37" fmla="*/ 2748 h 3612"/>
              <a:gd name="T38" fmla="*/ 211 w 1799"/>
              <a:gd name="T39" fmla="*/ 2655 h 3612"/>
              <a:gd name="T40" fmla="*/ 163 w 1799"/>
              <a:gd name="T41" fmla="*/ 2559 h 3612"/>
              <a:gd name="T42" fmla="*/ 121 w 1799"/>
              <a:gd name="T43" fmla="*/ 2459 h 3612"/>
              <a:gd name="T44" fmla="*/ 85 w 1799"/>
              <a:gd name="T45" fmla="*/ 2356 h 3612"/>
              <a:gd name="T46" fmla="*/ 55 w 1799"/>
              <a:gd name="T47" fmla="*/ 2251 h 3612"/>
              <a:gd name="T48" fmla="*/ 32 w 1799"/>
              <a:gd name="T49" fmla="*/ 2143 h 3612"/>
              <a:gd name="T50" fmla="*/ 14 w 1799"/>
              <a:gd name="T51" fmla="*/ 2033 h 3612"/>
              <a:gd name="T52" fmla="*/ 4 w 1799"/>
              <a:gd name="T53" fmla="*/ 1920 h 3612"/>
              <a:gd name="T54" fmla="*/ 0 w 1799"/>
              <a:gd name="T55" fmla="*/ 1806 h 3612"/>
              <a:gd name="T56" fmla="*/ 4 w 1799"/>
              <a:gd name="T57" fmla="*/ 1692 h 3612"/>
              <a:gd name="T58" fmla="*/ 14 w 1799"/>
              <a:gd name="T59" fmla="*/ 1580 h 3612"/>
              <a:gd name="T60" fmla="*/ 32 w 1799"/>
              <a:gd name="T61" fmla="*/ 1469 h 3612"/>
              <a:gd name="T62" fmla="*/ 55 w 1799"/>
              <a:gd name="T63" fmla="*/ 1362 h 3612"/>
              <a:gd name="T64" fmla="*/ 85 w 1799"/>
              <a:gd name="T65" fmla="*/ 1256 h 3612"/>
              <a:gd name="T66" fmla="*/ 121 w 1799"/>
              <a:gd name="T67" fmla="*/ 1154 h 3612"/>
              <a:gd name="T68" fmla="*/ 163 w 1799"/>
              <a:gd name="T69" fmla="*/ 1054 h 3612"/>
              <a:gd name="T70" fmla="*/ 211 w 1799"/>
              <a:gd name="T71" fmla="*/ 958 h 3612"/>
              <a:gd name="T72" fmla="*/ 265 w 1799"/>
              <a:gd name="T73" fmla="*/ 864 h 3612"/>
              <a:gd name="T74" fmla="*/ 323 w 1799"/>
              <a:gd name="T75" fmla="*/ 774 h 3612"/>
              <a:gd name="T76" fmla="*/ 386 w 1799"/>
              <a:gd name="T77" fmla="*/ 689 h 3612"/>
              <a:gd name="T78" fmla="*/ 454 w 1799"/>
              <a:gd name="T79" fmla="*/ 607 h 3612"/>
              <a:gd name="T80" fmla="*/ 527 w 1799"/>
              <a:gd name="T81" fmla="*/ 529 h 3612"/>
              <a:gd name="T82" fmla="*/ 604 w 1799"/>
              <a:gd name="T83" fmla="*/ 456 h 3612"/>
              <a:gd name="T84" fmla="*/ 686 w 1799"/>
              <a:gd name="T85" fmla="*/ 388 h 3612"/>
              <a:gd name="T86" fmla="*/ 771 w 1799"/>
              <a:gd name="T87" fmla="*/ 325 h 3612"/>
              <a:gd name="T88" fmla="*/ 860 w 1799"/>
              <a:gd name="T89" fmla="*/ 266 h 3612"/>
              <a:gd name="T90" fmla="*/ 953 w 1799"/>
              <a:gd name="T91" fmla="*/ 212 h 3612"/>
              <a:gd name="T92" fmla="*/ 1050 w 1799"/>
              <a:gd name="T93" fmla="*/ 164 h 3612"/>
              <a:gd name="T94" fmla="*/ 1150 w 1799"/>
              <a:gd name="T95" fmla="*/ 122 h 3612"/>
              <a:gd name="T96" fmla="*/ 1251 w 1799"/>
              <a:gd name="T97" fmla="*/ 85 h 3612"/>
              <a:gd name="T98" fmla="*/ 1357 w 1799"/>
              <a:gd name="T99" fmla="*/ 55 h 3612"/>
              <a:gd name="T100" fmla="*/ 1464 w 1799"/>
              <a:gd name="T101" fmla="*/ 32 h 3612"/>
              <a:gd name="T102" fmla="*/ 1574 w 1799"/>
              <a:gd name="T103" fmla="*/ 14 h 3612"/>
              <a:gd name="T104" fmla="*/ 1686 w 1799"/>
              <a:gd name="T105" fmla="*/ 5 h 3612"/>
              <a:gd name="T106" fmla="*/ 1799 w 1799"/>
              <a:gd name="T107" fmla="*/ 0 h 3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1992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5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>
            <a:spLocks/>
          </p:cNvSpPr>
          <p:nvPr/>
        </p:nvSpPr>
        <p:spPr bwMode="auto">
          <a:xfrm>
            <a:off x="11784011" y="1393748"/>
            <a:ext cx="407988" cy="819150"/>
          </a:xfrm>
          <a:custGeom>
            <a:avLst/>
            <a:gdLst>
              <a:gd name="T0" fmla="*/ 1799 w 1799"/>
              <a:gd name="T1" fmla="*/ 0 h 3612"/>
              <a:gd name="T2" fmla="*/ 1799 w 1799"/>
              <a:gd name="T3" fmla="*/ 3612 h 3612"/>
              <a:gd name="T4" fmla="*/ 1686 w 1799"/>
              <a:gd name="T5" fmla="*/ 3609 h 3612"/>
              <a:gd name="T6" fmla="*/ 1574 w 1799"/>
              <a:gd name="T7" fmla="*/ 3598 h 3612"/>
              <a:gd name="T8" fmla="*/ 1464 w 1799"/>
              <a:gd name="T9" fmla="*/ 3581 h 3612"/>
              <a:gd name="T10" fmla="*/ 1357 w 1799"/>
              <a:gd name="T11" fmla="*/ 3557 h 3612"/>
              <a:gd name="T12" fmla="*/ 1251 w 1799"/>
              <a:gd name="T13" fmla="*/ 3527 h 3612"/>
              <a:gd name="T14" fmla="*/ 1150 w 1799"/>
              <a:gd name="T15" fmla="*/ 3490 h 3612"/>
              <a:gd name="T16" fmla="*/ 1050 w 1799"/>
              <a:gd name="T17" fmla="*/ 3448 h 3612"/>
              <a:gd name="T18" fmla="*/ 953 w 1799"/>
              <a:gd name="T19" fmla="*/ 3401 h 3612"/>
              <a:gd name="T20" fmla="*/ 860 w 1799"/>
              <a:gd name="T21" fmla="*/ 3347 h 3612"/>
              <a:gd name="T22" fmla="*/ 771 w 1799"/>
              <a:gd name="T23" fmla="*/ 3289 h 3612"/>
              <a:gd name="T24" fmla="*/ 686 w 1799"/>
              <a:gd name="T25" fmla="*/ 3224 h 3612"/>
              <a:gd name="T26" fmla="*/ 604 w 1799"/>
              <a:gd name="T27" fmla="*/ 3156 h 3612"/>
              <a:gd name="T28" fmla="*/ 527 w 1799"/>
              <a:gd name="T29" fmla="*/ 3083 h 3612"/>
              <a:gd name="T30" fmla="*/ 454 w 1799"/>
              <a:gd name="T31" fmla="*/ 3005 h 3612"/>
              <a:gd name="T32" fmla="*/ 386 w 1799"/>
              <a:gd name="T33" fmla="*/ 2923 h 3612"/>
              <a:gd name="T34" fmla="*/ 323 w 1799"/>
              <a:gd name="T35" fmla="*/ 2838 h 3612"/>
              <a:gd name="T36" fmla="*/ 265 w 1799"/>
              <a:gd name="T37" fmla="*/ 2748 h 3612"/>
              <a:gd name="T38" fmla="*/ 211 w 1799"/>
              <a:gd name="T39" fmla="*/ 2655 h 3612"/>
              <a:gd name="T40" fmla="*/ 163 w 1799"/>
              <a:gd name="T41" fmla="*/ 2559 h 3612"/>
              <a:gd name="T42" fmla="*/ 121 w 1799"/>
              <a:gd name="T43" fmla="*/ 2459 h 3612"/>
              <a:gd name="T44" fmla="*/ 85 w 1799"/>
              <a:gd name="T45" fmla="*/ 2356 h 3612"/>
              <a:gd name="T46" fmla="*/ 55 w 1799"/>
              <a:gd name="T47" fmla="*/ 2251 h 3612"/>
              <a:gd name="T48" fmla="*/ 32 w 1799"/>
              <a:gd name="T49" fmla="*/ 2143 h 3612"/>
              <a:gd name="T50" fmla="*/ 14 w 1799"/>
              <a:gd name="T51" fmla="*/ 2033 h 3612"/>
              <a:gd name="T52" fmla="*/ 4 w 1799"/>
              <a:gd name="T53" fmla="*/ 1920 h 3612"/>
              <a:gd name="T54" fmla="*/ 0 w 1799"/>
              <a:gd name="T55" fmla="*/ 1806 h 3612"/>
              <a:gd name="T56" fmla="*/ 4 w 1799"/>
              <a:gd name="T57" fmla="*/ 1692 h 3612"/>
              <a:gd name="T58" fmla="*/ 14 w 1799"/>
              <a:gd name="T59" fmla="*/ 1580 h 3612"/>
              <a:gd name="T60" fmla="*/ 32 w 1799"/>
              <a:gd name="T61" fmla="*/ 1469 h 3612"/>
              <a:gd name="T62" fmla="*/ 55 w 1799"/>
              <a:gd name="T63" fmla="*/ 1362 h 3612"/>
              <a:gd name="T64" fmla="*/ 85 w 1799"/>
              <a:gd name="T65" fmla="*/ 1256 h 3612"/>
              <a:gd name="T66" fmla="*/ 121 w 1799"/>
              <a:gd name="T67" fmla="*/ 1154 h 3612"/>
              <a:gd name="T68" fmla="*/ 163 w 1799"/>
              <a:gd name="T69" fmla="*/ 1054 h 3612"/>
              <a:gd name="T70" fmla="*/ 211 w 1799"/>
              <a:gd name="T71" fmla="*/ 958 h 3612"/>
              <a:gd name="T72" fmla="*/ 265 w 1799"/>
              <a:gd name="T73" fmla="*/ 864 h 3612"/>
              <a:gd name="T74" fmla="*/ 323 w 1799"/>
              <a:gd name="T75" fmla="*/ 774 h 3612"/>
              <a:gd name="T76" fmla="*/ 386 w 1799"/>
              <a:gd name="T77" fmla="*/ 689 h 3612"/>
              <a:gd name="T78" fmla="*/ 454 w 1799"/>
              <a:gd name="T79" fmla="*/ 607 h 3612"/>
              <a:gd name="T80" fmla="*/ 527 w 1799"/>
              <a:gd name="T81" fmla="*/ 529 h 3612"/>
              <a:gd name="T82" fmla="*/ 604 w 1799"/>
              <a:gd name="T83" fmla="*/ 456 h 3612"/>
              <a:gd name="T84" fmla="*/ 686 w 1799"/>
              <a:gd name="T85" fmla="*/ 388 h 3612"/>
              <a:gd name="T86" fmla="*/ 771 w 1799"/>
              <a:gd name="T87" fmla="*/ 325 h 3612"/>
              <a:gd name="T88" fmla="*/ 860 w 1799"/>
              <a:gd name="T89" fmla="*/ 266 h 3612"/>
              <a:gd name="T90" fmla="*/ 953 w 1799"/>
              <a:gd name="T91" fmla="*/ 212 h 3612"/>
              <a:gd name="T92" fmla="*/ 1050 w 1799"/>
              <a:gd name="T93" fmla="*/ 164 h 3612"/>
              <a:gd name="T94" fmla="*/ 1150 w 1799"/>
              <a:gd name="T95" fmla="*/ 122 h 3612"/>
              <a:gd name="T96" fmla="*/ 1251 w 1799"/>
              <a:gd name="T97" fmla="*/ 85 h 3612"/>
              <a:gd name="T98" fmla="*/ 1357 w 1799"/>
              <a:gd name="T99" fmla="*/ 55 h 3612"/>
              <a:gd name="T100" fmla="*/ 1464 w 1799"/>
              <a:gd name="T101" fmla="*/ 32 h 3612"/>
              <a:gd name="T102" fmla="*/ 1574 w 1799"/>
              <a:gd name="T103" fmla="*/ 14 h 3612"/>
              <a:gd name="T104" fmla="*/ 1686 w 1799"/>
              <a:gd name="T105" fmla="*/ 5 h 3612"/>
              <a:gd name="T106" fmla="*/ 1799 w 1799"/>
              <a:gd name="T107" fmla="*/ 0 h 3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0815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1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7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2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5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4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>
            <a:spLocks/>
          </p:cNvSpPr>
          <p:nvPr/>
        </p:nvSpPr>
        <p:spPr bwMode="auto">
          <a:xfrm>
            <a:off x="11784011" y="5380580"/>
            <a:ext cx="407988" cy="819150"/>
          </a:xfrm>
          <a:custGeom>
            <a:avLst/>
            <a:gdLst>
              <a:gd name="T0" fmla="*/ 1799 w 1799"/>
              <a:gd name="T1" fmla="*/ 0 h 3612"/>
              <a:gd name="T2" fmla="*/ 1799 w 1799"/>
              <a:gd name="T3" fmla="*/ 3612 h 3612"/>
              <a:gd name="T4" fmla="*/ 1686 w 1799"/>
              <a:gd name="T5" fmla="*/ 3609 h 3612"/>
              <a:gd name="T6" fmla="*/ 1574 w 1799"/>
              <a:gd name="T7" fmla="*/ 3598 h 3612"/>
              <a:gd name="T8" fmla="*/ 1464 w 1799"/>
              <a:gd name="T9" fmla="*/ 3581 h 3612"/>
              <a:gd name="T10" fmla="*/ 1357 w 1799"/>
              <a:gd name="T11" fmla="*/ 3557 h 3612"/>
              <a:gd name="T12" fmla="*/ 1251 w 1799"/>
              <a:gd name="T13" fmla="*/ 3527 h 3612"/>
              <a:gd name="T14" fmla="*/ 1150 w 1799"/>
              <a:gd name="T15" fmla="*/ 3490 h 3612"/>
              <a:gd name="T16" fmla="*/ 1050 w 1799"/>
              <a:gd name="T17" fmla="*/ 3448 h 3612"/>
              <a:gd name="T18" fmla="*/ 953 w 1799"/>
              <a:gd name="T19" fmla="*/ 3401 h 3612"/>
              <a:gd name="T20" fmla="*/ 860 w 1799"/>
              <a:gd name="T21" fmla="*/ 3347 h 3612"/>
              <a:gd name="T22" fmla="*/ 771 w 1799"/>
              <a:gd name="T23" fmla="*/ 3289 h 3612"/>
              <a:gd name="T24" fmla="*/ 686 w 1799"/>
              <a:gd name="T25" fmla="*/ 3224 h 3612"/>
              <a:gd name="T26" fmla="*/ 604 w 1799"/>
              <a:gd name="T27" fmla="*/ 3156 h 3612"/>
              <a:gd name="T28" fmla="*/ 527 w 1799"/>
              <a:gd name="T29" fmla="*/ 3083 h 3612"/>
              <a:gd name="T30" fmla="*/ 454 w 1799"/>
              <a:gd name="T31" fmla="*/ 3005 h 3612"/>
              <a:gd name="T32" fmla="*/ 386 w 1799"/>
              <a:gd name="T33" fmla="*/ 2923 h 3612"/>
              <a:gd name="T34" fmla="*/ 323 w 1799"/>
              <a:gd name="T35" fmla="*/ 2838 h 3612"/>
              <a:gd name="T36" fmla="*/ 265 w 1799"/>
              <a:gd name="T37" fmla="*/ 2748 h 3612"/>
              <a:gd name="T38" fmla="*/ 211 w 1799"/>
              <a:gd name="T39" fmla="*/ 2655 h 3612"/>
              <a:gd name="T40" fmla="*/ 163 w 1799"/>
              <a:gd name="T41" fmla="*/ 2559 h 3612"/>
              <a:gd name="T42" fmla="*/ 121 w 1799"/>
              <a:gd name="T43" fmla="*/ 2459 h 3612"/>
              <a:gd name="T44" fmla="*/ 85 w 1799"/>
              <a:gd name="T45" fmla="*/ 2356 h 3612"/>
              <a:gd name="T46" fmla="*/ 55 w 1799"/>
              <a:gd name="T47" fmla="*/ 2251 h 3612"/>
              <a:gd name="T48" fmla="*/ 32 w 1799"/>
              <a:gd name="T49" fmla="*/ 2143 h 3612"/>
              <a:gd name="T50" fmla="*/ 14 w 1799"/>
              <a:gd name="T51" fmla="*/ 2033 h 3612"/>
              <a:gd name="T52" fmla="*/ 4 w 1799"/>
              <a:gd name="T53" fmla="*/ 1920 h 3612"/>
              <a:gd name="T54" fmla="*/ 0 w 1799"/>
              <a:gd name="T55" fmla="*/ 1806 h 3612"/>
              <a:gd name="T56" fmla="*/ 4 w 1799"/>
              <a:gd name="T57" fmla="*/ 1692 h 3612"/>
              <a:gd name="T58" fmla="*/ 14 w 1799"/>
              <a:gd name="T59" fmla="*/ 1580 h 3612"/>
              <a:gd name="T60" fmla="*/ 32 w 1799"/>
              <a:gd name="T61" fmla="*/ 1469 h 3612"/>
              <a:gd name="T62" fmla="*/ 55 w 1799"/>
              <a:gd name="T63" fmla="*/ 1362 h 3612"/>
              <a:gd name="T64" fmla="*/ 85 w 1799"/>
              <a:gd name="T65" fmla="*/ 1256 h 3612"/>
              <a:gd name="T66" fmla="*/ 121 w 1799"/>
              <a:gd name="T67" fmla="*/ 1154 h 3612"/>
              <a:gd name="T68" fmla="*/ 163 w 1799"/>
              <a:gd name="T69" fmla="*/ 1054 h 3612"/>
              <a:gd name="T70" fmla="*/ 211 w 1799"/>
              <a:gd name="T71" fmla="*/ 958 h 3612"/>
              <a:gd name="T72" fmla="*/ 265 w 1799"/>
              <a:gd name="T73" fmla="*/ 864 h 3612"/>
              <a:gd name="T74" fmla="*/ 323 w 1799"/>
              <a:gd name="T75" fmla="*/ 774 h 3612"/>
              <a:gd name="T76" fmla="*/ 386 w 1799"/>
              <a:gd name="T77" fmla="*/ 689 h 3612"/>
              <a:gd name="T78" fmla="*/ 454 w 1799"/>
              <a:gd name="T79" fmla="*/ 607 h 3612"/>
              <a:gd name="T80" fmla="*/ 527 w 1799"/>
              <a:gd name="T81" fmla="*/ 529 h 3612"/>
              <a:gd name="T82" fmla="*/ 604 w 1799"/>
              <a:gd name="T83" fmla="*/ 456 h 3612"/>
              <a:gd name="T84" fmla="*/ 686 w 1799"/>
              <a:gd name="T85" fmla="*/ 388 h 3612"/>
              <a:gd name="T86" fmla="*/ 771 w 1799"/>
              <a:gd name="T87" fmla="*/ 325 h 3612"/>
              <a:gd name="T88" fmla="*/ 860 w 1799"/>
              <a:gd name="T89" fmla="*/ 266 h 3612"/>
              <a:gd name="T90" fmla="*/ 953 w 1799"/>
              <a:gd name="T91" fmla="*/ 212 h 3612"/>
              <a:gd name="T92" fmla="*/ 1050 w 1799"/>
              <a:gd name="T93" fmla="*/ 164 h 3612"/>
              <a:gd name="T94" fmla="*/ 1150 w 1799"/>
              <a:gd name="T95" fmla="*/ 122 h 3612"/>
              <a:gd name="T96" fmla="*/ 1251 w 1799"/>
              <a:gd name="T97" fmla="*/ 85 h 3612"/>
              <a:gd name="T98" fmla="*/ 1357 w 1799"/>
              <a:gd name="T99" fmla="*/ 55 h 3612"/>
              <a:gd name="T100" fmla="*/ 1464 w 1799"/>
              <a:gd name="T101" fmla="*/ 32 h 3612"/>
              <a:gd name="T102" fmla="*/ 1574 w 1799"/>
              <a:gd name="T103" fmla="*/ 14 h 3612"/>
              <a:gd name="T104" fmla="*/ 1686 w 1799"/>
              <a:gd name="T105" fmla="*/ 5 h 3612"/>
              <a:gd name="T106" fmla="*/ 1799 w 1799"/>
              <a:gd name="T107" fmla="*/ 0 h 3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smtClean="0"/>
              <a:pPr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94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5000" dirty="0" smtClean="0"/>
              <a:t>Unidad 2.</a:t>
            </a:r>
          </a:p>
          <a:p>
            <a:endParaRPr lang="es-ES" sz="5000" dirty="0"/>
          </a:p>
          <a:p>
            <a:r>
              <a:rPr lang="es-ES" sz="5000" dirty="0" smtClean="0"/>
              <a:t>Programación </a:t>
            </a:r>
            <a:r>
              <a:rPr lang="es-ES" sz="5000" dirty="0"/>
              <a:t>en </a:t>
            </a:r>
            <a:r>
              <a:rPr lang="es-ES" sz="5000" dirty="0" err="1"/>
              <a:t>Processing</a:t>
            </a:r>
            <a:endParaRPr lang="es-ES" sz="5000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Profesor: Bernardita </a:t>
            </a:r>
            <a:r>
              <a:rPr lang="es-ES" dirty="0"/>
              <a:t>I</a:t>
            </a:r>
            <a:r>
              <a:rPr lang="es-ES" dirty="0" smtClean="0"/>
              <a:t>nfante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8490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Strings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Una variable es información la cual se usa cuando la vamos requiriendo a través del programa. La variable es la dirección donde podemos encontrar información (data) dentro del computador y estas son utilizadas para acciones tales como crear un cuadrado o cambiarle el color a un triángulo. Dentro de los datos que puede guardar un computador se encuentran, números letras, palabras, colores, imágenes, tipografías y valores </a:t>
            </a:r>
            <a:r>
              <a:rPr lang="es-ES" dirty="0" err="1"/>
              <a:t>booleanos</a:t>
            </a:r>
            <a:r>
              <a:rPr lang="es-ES" dirty="0"/>
              <a:t>, para todos estos son guardados de manera diferente, por lo que hay que determinar que tipo de dato vamos a declarar antes de hacerlo. 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3029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102873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Variables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Una variable es información la cual se usa cuando la vamos requiriendo a través del programa. La variable es la dirección donde podemos encontrar información (data) dentro del computador y estas son utilizadas para acciones tales como crear un cuadrado o cambiarle el color a un triángulo. Dentro de los datos que puede guardar un computador se encuentran, números letras, palabras, colores, imágenes, tipografías y valores </a:t>
            </a:r>
            <a:r>
              <a:rPr lang="es-ES" dirty="0" err="1"/>
              <a:t>booleanos</a:t>
            </a:r>
            <a:r>
              <a:rPr lang="es-ES" dirty="0"/>
              <a:t>, para todos estos son guardados de manera diferente, por lo que hay que determinar que tipo de dato vamos a declarar antes de hacerlo. 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/>
              <a:t>Tipos de datos:</a:t>
            </a:r>
          </a:p>
          <a:p>
            <a:r>
              <a:rPr lang="es-ES_tradnl" dirty="0" smtClean="0"/>
              <a:t>Números </a:t>
            </a:r>
            <a:r>
              <a:rPr lang="es-ES_tradnl" dirty="0"/>
              <a:t>enteros. int();</a:t>
            </a:r>
          </a:p>
          <a:p>
            <a:r>
              <a:rPr lang="es-ES_tradnl" dirty="0"/>
              <a:t>Números decimales. float();</a:t>
            </a:r>
          </a:p>
          <a:p>
            <a:r>
              <a:rPr lang="es-ES_tradnl" dirty="0" err="1"/>
              <a:t>Caractéres</a:t>
            </a:r>
            <a:r>
              <a:rPr lang="es-ES_tradnl" dirty="0"/>
              <a:t>. char();</a:t>
            </a:r>
          </a:p>
        </p:txBody>
      </p:sp>
    </p:spTree>
    <p:extLst>
      <p:ext uri="{BB962C8B-B14F-4D97-AF65-F5344CB8AC3E}">
        <p14:creationId xmlns:p14="http://schemas.microsoft.com/office/powerpoint/2010/main" val="8780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Variables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/>
              <a:t>Dentro de </a:t>
            </a:r>
            <a:r>
              <a:rPr lang="es-ES_tradnl" dirty="0" err="1"/>
              <a:t>Processing</a:t>
            </a:r>
            <a:r>
              <a:rPr lang="es-ES_tradnl" dirty="0"/>
              <a:t> existen algunas variables que vienen incluidas dentro del código del programa, las que son usadas frecuentemente.</a:t>
            </a:r>
          </a:p>
          <a:p>
            <a:pPr marL="0" indent="0">
              <a:buNone/>
            </a:pPr>
            <a:r>
              <a:rPr lang="es-ES_tradnl" dirty="0"/>
              <a:t>Mostrar resultado del programa en texto. </a:t>
            </a:r>
            <a:r>
              <a:rPr lang="es-ES_tradnl" dirty="0" err="1"/>
              <a:t>println</a:t>
            </a:r>
            <a:r>
              <a:rPr lang="es-ES_tradnl" dirty="0"/>
              <a:t>();</a:t>
            </a:r>
          </a:p>
          <a:p>
            <a:pPr marL="0" indent="0">
              <a:buNone/>
            </a:pPr>
            <a:r>
              <a:rPr lang="es-ES_tradnl" dirty="0"/>
              <a:t>Tamaño </a:t>
            </a:r>
            <a:r>
              <a:rPr lang="es-ES_tradnl" dirty="0" err="1"/>
              <a:t>canvas</a:t>
            </a:r>
            <a:r>
              <a:rPr lang="es-ES_tradnl" dirty="0"/>
              <a:t>. </a:t>
            </a:r>
            <a:r>
              <a:rPr lang="es-ES_tradnl" dirty="0" err="1"/>
              <a:t>size</a:t>
            </a:r>
            <a:r>
              <a:rPr lang="es-ES_tradnl" dirty="0"/>
              <a:t>();</a:t>
            </a:r>
          </a:p>
          <a:p>
            <a:pPr marL="0" indent="0">
              <a:buNone/>
            </a:pPr>
            <a:r>
              <a:rPr lang="es-ES_tradnl" dirty="0"/>
              <a:t>Ancho. </a:t>
            </a:r>
            <a:r>
              <a:rPr lang="es-ES_tradnl" dirty="0" err="1"/>
              <a:t>width</a:t>
            </a:r>
            <a:r>
              <a:rPr lang="es-ES_tradnl" dirty="0"/>
              <a:t>();</a:t>
            </a:r>
          </a:p>
          <a:p>
            <a:pPr marL="0" indent="0">
              <a:buNone/>
            </a:pPr>
            <a:r>
              <a:rPr lang="es-ES_tradnl" dirty="0"/>
              <a:t>Alto. </a:t>
            </a:r>
            <a:r>
              <a:rPr lang="es-ES_tradnl" dirty="0" err="1"/>
              <a:t>height</a:t>
            </a:r>
            <a:r>
              <a:rPr lang="es-ES_tradnl" dirty="0"/>
              <a:t>();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_tradnl" dirty="0" smtClean="0"/>
              <a:t>Para </a:t>
            </a:r>
            <a:r>
              <a:rPr lang="es-ES_tradnl" dirty="0"/>
              <a:t>hacer uso de una variable primero debemos declarar que tipo es, luego asignarle un nombre y en otra línea asignarle un valor.</a:t>
            </a:r>
          </a:p>
          <a:p>
            <a:r>
              <a:rPr lang="es-ES_tradnl" dirty="0"/>
              <a:t>Por ejemplo:</a:t>
            </a:r>
          </a:p>
          <a:p>
            <a:r>
              <a:rPr lang="es-ES_tradnl" dirty="0"/>
              <a:t>int edad</a:t>
            </a:r>
          </a:p>
          <a:p>
            <a:r>
              <a:rPr lang="es-ES_tradnl" dirty="0"/>
              <a:t>edad = 30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8346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35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</a:t>
            </a:r>
            <a:r>
              <a:rPr lang="es-ES" dirty="0" err="1" smtClean="0"/>
              <a:t>rrays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94692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Arrays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Una variable es información la cual se usa cuando la vamos requiriendo a través del programa. La variable es la dirección donde podemos encontrar información (data) dentro del computador y estas son utilizadas para acciones tales como crear un cuadrado o cambiarle el color a un triángulo. Dentro de los datos que puede guardar un computador se encuentran, números letras, palabras, colores, imágenes, tipografías y valores </a:t>
            </a:r>
            <a:r>
              <a:rPr lang="es-ES" dirty="0" err="1"/>
              <a:t>booleanos</a:t>
            </a:r>
            <a:r>
              <a:rPr lang="es-ES" dirty="0"/>
              <a:t>, para todos estos son guardados de manera diferente, por lo que hay que determinar que tipo de dato vamos a declarar antes de hacerlo. 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235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091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Strings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833731899"/>
      </p:ext>
    </p:extLst>
  </p:cSld>
  <p:clrMapOvr>
    <a:masterClrMapping/>
  </p:clrMapOvr>
</p:sld>
</file>

<file path=ppt/theme/theme1.xml><?xml version="1.0" encoding="utf-8"?>
<a:theme xmlns:a="http://schemas.openxmlformats.org/drawingml/2006/main" name="Titular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/>
        <a:ea typeface=""/>
        <a:cs typeface=""/>
      </a:majorFont>
      <a:minorFont>
        <a:latin typeface="Corbel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Headlines_16x9</Template>
  <TotalTime>71</TotalTime>
  <Application>Microsoft Macintosh PowerPoint</Application>
  <PresentationFormat>Panorámica</PresentationFormat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Corbel</vt:lpstr>
      <vt:lpstr>Century Schoolbook</vt:lpstr>
      <vt:lpstr>Arial</vt:lpstr>
      <vt:lpstr>Titulares</vt:lpstr>
      <vt:lpstr>Unidad 2.  Programación en Processing</vt:lpstr>
      <vt:lpstr>Variables</vt:lpstr>
      <vt:lpstr>Variables</vt:lpstr>
      <vt:lpstr>Variables</vt:lpstr>
      <vt:lpstr>Presentación de PowerPoint</vt:lpstr>
      <vt:lpstr>Arrays</vt:lpstr>
      <vt:lpstr>Arrays</vt:lpstr>
      <vt:lpstr>Presentación de PowerPoint</vt:lpstr>
      <vt:lpstr>Strings</vt:lpstr>
      <vt:lpstr>Strings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Bernardita Infante</dc:creator>
  <cp:lastModifiedBy>Bernardita Infante</cp:lastModifiedBy>
  <cp:revision>63</cp:revision>
  <dcterms:created xsi:type="dcterms:W3CDTF">2016-07-12T18:31:42Z</dcterms:created>
  <dcterms:modified xsi:type="dcterms:W3CDTF">2016-07-13T19:53:32Z</dcterms:modified>
</cp:coreProperties>
</file>