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1189204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9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>
            <a:spLocks/>
          </p:cNvSpPr>
          <p:nvPr/>
        </p:nvSpPr>
        <p:spPr bwMode="auto">
          <a:xfrm>
            <a:off x="11784011" y="1393748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8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000" dirty="0" smtClean="0"/>
              <a:t>Unidad 2.</a:t>
            </a:r>
          </a:p>
          <a:p>
            <a:endParaRPr lang="es-ES" sz="5000" dirty="0"/>
          </a:p>
          <a:p>
            <a:r>
              <a:rPr lang="es-ES" sz="5000" dirty="0" smtClean="0"/>
              <a:t>Programación </a:t>
            </a:r>
            <a:r>
              <a:rPr lang="es-ES" sz="5000" dirty="0"/>
              <a:t>en </a:t>
            </a:r>
            <a:r>
              <a:rPr lang="es-ES" sz="5000" dirty="0" err="1"/>
              <a:t>Processing</a:t>
            </a:r>
            <a:endParaRPr lang="es-ES" sz="50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Profesor: Bernardita </a:t>
            </a:r>
            <a:r>
              <a:rPr lang="es-ES" dirty="0"/>
              <a:t>I</a:t>
            </a:r>
            <a:r>
              <a:rPr lang="es-ES" dirty="0" smtClean="0"/>
              <a:t>nfante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49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Condicionales</a:t>
            </a:r>
            <a:endParaRPr lang="es-ES" sz="4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42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Condicionales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Booleanos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operaciones condicionales nos dejan llevar la programación a algo más natural e interactivo, podemos comenzar a generar acciones en base a operaciones matemáticas. Dentro de estas operaciones dejamos que el computador tome desiciones en base a una estructura condicional. A continuación vemos las condicionales que usaremos dentro del curso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Suma </a:t>
            </a:r>
            <a:r>
              <a:rPr lang="es-ES" dirty="0" smtClean="0"/>
              <a:t>+                    Multiplicación *                 Aumentar ++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Resta </a:t>
            </a:r>
            <a:r>
              <a:rPr lang="es-ES" dirty="0" smtClean="0"/>
              <a:t>-                     División /                               Disminuir –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1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0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Expresiones </a:t>
            </a:r>
            <a:r>
              <a:rPr lang="es-ES" sz="4400" dirty="0" err="1"/>
              <a:t>relacionales</a:t>
            </a:r>
            <a:endParaRPr lang="es-ES" sz="4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5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</a:t>
            </a:r>
            <a:r>
              <a:rPr lang="es-ES" dirty="0" err="1"/>
              <a:t>relacionales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expresión </a:t>
            </a:r>
            <a:r>
              <a:rPr lang="es-ES" dirty="0" err="1"/>
              <a:t>relacional</a:t>
            </a:r>
            <a:r>
              <a:rPr lang="es-ES" dirty="0"/>
              <a:t> se forma por dos valores que se comparan con un operador relaciona, el cual genera una comparación entre dos o más valores. A continuación vemos los operadores </a:t>
            </a:r>
            <a:r>
              <a:rPr lang="es-ES" dirty="0" err="1"/>
              <a:t>relacionales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Mayor que </a:t>
            </a:r>
            <a:r>
              <a:rPr lang="es-ES" dirty="0" smtClean="0"/>
              <a:t>&gt;</a:t>
            </a:r>
            <a:r>
              <a:rPr lang="es-ES" dirty="0"/>
              <a:t> </a:t>
            </a:r>
            <a:r>
              <a:rPr lang="es-ES" dirty="0" smtClean="0"/>
              <a:t>            Mayor </a:t>
            </a:r>
            <a:r>
              <a:rPr lang="es-ES" dirty="0"/>
              <a:t>o igual </a:t>
            </a:r>
            <a:r>
              <a:rPr lang="es-ES" dirty="0" smtClean="0"/>
              <a:t>&gt;=             Igual ==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Menor que </a:t>
            </a:r>
            <a:r>
              <a:rPr lang="es-ES" dirty="0" smtClean="0"/>
              <a:t>&lt;             Menor </a:t>
            </a:r>
            <a:r>
              <a:rPr lang="es-ES" dirty="0"/>
              <a:t>o igual </a:t>
            </a:r>
            <a:r>
              <a:rPr lang="es-ES" dirty="0" smtClean="0"/>
              <a:t>&lt;=            Desigual !=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8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8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Operador lógico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556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Operador lógico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Estos son usados para combinar 2 o más expresiones </a:t>
            </a:r>
            <a:r>
              <a:rPr lang="es-ES" dirty="0" err="1"/>
              <a:t>relacionales</a:t>
            </a:r>
            <a:r>
              <a:rPr lang="es-ES" dirty="0"/>
              <a:t> e invertir valores lógicos. A continuación vemos los operadores lógicos:</a:t>
            </a:r>
          </a:p>
          <a:p>
            <a:pPr marL="0" indent="0">
              <a:buNone/>
            </a:pPr>
            <a:r>
              <a:rPr lang="es-ES" dirty="0"/>
              <a:t>Y </a:t>
            </a:r>
            <a:r>
              <a:rPr lang="es-ES" dirty="0" smtClean="0"/>
              <a:t>&amp;&amp;                                  O ||                                    No !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1500890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Headlines_16x9</Template>
  <TotalTime>70</TotalTime>
  <Application>Microsoft Macintosh PowerPoint</Application>
  <PresentationFormat>Panorámica</PresentationFormat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Corbel</vt:lpstr>
      <vt:lpstr>Century Schoolbook</vt:lpstr>
      <vt:lpstr>Arial</vt:lpstr>
      <vt:lpstr>Titulares</vt:lpstr>
      <vt:lpstr>Unidad 2.  Programación en Processing</vt:lpstr>
      <vt:lpstr>Condicionales</vt:lpstr>
      <vt:lpstr>Condicionales (Booleanos)</vt:lpstr>
      <vt:lpstr>Presentación de PowerPoint</vt:lpstr>
      <vt:lpstr>Expresiones relacionales</vt:lpstr>
      <vt:lpstr>Expresiones relacionales</vt:lpstr>
      <vt:lpstr>Presentación de PowerPoint</vt:lpstr>
      <vt:lpstr>Operador lógico</vt:lpstr>
      <vt:lpstr>Operador lógico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Bernardita Infante</dc:creator>
  <cp:lastModifiedBy>Bernardita Infante</cp:lastModifiedBy>
  <cp:revision>62</cp:revision>
  <dcterms:created xsi:type="dcterms:W3CDTF">2016-07-12T18:31:42Z</dcterms:created>
  <dcterms:modified xsi:type="dcterms:W3CDTF">2016-07-13T19:56:22Z</dcterms:modified>
</cp:coreProperties>
</file>