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e63360b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e63360b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1e63360b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1e63360b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1e63360b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1e63360b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e63360b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1e63360b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b97378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b9737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bb97378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bb97378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e63360b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e63360b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e63360b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e63360b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“Learnfull”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Павел Юкилевич и Артём Несмеянов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Трудность поиска информации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Иногда информации, найденной на определённом ресурсе может не хватать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Методы решения: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Поиск дополнительной информации на других ресурсах (может занять много времени или быть на незнакомом языке)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Спросить на форуме (ответа можно так и не дождаться)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Посмотреть то, как это делают и учат другие  ✓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146" name="Google Shape;146;p1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Сайт LMS, где другие пользователи могут создать уроки, связанные с програмированием, чтобы помочь програмистам, нуждающимся в помощи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720300"/>
            <a:ext cx="58599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Создание аккаунта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Редактирование данных аккаунта (включая аватар)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Создание уроков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Просмотр уроков по категориям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Технологии, которые были использованы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720300"/>
            <a:ext cx="58599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Модуль для создания Web-приложения Flask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Модуль для работы с SQL таблицами SQLAlchemy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Модуль для работы с HTML файлами Jinja2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211350"/>
            <a:ext cx="4220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кода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767400"/>
            <a:ext cx="29430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API, сделанное с помощью Flask blueprints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Отображение изображений осуществляется с помощью превращение обьекта типа bytes в шифровку base64</a:t>
            </a:r>
            <a:endParaRPr sz="1700"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875" y="211350"/>
            <a:ext cx="2280325" cy="19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404" y="2252375"/>
            <a:ext cx="3263017" cy="267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