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1" r:id="rId3"/>
    <p:sldId id="397" r:id="rId4"/>
    <p:sldId id="480" r:id="rId5"/>
    <p:sldId id="485" r:id="rId6"/>
    <p:sldId id="486" r:id="rId7"/>
    <p:sldId id="487" r:id="rId8"/>
    <p:sldId id="488" r:id="rId9"/>
    <p:sldId id="489" r:id="rId10"/>
    <p:sldId id="503" r:id="rId11"/>
    <p:sldId id="495" r:id="rId12"/>
    <p:sldId id="496" r:id="rId13"/>
    <p:sldId id="504" r:id="rId14"/>
    <p:sldId id="505" r:id="rId15"/>
    <p:sldId id="493" r:id="rId16"/>
    <p:sldId id="494" r:id="rId17"/>
    <p:sldId id="497" r:id="rId18"/>
    <p:sldId id="500" r:id="rId19"/>
    <p:sldId id="501" r:id="rId20"/>
    <p:sldId id="502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68218"/>
            <a:ext cx="9144000" cy="4289531"/>
          </a:xfrm>
        </p:spPr>
        <p:txBody>
          <a:bodyPr>
            <a:noAutofit/>
          </a:bodyPr>
          <a:lstStyle/>
          <a:p>
            <a:r>
              <a:rPr lang="da-DK" sz="9600" dirty="0" err="1">
                <a:solidFill>
                  <a:srgbClr val="FF0000"/>
                </a:solidFill>
              </a:rPr>
              <a:t>D</a:t>
            </a:r>
            <a:r>
              <a:rPr lang="da-DK" sz="9600" dirty="0" err="1"/>
              <a:t>on’t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R</a:t>
            </a:r>
            <a:r>
              <a:rPr lang="da-DK" sz="9600" dirty="0" err="1"/>
              <a:t>epeat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Y</a:t>
            </a:r>
            <a:r>
              <a:rPr lang="da-DK" sz="9600" dirty="0" err="1"/>
              <a:t>ourself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5207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 = 8;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 = 5;</a:t>
            </a:r>
          </a:p>
          <a:p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6" y="24332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Die()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_gen.Next(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b="1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dirty="0">
                <a:latin typeface="Consolas" panose="020B0609020204030204" pitchFamily="49" charset="0"/>
              </a:rPr>
              <a:t> Die(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 = 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dirty="0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_</a:t>
            </a:r>
            <a:r>
              <a:rPr lang="da-DK" sz="2400" b="1" dirty="0" err="1">
                <a:latin typeface="Consolas" panose="020B0609020204030204" pitchFamily="49" charset="0"/>
              </a:rPr>
              <a:t>faceValue</a:t>
            </a:r>
            <a:r>
              <a:rPr lang="da-DK" sz="2400" b="1" dirty="0">
                <a:latin typeface="Consolas" panose="020B0609020204030204" pitchFamily="49" charset="0"/>
              </a:rPr>
              <a:t> = _</a:t>
            </a:r>
            <a:r>
              <a:rPr lang="da-DK" sz="2400" b="1" dirty="0" err="1">
                <a:latin typeface="Consolas" panose="020B0609020204030204" pitchFamily="49" charset="0"/>
              </a:rPr>
              <a:t>gen.Next</a:t>
            </a:r>
            <a:r>
              <a:rPr lang="da-DK" sz="2400" b="1" dirty="0">
                <a:latin typeface="Consolas" panose="020B0609020204030204" pitchFamily="49" charset="0"/>
              </a:rPr>
              <a:t>(_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_weight;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>
                <a:latin typeface="Consolas" panose="020B0609020204030204" pitchFamily="49" charset="0"/>
              </a:rPr>
              <a:t> _height;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_bmi;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_bmi;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>
                <a:latin typeface="Consolas" panose="020B0609020204030204" pitchFamily="49" charset="0"/>
              </a:rPr>
              <a:t> { _bmi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2" y="754158"/>
            <a:ext cx="898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dirty="0">
                <a:latin typeface="Consolas" panose="020B0609020204030204" pitchFamily="49" charset="0"/>
              </a:rPr>
              <a:t>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dirty="0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dirty="0">
                <a:latin typeface="Consolas" panose="020B0609020204030204" pitchFamily="49" charset="0"/>
              </a:rPr>
              <a:t> {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 / (_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 *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);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MethodC(…)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55133"/>
            <a:ext cx="9694333" cy="4829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b="1">
                <a:solidFill>
                  <a:srgbClr val="FF0000"/>
                </a:solidFill>
              </a:rPr>
              <a:t>D</a:t>
            </a:r>
            <a:r>
              <a:rPr lang="da-DK" sz="4800" b="1"/>
              <a:t>on’t </a:t>
            </a:r>
            <a:r>
              <a:rPr lang="da-DK" sz="4800" b="1">
                <a:solidFill>
                  <a:srgbClr val="FF0000"/>
                </a:solidFill>
              </a:rPr>
              <a:t>R</a:t>
            </a:r>
            <a:r>
              <a:rPr lang="da-DK" sz="4800" b="1"/>
              <a:t>epeat </a:t>
            </a:r>
            <a:r>
              <a:rPr lang="da-DK" sz="4800" b="1">
                <a:solidFill>
                  <a:srgbClr val="FF0000"/>
                </a:solidFill>
              </a:rPr>
              <a:t>Y</a:t>
            </a:r>
            <a:r>
              <a:rPr lang="da-DK" sz="4800" b="1"/>
              <a:t>ourself - Levels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4000">
                <a:latin typeface="+mj-lt"/>
              </a:rPr>
              <a:t>Value</a:t>
            </a:r>
          </a:p>
          <a:p>
            <a:r>
              <a:rPr lang="da-DK" sz="4000">
                <a:latin typeface="+mj-lt"/>
              </a:rPr>
              <a:t>Instance field</a:t>
            </a:r>
          </a:p>
          <a:p>
            <a:r>
              <a:rPr lang="da-DK" sz="4000">
                <a:latin typeface="+mj-lt"/>
              </a:rPr>
              <a:t>Method</a:t>
            </a:r>
          </a:p>
          <a:p>
            <a:r>
              <a:rPr lang="da-DK" sz="4000">
                <a:latin typeface="+mj-lt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9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6445917" y="3585735"/>
            <a:ext cx="1493693" cy="13023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Rektangel 8"/>
          <p:cNvSpPr/>
          <p:nvPr/>
        </p:nvSpPr>
        <p:spPr>
          <a:xfrm>
            <a:off x="3458531" y="3585735"/>
            <a:ext cx="1493693" cy="13023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952224" y="1127014"/>
            <a:ext cx="1493693" cy="130231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4" name="Vinklet forbindelse 3"/>
          <p:cNvCxnSpPr>
            <a:stCxn id="9" idx="0"/>
            <a:endCxn id="14" idx="2"/>
          </p:cNvCxnSpPr>
          <p:nvPr/>
        </p:nvCxnSpPr>
        <p:spPr>
          <a:xfrm rot="5400000" flipH="1" flipV="1">
            <a:off x="4374022" y="2260687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>
            <a:stCxn id="7" idx="0"/>
            <a:endCxn id="14" idx="2"/>
          </p:cNvCxnSpPr>
          <p:nvPr/>
        </p:nvCxnSpPr>
        <p:spPr>
          <a:xfrm rot="16200000" flipV="1">
            <a:off x="5867716" y="2260686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ulær billedforklaring 18"/>
          <p:cNvSpPr/>
          <p:nvPr/>
        </p:nvSpPr>
        <p:spPr>
          <a:xfrm>
            <a:off x="7200054" y="1348353"/>
            <a:ext cx="3393038" cy="1002566"/>
          </a:xfrm>
          <a:prstGeom prst="wedgeRoundRectCallout">
            <a:avLst>
              <a:gd name="adj1" fmla="val -68921"/>
              <a:gd name="adj2" fmla="val 110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dirty="0" err="1">
                <a:solidFill>
                  <a:srgbClr val="FFFF00"/>
                </a:solidFill>
              </a:rPr>
              <a:t>Inheritance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10842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31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80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31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80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>
            <a:off x="31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80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1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/>
          <p:cNvSpPr/>
          <p:nvPr/>
        </p:nvSpPr>
        <p:spPr>
          <a:xfrm>
            <a:off x="80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/>
          <p:cNvSpPr/>
          <p:nvPr/>
        </p:nvSpPr>
        <p:spPr>
          <a:xfrm>
            <a:off x="31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/>
          <p:cNvSpPr/>
          <p:nvPr/>
        </p:nvSpPr>
        <p:spPr>
          <a:xfrm>
            <a:off x="80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/>
          <p:cNvSpPr/>
          <p:nvPr/>
        </p:nvSpPr>
        <p:spPr>
          <a:xfrm>
            <a:off x="31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/>
          <p:cNvSpPr/>
          <p:nvPr/>
        </p:nvSpPr>
        <p:spPr>
          <a:xfrm>
            <a:off x="36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/>
          <p:cNvSpPr/>
          <p:nvPr/>
        </p:nvSpPr>
        <p:spPr>
          <a:xfrm>
            <a:off x="42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/>
          <p:cNvSpPr/>
          <p:nvPr/>
        </p:nvSpPr>
        <p:spPr>
          <a:xfrm>
            <a:off x="47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53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/>
          <p:cNvSpPr/>
          <p:nvPr/>
        </p:nvSpPr>
        <p:spPr>
          <a:xfrm>
            <a:off x="58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/>
          <p:cNvSpPr/>
          <p:nvPr/>
        </p:nvSpPr>
        <p:spPr>
          <a:xfrm>
            <a:off x="63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/>
          <p:cNvSpPr/>
          <p:nvPr/>
        </p:nvSpPr>
        <p:spPr>
          <a:xfrm>
            <a:off x="69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/>
          <p:cNvSpPr/>
          <p:nvPr/>
        </p:nvSpPr>
        <p:spPr>
          <a:xfrm>
            <a:off x="74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/>
          <p:cNvSpPr/>
          <p:nvPr/>
        </p:nvSpPr>
        <p:spPr>
          <a:xfrm>
            <a:off x="80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/>
          <p:cNvSpPr/>
          <p:nvPr/>
        </p:nvSpPr>
        <p:spPr>
          <a:xfrm>
            <a:off x="31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/>
          <p:cNvSpPr/>
          <p:nvPr/>
        </p:nvSpPr>
        <p:spPr>
          <a:xfrm>
            <a:off x="36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/>
          <p:cNvSpPr/>
          <p:nvPr/>
        </p:nvSpPr>
        <p:spPr>
          <a:xfrm>
            <a:off x="42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/>
          <p:cNvSpPr/>
          <p:nvPr/>
        </p:nvSpPr>
        <p:spPr>
          <a:xfrm>
            <a:off x="47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/>
          <p:cNvSpPr/>
          <p:nvPr/>
        </p:nvSpPr>
        <p:spPr>
          <a:xfrm>
            <a:off x="53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/>
          <p:cNvSpPr/>
          <p:nvPr/>
        </p:nvSpPr>
        <p:spPr>
          <a:xfrm>
            <a:off x="58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/>
          <p:cNvSpPr/>
          <p:nvPr/>
        </p:nvSpPr>
        <p:spPr>
          <a:xfrm>
            <a:off x="63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/>
          <p:cNvSpPr/>
          <p:nvPr/>
        </p:nvSpPr>
        <p:spPr>
          <a:xfrm>
            <a:off x="69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/>
          <p:cNvSpPr/>
          <p:nvPr/>
        </p:nvSpPr>
        <p:spPr>
          <a:xfrm>
            <a:off x="74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/>
          <p:cNvSpPr/>
          <p:nvPr/>
        </p:nvSpPr>
        <p:spPr>
          <a:xfrm>
            <a:off x="80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/>
          <p:cNvSpPr/>
          <p:nvPr/>
        </p:nvSpPr>
        <p:spPr>
          <a:xfrm>
            <a:off x="31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/>
          <p:cNvSpPr/>
          <p:nvPr/>
        </p:nvSpPr>
        <p:spPr>
          <a:xfrm>
            <a:off x="36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/>
          <p:cNvSpPr/>
          <p:nvPr/>
        </p:nvSpPr>
        <p:spPr>
          <a:xfrm>
            <a:off x="42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/>
          <p:cNvSpPr/>
          <p:nvPr/>
        </p:nvSpPr>
        <p:spPr>
          <a:xfrm>
            <a:off x="47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/>
          <p:cNvSpPr/>
          <p:nvPr/>
        </p:nvSpPr>
        <p:spPr>
          <a:xfrm>
            <a:off x="53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/>
          <p:cNvSpPr/>
          <p:nvPr/>
        </p:nvSpPr>
        <p:spPr>
          <a:xfrm>
            <a:off x="58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/>
          <p:cNvSpPr/>
          <p:nvPr/>
        </p:nvSpPr>
        <p:spPr>
          <a:xfrm>
            <a:off x="63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/>
          <p:cNvSpPr/>
          <p:nvPr/>
        </p:nvSpPr>
        <p:spPr>
          <a:xfrm>
            <a:off x="69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74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/>
          <p:cNvSpPr/>
          <p:nvPr/>
        </p:nvSpPr>
        <p:spPr>
          <a:xfrm>
            <a:off x="80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/>
          <p:cNvSpPr/>
          <p:nvPr/>
        </p:nvSpPr>
        <p:spPr>
          <a:xfrm>
            <a:off x="31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/>
          <p:cNvSpPr/>
          <p:nvPr/>
        </p:nvSpPr>
        <p:spPr>
          <a:xfrm>
            <a:off x="36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/>
          <p:cNvSpPr/>
          <p:nvPr/>
        </p:nvSpPr>
        <p:spPr>
          <a:xfrm>
            <a:off x="42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/>
          <p:cNvSpPr/>
          <p:nvPr/>
        </p:nvSpPr>
        <p:spPr>
          <a:xfrm>
            <a:off x="47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/>
          <p:cNvSpPr/>
          <p:nvPr/>
        </p:nvSpPr>
        <p:spPr>
          <a:xfrm>
            <a:off x="53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/>
          <p:cNvSpPr/>
          <p:nvPr/>
        </p:nvSpPr>
        <p:spPr>
          <a:xfrm>
            <a:off x="58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/>
          <p:cNvSpPr/>
          <p:nvPr/>
        </p:nvSpPr>
        <p:spPr>
          <a:xfrm>
            <a:off x="63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/>
          <p:cNvSpPr/>
          <p:nvPr/>
        </p:nvSpPr>
        <p:spPr>
          <a:xfrm>
            <a:off x="69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/>
          <p:cNvSpPr/>
          <p:nvPr/>
        </p:nvSpPr>
        <p:spPr>
          <a:xfrm>
            <a:off x="74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/>
          <p:cNvSpPr/>
          <p:nvPr/>
        </p:nvSpPr>
        <p:spPr>
          <a:xfrm>
            <a:off x="80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/>
          <p:cNvSpPr/>
          <p:nvPr/>
        </p:nvSpPr>
        <p:spPr>
          <a:xfrm>
            <a:off x="31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/>
          <p:cNvSpPr/>
          <p:nvPr/>
        </p:nvSpPr>
        <p:spPr>
          <a:xfrm>
            <a:off x="36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/>
          <p:cNvSpPr/>
          <p:nvPr/>
        </p:nvSpPr>
        <p:spPr>
          <a:xfrm>
            <a:off x="42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/>
          <p:cNvSpPr/>
          <p:nvPr/>
        </p:nvSpPr>
        <p:spPr>
          <a:xfrm>
            <a:off x="47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/>
          <p:cNvSpPr/>
          <p:nvPr/>
        </p:nvSpPr>
        <p:spPr>
          <a:xfrm>
            <a:off x="53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/>
          <p:cNvSpPr/>
          <p:nvPr/>
        </p:nvSpPr>
        <p:spPr>
          <a:xfrm>
            <a:off x="58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/>
          <p:cNvSpPr/>
          <p:nvPr/>
        </p:nvSpPr>
        <p:spPr>
          <a:xfrm>
            <a:off x="63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/>
          <p:cNvSpPr/>
          <p:nvPr/>
        </p:nvSpPr>
        <p:spPr>
          <a:xfrm>
            <a:off x="69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/>
          <p:cNvSpPr/>
          <p:nvPr/>
        </p:nvSpPr>
        <p:spPr>
          <a:xfrm>
            <a:off x="74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/>
          <p:cNvSpPr/>
          <p:nvPr/>
        </p:nvSpPr>
        <p:spPr>
          <a:xfrm>
            <a:off x="80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Tekstfelt 108"/>
          <p:cNvSpPr txBox="1"/>
          <p:nvPr/>
        </p:nvSpPr>
        <p:spPr>
          <a:xfrm>
            <a:off x="1753359" y="230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10</a:t>
            </a:r>
          </a:p>
        </p:txBody>
      </p:sp>
      <p:sp>
        <p:nvSpPr>
          <p:cNvPr id="110" name="Tekstfelt 109"/>
          <p:cNvSpPr txBox="1"/>
          <p:nvPr/>
        </p:nvSpPr>
        <p:spPr>
          <a:xfrm>
            <a:off x="5304179" y="554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486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2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857195" y="143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5</a:t>
            </a:r>
          </a:p>
        </p:txBody>
      </p:sp>
      <p:sp>
        <p:nvSpPr>
          <p:cNvPr id="109" name="Tekstfelt 108"/>
          <p:cNvSpPr txBox="1"/>
          <p:nvPr/>
        </p:nvSpPr>
        <p:spPr>
          <a:xfrm>
            <a:off x="5517807" y="332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100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68" y="21847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81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xDimension = 8;</a:t>
            </a:r>
          </a:p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yDimension = 5;</a:t>
            </a:r>
          </a:p>
        </p:txBody>
      </p:sp>
    </p:spTree>
    <p:extLst>
      <p:ext uri="{BB962C8B-B14F-4D97-AF65-F5344CB8AC3E}">
        <p14:creationId xmlns:p14="http://schemas.microsoft.com/office/powerpoint/2010/main" val="306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639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Don’t Repeat Yourself </vt:lpstr>
      <vt:lpstr>Don’t Repeat Yourself - Levels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112</cp:revision>
  <dcterms:created xsi:type="dcterms:W3CDTF">2017-09-05T14:00:27Z</dcterms:created>
  <dcterms:modified xsi:type="dcterms:W3CDTF">2025-07-27T13:42:10Z</dcterms:modified>
</cp:coreProperties>
</file>