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0EC-8EDC-AED4-0C06-9D1B8F80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5E4BF6-F21D-AF20-C506-ECF5410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03A9AB-895D-2923-A6FD-7E17FC3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B3EF6-A528-71EF-C710-79778E5B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104FB-E430-968E-E978-CEBE180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6FAFD-78BB-CA0D-9F37-7D0BEDF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E017B5-D2BB-87CD-6DDE-702A5BCD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8CD42-4418-65EE-9E5E-36B948C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AF11B-96DB-3C53-C5EB-0A19C2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93B21-6728-C155-3B4F-397012B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7B9982-AB6F-9C61-B0DD-79A9BDEC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3DF0D-02BB-34C5-45C2-3161FF5C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0E7524-E436-50E1-4381-9F4C6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2FF2A5-BD5E-1F1B-2310-D957EB5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D93563-3E2E-E998-A48C-9DE0866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BA53-CB5A-91C5-24DB-CCFB9DE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5E5FE-E658-77B2-F18E-66E75707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486064-609C-F069-2384-452B879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CD14F0-58E6-7E13-0012-94313C55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1F9E6-267A-84B0-C7A1-C69D74D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5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42A6-1ECA-8493-820C-D0EC957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BFDF6-25FF-886D-CA89-06D6665C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B270D4-CC11-7364-8F35-0B5C95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C5FB4-66E0-B896-8A0F-8F8883F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8E0092-845D-3BC6-4E9F-0774323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1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B636-CBD9-3E68-15A9-C0BE21B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B0ED44-4ECC-BBBD-6548-94FE4B1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45ADC4-DBBF-9D2F-0947-7D4BB449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5FC39-3C0C-E538-6900-19DF4E9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9EE69-EC3F-B0DE-E5A9-41F221F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AD25E4-98EC-52F0-B4C8-D791F31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59DC-073A-C23A-C256-BF7C534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66FC7-FF5E-426E-8256-8CBB33B4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F6F985-B7DF-EC50-145A-BED2B51C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50C9CB-00A2-F03E-D97E-FE93483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6628FE-A518-5905-6C4A-3F96742A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1DE9D77-6143-AB16-39A3-FBE5163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C2649A-3B3D-29B9-3C3D-50A86B2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A4FD29-4663-5BF5-0143-A89CBA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0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85AF-3C6B-B07A-D74B-10DCB5A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F3A757-9C47-9196-B5C3-2E4F95D7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91AFDA-9AB4-7D98-5AD6-8A8E5A54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8CB83A-6987-D43D-35B5-F5B67B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1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C13B09-ADB1-878E-A013-559217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3E623-6A8B-1433-5C75-C2E4F2A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28D27E-7D26-2B4C-E37B-AC7130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65887-7721-2773-A375-243AFD2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0B81D-67CE-7E87-038F-3992E4CF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189E77-A9BF-F993-DFEF-D34FC5E2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BAC22-F590-2B6F-03F8-1E4D8F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C26F78-94C7-326C-6B70-80635F4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07D145-975F-8D6F-8185-8EA8FA9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5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C690-5BEE-8A21-1C7E-69F9CE4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4D2893-CA58-E8AC-7FA9-A0E8D66A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4FF551-F497-2F13-C9C4-822DED25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D5EB3D-A03E-A051-648E-2D82A07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D67EC6-534D-33F0-BC98-3A2338B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8B156-A955-4020-705C-D0B553A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728EA4-43EB-5810-C498-5822B0DC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7D87E3-633E-048B-40E8-C2534D9C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F645AC-8BBB-DE4D-8670-221BB04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FD6E-8084-4FB8-B48F-0BFD4B18D345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80931-F913-FD14-CE2A-BD9B96A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447CA-C156-CD82-6B41-608B5137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9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D475-AB1D-D531-FF45-4782A591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SW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7F0BE3-BCE2-D373-E8DD-194BCCE2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SW - Software</a:t>
            </a:r>
          </a:p>
        </p:txBody>
      </p:sp>
    </p:spTree>
    <p:extLst>
      <p:ext uri="{BB962C8B-B14F-4D97-AF65-F5344CB8AC3E}">
        <p14:creationId xmlns:p14="http://schemas.microsoft.com/office/powerpoint/2010/main" val="32635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874EC7-5736-C24E-0865-242D674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59A434-C4AE-5F88-9761-29738AB2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881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Ordinary</a:t>
            </a:r>
            <a:r>
              <a:rPr lang="da-DK" sz="2200" dirty="0"/>
              <a:t> human </a:t>
            </a:r>
            <a:r>
              <a:rPr lang="da-DK" sz="2200" dirty="0" err="1"/>
              <a:t>language</a:t>
            </a:r>
            <a:r>
              <a:rPr lang="da-DK" sz="2200" dirty="0"/>
              <a:t> is </a:t>
            </a:r>
            <a:r>
              <a:rPr lang="da-DK" sz="2200" dirty="0" err="1"/>
              <a:t>often</a:t>
            </a:r>
            <a:r>
              <a:rPr lang="da-DK" sz="2200" dirty="0"/>
              <a:t> implicit and </a:t>
            </a:r>
            <a:r>
              <a:rPr lang="da-DK" sz="2200" dirty="0" err="1"/>
              <a:t>imprecise</a:t>
            </a:r>
            <a:endParaRPr lang="da-DK" sz="2200" dirty="0"/>
          </a:p>
          <a:p>
            <a:r>
              <a:rPr lang="da-DK" sz="2200" i="1" dirty="0"/>
              <a:t>”Go </a:t>
            </a:r>
            <a:r>
              <a:rPr lang="da-DK" sz="2200" i="1" dirty="0" err="1"/>
              <a:t>buy</a:t>
            </a:r>
            <a:r>
              <a:rPr lang="da-DK" sz="2200" i="1" dirty="0"/>
              <a:t> 2 liters of </a:t>
            </a:r>
            <a:r>
              <a:rPr lang="da-DK" sz="2200" i="1" dirty="0" err="1"/>
              <a:t>milk</a:t>
            </a:r>
            <a:r>
              <a:rPr lang="da-DK" sz="2200" i="1" dirty="0"/>
              <a:t>. If </a:t>
            </a:r>
            <a:r>
              <a:rPr lang="da-DK" sz="2200" i="1" dirty="0" err="1"/>
              <a:t>they</a:t>
            </a:r>
            <a:r>
              <a:rPr lang="da-DK" sz="2200" i="1" dirty="0"/>
              <a:t> have </a:t>
            </a:r>
            <a:r>
              <a:rPr lang="da-DK" sz="2200" i="1" dirty="0" err="1"/>
              <a:t>eggs</a:t>
            </a:r>
            <a:r>
              <a:rPr lang="da-DK" sz="2200" i="1" dirty="0"/>
              <a:t>, </a:t>
            </a:r>
            <a:r>
              <a:rPr lang="da-DK" sz="2200" i="1" dirty="0" err="1"/>
              <a:t>buy</a:t>
            </a:r>
            <a:r>
              <a:rPr lang="da-DK" sz="2200" i="1" dirty="0"/>
              <a:t> 12…”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,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</p:txBody>
      </p:sp>
    </p:spTree>
    <p:extLst>
      <p:ext uri="{BB962C8B-B14F-4D97-AF65-F5344CB8AC3E}">
        <p14:creationId xmlns:p14="http://schemas.microsoft.com/office/powerpoint/2010/main" val="3306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4C426-F9B3-BF86-DF8F-43C6E3A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 err="1"/>
              <a:t>Rules</a:t>
            </a:r>
            <a:r>
              <a:rPr lang="da-DK" sz="5400" dirty="0"/>
              <a:t> and </a:t>
            </a:r>
            <a:r>
              <a:rPr lang="da-DK" sz="5400" dirty="0" err="1"/>
              <a:t>Logic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C1EAC6-141B-A493-DFB9-175295EB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970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endParaRPr lang="da-DK" sz="2200" dirty="0"/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close</a:t>
            </a:r>
            <a:r>
              <a:rPr lang="da-DK" sz="2200" dirty="0"/>
              <a:t> </a:t>
            </a:r>
            <a:r>
              <a:rPr lang="da-DK" sz="2200" dirty="0" err="1"/>
              <a:t>enough</a:t>
            </a:r>
            <a:r>
              <a:rPr lang="da-DK" sz="2200" dirty="0"/>
              <a:t> to human </a:t>
            </a:r>
            <a:r>
              <a:rPr lang="da-DK" sz="2200" dirty="0" err="1"/>
              <a:t>language</a:t>
            </a:r>
            <a:r>
              <a:rPr lang="da-DK" sz="2200" dirty="0"/>
              <a:t> to </a:t>
            </a:r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/>
              <a:t>to (fairly) easily </a:t>
            </a:r>
            <a:r>
              <a:rPr lang="da-DK" sz="2200" dirty="0" err="1"/>
              <a:t>express</a:t>
            </a:r>
            <a:r>
              <a:rPr lang="da-DK" sz="2200" dirty="0"/>
              <a:t> themselves</a:t>
            </a:r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translatable</a:t>
            </a:r>
            <a:r>
              <a:rPr lang="da-DK" sz="2200" dirty="0"/>
              <a:t> to a </a:t>
            </a:r>
            <a:r>
              <a:rPr lang="da-DK" sz="2200" dirty="0" err="1"/>
              <a:t>language</a:t>
            </a:r>
            <a:r>
              <a:rPr lang="da-DK" sz="2200" dirty="0"/>
              <a:t> the computer understand (or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 understands)</a:t>
            </a:r>
          </a:p>
          <a:p>
            <a:r>
              <a:rPr lang="da-DK" sz="2200" dirty="0"/>
              <a:t>First </a:t>
            </a:r>
            <a:r>
              <a:rPr lang="da-DK" sz="2200" dirty="0" err="1"/>
              <a:t>programming</a:t>
            </a:r>
            <a:r>
              <a:rPr lang="da-DK" sz="2200" dirty="0"/>
              <a:t> ”</a:t>
            </a:r>
            <a:r>
              <a:rPr lang="da-DK" sz="2200" dirty="0" err="1"/>
              <a:t>languages</a:t>
            </a:r>
            <a:r>
              <a:rPr lang="da-DK" sz="2200" dirty="0"/>
              <a:t>” did not </a:t>
            </a:r>
            <a:r>
              <a:rPr lang="da-DK" sz="2200" dirty="0" err="1"/>
              <a:t>fulfill</a:t>
            </a:r>
            <a:r>
              <a:rPr lang="da-DK" sz="2200" dirty="0"/>
              <a:t> </a:t>
            </a:r>
            <a:r>
              <a:rPr lang="da-DK" sz="2200" err="1"/>
              <a:t>first</a:t>
            </a:r>
            <a:r>
              <a:rPr lang="da-DK" sz="2200"/>
              <a:t> criterion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Modern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definitely</a:t>
            </a:r>
            <a:r>
              <a:rPr lang="da-DK" sz="2200" dirty="0"/>
              <a:t> </a:t>
            </a:r>
            <a:r>
              <a:rPr lang="da-DK" sz="2200" dirty="0" err="1"/>
              <a:t>closer</a:t>
            </a:r>
            <a:r>
              <a:rPr lang="da-DK" sz="2200" dirty="0"/>
              <a:t>, still </a:t>
            </a:r>
            <a:r>
              <a:rPr lang="da-DK" sz="2200"/>
              <a:t>not easy</a:t>
            </a:r>
            <a:endParaRPr lang="da-DK" sz="2200" dirty="0"/>
          </a:p>
          <a:p>
            <a:r>
              <a:rPr lang="da-DK" sz="2200"/>
              <a:t>AI is beginning to write code for us…</a:t>
            </a:r>
          </a:p>
        </p:txBody>
      </p:sp>
    </p:spTree>
    <p:extLst>
      <p:ext uri="{BB962C8B-B14F-4D97-AF65-F5344CB8AC3E}">
        <p14:creationId xmlns:p14="http://schemas.microsoft.com/office/powerpoint/2010/main" val="2480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3D07B-1A3F-C571-09B1-BC53F59877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60FB3-78F6-0F30-2EEE-F35221D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3FA7D-4241-372B-9980-A0CA843A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47217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define</a:t>
            </a:r>
            <a:r>
              <a:rPr lang="da-DK" sz="2200" dirty="0"/>
              <a:t>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r>
              <a:rPr lang="da-DK" sz="2200" dirty="0"/>
              <a:t> AND </a:t>
            </a:r>
            <a:r>
              <a:rPr lang="da-DK" sz="2200" dirty="0" err="1"/>
              <a:t>construct</a:t>
            </a:r>
            <a:r>
              <a:rPr lang="da-DK" sz="2200" dirty="0"/>
              <a:t> software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translate</a:t>
            </a:r>
            <a:r>
              <a:rPr lang="da-DK" sz="2200" dirty="0"/>
              <a:t> it to computer-</a:t>
            </a:r>
            <a:r>
              <a:rPr lang="da-DK" sz="2200" dirty="0" err="1"/>
              <a:t>compatible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,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done!</a:t>
            </a:r>
          </a:p>
          <a:p>
            <a:r>
              <a:rPr lang="da-DK" sz="2200" dirty="0"/>
              <a:t>Steps in translation (</a:t>
            </a:r>
            <a:r>
              <a:rPr lang="da-DK" sz="2200" dirty="0" err="1"/>
              <a:t>roughly</a:t>
            </a:r>
            <a:r>
              <a:rPr lang="da-DK" sz="2200" dirty="0"/>
              <a:t>)</a:t>
            </a:r>
          </a:p>
          <a:p>
            <a:pPr lvl="1"/>
            <a:r>
              <a:rPr lang="da-DK" sz="2200" dirty="0"/>
              <a:t>Programming </a:t>
            </a:r>
            <a:r>
              <a:rPr lang="da-DK" sz="2200" dirty="0" err="1"/>
              <a:t>language</a:t>
            </a:r>
            <a:r>
              <a:rPr lang="da-DK" sz="2200" dirty="0"/>
              <a:t> =&gt; Assembler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Assembler </a:t>
            </a:r>
            <a:r>
              <a:rPr lang="da-DK" sz="2200" dirty="0" err="1"/>
              <a:t>code</a:t>
            </a:r>
            <a:r>
              <a:rPr lang="da-DK" sz="2200" dirty="0"/>
              <a:t> =&gt; Micro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Micro </a:t>
            </a:r>
            <a:r>
              <a:rPr lang="da-DK" sz="2200" dirty="0" err="1"/>
              <a:t>code</a:t>
            </a:r>
            <a:r>
              <a:rPr lang="da-DK" sz="2200" dirty="0"/>
              <a:t> =&gt; bits</a:t>
            </a:r>
          </a:p>
        </p:txBody>
      </p:sp>
    </p:spTree>
    <p:extLst>
      <p:ext uri="{BB962C8B-B14F-4D97-AF65-F5344CB8AC3E}">
        <p14:creationId xmlns:p14="http://schemas.microsoft.com/office/powerpoint/2010/main" val="2565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985B0-CE75-687E-31D9-9E26F2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C#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E24E35-15C2-14EB-6540-25434F11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named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(C-Sharp) is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endParaRPr lang="da-DK" sz="2200" dirty="0"/>
          </a:p>
          <a:p>
            <a:r>
              <a:rPr lang="da-DK" sz="2200" u="sng" err="1"/>
              <a:t>Many</a:t>
            </a:r>
            <a:r>
              <a:rPr lang="da-DK" sz="2200"/>
              <a:t> other programming languages exist, some similar to </a:t>
            </a:r>
            <a:r>
              <a:rPr lang="da-DK" sz="2200" b="1"/>
              <a:t>C#</a:t>
            </a:r>
            <a:r>
              <a:rPr lang="da-DK" sz="2200"/>
              <a:t>, some very different</a:t>
            </a:r>
            <a:endParaRPr lang="da-DK" sz="2200" dirty="0"/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 (and </a:t>
            </a:r>
            <a:r>
              <a:rPr lang="da-DK" sz="2200" dirty="0" err="1"/>
              <a:t>beyond</a:t>
            </a:r>
            <a:r>
              <a:rPr lang="da-DK" sz="2200" dirty="0"/>
              <a:t>),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endParaRPr lang="da-DK" sz="2200" dirty="0"/>
          </a:p>
          <a:p>
            <a:r>
              <a:rPr lang="da-DK" sz="2200" dirty="0"/>
              <a:t>Software to </a:t>
            </a:r>
            <a:r>
              <a:rPr lang="da-DK" sz="2200" dirty="0" err="1"/>
              <a:t>write</a:t>
            </a:r>
            <a:r>
              <a:rPr lang="da-DK" sz="2200" dirty="0"/>
              <a:t> and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: </a:t>
            </a:r>
            <a:r>
              <a:rPr lang="da-DK" sz="2200" b="1" dirty="0"/>
              <a:t>Visual Studio</a:t>
            </a:r>
          </a:p>
          <a:p>
            <a:r>
              <a:rPr lang="da-DK" sz="2200" dirty="0"/>
              <a:t>All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need</a:t>
            </a:r>
            <a:r>
              <a:rPr lang="da-DK" sz="2200" dirty="0"/>
              <a:t> to </a:t>
            </a:r>
            <a:r>
              <a:rPr lang="da-DK" sz="2200" dirty="0" err="1"/>
              <a:t>learn</a:t>
            </a:r>
            <a:r>
              <a:rPr lang="da-DK" sz="2200" dirty="0"/>
              <a:t> is to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, designs, etc. to </a:t>
            </a:r>
            <a:r>
              <a:rPr lang="da-DK" sz="2200" b="1" dirty="0"/>
              <a:t>C#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>
                <a:sym typeface="Wingdings" panose="05000000000000000000" pitchFamily="2" charset="2"/>
              </a:rPr>
              <a:t>.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64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2BD75-F1B2-528E-DDE6-CEDB4DA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708C9-870E-D135-609A-EFE34D9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Software is instructions to the computer about how to perform a certain calculation (in a very broad sense)</a:t>
            </a:r>
          </a:p>
          <a:p>
            <a:r>
              <a:rPr lang="da-DK" sz="2200"/>
              <a:t>Given the ”state” of the computer, how should it react to certain data</a:t>
            </a:r>
          </a:p>
          <a:p>
            <a:r>
              <a:rPr lang="da-DK" sz="2200"/>
              <a:t>Data could be many very different things; a mouse-click, HTML code, the state of another device, etc..</a:t>
            </a:r>
          </a:p>
        </p:txBody>
      </p:sp>
    </p:spTree>
    <p:extLst>
      <p:ext uri="{BB962C8B-B14F-4D97-AF65-F5344CB8AC3E}">
        <p14:creationId xmlns:p14="http://schemas.microsoft.com/office/powerpoint/2010/main" val="15236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7432-9F47-454B-EC92-301B11D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FA2F67-2BFD-35B4-1C01-9E726E9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7088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Borderline </a:t>
            </a:r>
            <a:r>
              <a:rPr lang="da-DK" sz="2200" dirty="0" err="1"/>
              <a:t>between</a:t>
            </a:r>
            <a:r>
              <a:rPr lang="da-DK" sz="2200" dirty="0"/>
              <a:t> hardware and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appear</a:t>
            </a:r>
            <a:r>
              <a:rPr lang="da-DK" sz="2200" dirty="0"/>
              <a:t> a bit </a:t>
            </a:r>
            <a:r>
              <a:rPr lang="da-DK" sz="2200" dirty="0" err="1"/>
              <a:t>fuzzy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Certain</a:t>
            </a:r>
            <a:r>
              <a:rPr lang="da-DK" sz="2200" dirty="0"/>
              <a:t> </a:t>
            </a:r>
            <a:r>
              <a:rPr lang="da-DK" sz="2200" dirty="0" err="1"/>
              <a:t>very</a:t>
            </a:r>
            <a:r>
              <a:rPr lang="da-DK" sz="2200" dirty="0"/>
              <a:t> fundamental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an integral part of the computer </a:t>
            </a:r>
            <a:r>
              <a:rPr lang="da-DK" sz="2200" dirty="0" err="1"/>
              <a:t>itself</a:t>
            </a:r>
            <a:r>
              <a:rPr lang="da-DK" sz="2200" dirty="0"/>
              <a:t>, like </a:t>
            </a:r>
            <a:r>
              <a:rPr lang="da-DK" sz="2200" b="1" dirty="0"/>
              <a:t>BIOS</a:t>
            </a:r>
            <a:r>
              <a:rPr lang="da-DK" sz="2200" dirty="0"/>
              <a:t> (</a:t>
            </a:r>
            <a:r>
              <a:rPr lang="da-DK" sz="2200" b="1" dirty="0"/>
              <a:t>B</a:t>
            </a:r>
            <a:r>
              <a:rPr lang="da-DK" sz="2200" dirty="0"/>
              <a:t>asic </a:t>
            </a:r>
            <a:r>
              <a:rPr lang="da-DK" sz="2200" b="1" dirty="0"/>
              <a:t>I</a:t>
            </a:r>
            <a:r>
              <a:rPr lang="da-DK" sz="2200" dirty="0"/>
              <a:t>nput/</a:t>
            </a:r>
            <a:r>
              <a:rPr lang="da-DK" sz="2200" b="1" dirty="0"/>
              <a:t>O</a:t>
            </a:r>
            <a:r>
              <a:rPr lang="da-DK" sz="2200" dirty="0"/>
              <a:t>utput </a:t>
            </a:r>
            <a:r>
              <a:rPr lang="da-DK" sz="2200" b="1" dirty="0"/>
              <a:t>S</a:t>
            </a:r>
            <a:r>
              <a:rPr lang="da-DK" sz="2200" dirty="0"/>
              <a:t>ystem)</a:t>
            </a:r>
          </a:p>
          <a:p>
            <a:r>
              <a:rPr lang="da-DK" sz="2200" dirty="0"/>
              <a:t>This is </a:t>
            </a:r>
            <a:r>
              <a:rPr lang="da-DK" sz="2200" dirty="0" err="1"/>
              <a:t>sometimes</a:t>
            </a:r>
            <a:r>
              <a:rPr lang="da-DK" sz="2200" dirty="0"/>
              <a:t> referred to as </a:t>
            </a:r>
            <a:r>
              <a:rPr lang="da-DK" sz="2200" b="1" dirty="0"/>
              <a:t>firmware</a:t>
            </a:r>
          </a:p>
          <a:p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usual</a:t>
            </a:r>
            <a:r>
              <a:rPr lang="da-DK" sz="2200" dirty="0"/>
              <a:t> definition: a program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supply</a:t>
            </a:r>
            <a:r>
              <a:rPr lang="da-DK" sz="2200" dirty="0"/>
              <a:t> to the computer from an </a:t>
            </a:r>
            <a:r>
              <a:rPr lang="da-DK" sz="2200" dirty="0" err="1"/>
              <a:t>external</a:t>
            </a:r>
            <a:r>
              <a:rPr lang="da-DK" sz="2200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1398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A38BA-5AD5-D68F-3DDD-30CA8FC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B3470-B2A4-7D42-B08C-4BD288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0469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Someone</a:t>
            </a:r>
            <a:r>
              <a:rPr lang="da-DK" sz="2200" dirty="0"/>
              <a:t> has a </a:t>
            </a:r>
            <a:r>
              <a:rPr lang="da-DK" sz="2200" dirty="0" err="1"/>
              <a:t>bright</a:t>
            </a:r>
            <a:r>
              <a:rPr lang="da-DK" sz="2200" dirty="0"/>
              <a:t> </a:t>
            </a:r>
            <a:r>
              <a:rPr lang="da-DK" sz="2200" b="1" dirty="0" err="1"/>
              <a:t>idea</a:t>
            </a:r>
            <a:r>
              <a:rPr lang="da-DK" sz="2200" dirty="0"/>
              <a:t> for a new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the </a:t>
            </a:r>
            <a:r>
              <a:rPr lang="da-DK" sz="2200" b="1" dirty="0" err="1"/>
              <a:t>requirements</a:t>
            </a:r>
            <a:r>
              <a:rPr lang="da-DK" sz="2200" dirty="0"/>
              <a:t> for the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</a:t>
            </a:r>
            <a:r>
              <a:rPr lang="da-DK" sz="2200" b="1" dirty="0" err="1"/>
              <a:t>rules</a:t>
            </a:r>
            <a:r>
              <a:rPr lang="da-DK" sz="2200" b="1" dirty="0"/>
              <a:t> and </a:t>
            </a:r>
            <a:r>
              <a:rPr lang="da-DK" sz="2200" b="1" dirty="0" err="1"/>
              <a:t>logic</a:t>
            </a:r>
            <a:r>
              <a:rPr lang="da-DK" sz="2200" b="1" dirty="0"/>
              <a:t> </a:t>
            </a:r>
            <a:r>
              <a:rPr lang="da-DK" sz="2200" dirty="0"/>
              <a:t>for realising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endParaRPr lang="da-DK" sz="2200" dirty="0"/>
          </a:p>
          <a:p>
            <a:r>
              <a:rPr lang="da-DK" sz="2200" dirty="0"/>
              <a:t>Sounds </a:t>
            </a:r>
            <a:r>
              <a:rPr lang="da-DK" sz="2200" dirty="0" err="1"/>
              <a:t>easy</a:t>
            </a:r>
            <a:r>
              <a:rPr lang="da-DK" sz="2200" dirty="0"/>
              <a:t>, </a:t>
            </a:r>
            <a:r>
              <a:rPr lang="da-DK" sz="2200" dirty="0" err="1"/>
              <a:t>doesn’t</a:t>
            </a:r>
            <a:r>
              <a:rPr lang="da-DK" sz="2200" dirty="0"/>
              <a:t> it…?</a:t>
            </a:r>
          </a:p>
        </p:txBody>
      </p:sp>
    </p:spTree>
    <p:extLst>
      <p:ext uri="{BB962C8B-B14F-4D97-AF65-F5344CB8AC3E}">
        <p14:creationId xmlns:p14="http://schemas.microsoft.com/office/powerpoint/2010/main" val="22537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C4831-D7AE-0319-64EE-CAA356E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Multiplication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953A42-CCF2-5BE3-6B5B-9E17C73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Rules are very clear</a:t>
            </a:r>
          </a:p>
          <a:p>
            <a:r>
              <a:rPr lang="da-DK" sz="2200"/>
              <a:t>Easy to implement</a:t>
            </a:r>
          </a:p>
          <a:p>
            <a:r>
              <a:rPr lang="da-DK" sz="2200"/>
              <a:t>Hard for humans (at least for large numbers)</a:t>
            </a:r>
          </a:p>
          <a:p>
            <a:r>
              <a:rPr lang="da-DK" sz="2200"/>
              <a:t>Computers much better than humans</a:t>
            </a:r>
          </a:p>
        </p:txBody>
      </p:sp>
      <p:pic>
        <p:nvPicPr>
          <p:cNvPr id="4" name="Picture 10" descr="Multiplication">
            <a:extLst>
              <a:ext uri="{FF2B5EF4-FFF2-40B4-BE49-F238E27FC236}">
                <a16:creationId xmlns:a16="http://schemas.microsoft.com/office/drawing/2014/main" id="{26955C5F-D739-2E01-C3CB-7D557C03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142" y="1303129"/>
            <a:ext cx="4233474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7FCEF-8B76-10B6-8C06-2126D8A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F338C-541A-6BF2-39EF-E35D66E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Rules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clear, </a:t>
            </a:r>
            <a:r>
              <a:rPr lang="da-DK" sz="2200" dirty="0" err="1"/>
              <a:t>logic</a:t>
            </a:r>
            <a:r>
              <a:rPr lang="da-DK" sz="2200" dirty="0"/>
              <a:t> (like a </a:t>
            </a:r>
            <a:r>
              <a:rPr lang="da-DK" sz="2200" dirty="0" err="1"/>
              <a:t>good</a:t>
            </a:r>
            <a:r>
              <a:rPr lang="da-DK" sz="2200" dirty="0"/>
              <a:t> </a:t>
            </a:r>
            <a:r>
              <a:rPr lang="da-DK" sz="2200" dirty="0" err="1"/>
              <a:t>strategy</a:t>
            </a:r>
            <a:r>
              <a:rPr lang="da-DK" sz="2200" dirty="0"/>
              <a:t>) is </a:t>
            </a:r>
            <a:r>
              <a:rPr lang="da-DK" sz="2200" dirty="0" err="1"/>
              <a:t>hard</a:t>
            </a:r>
            <a:r>
              <a:rPr lang="da-DK" sz="2200" dirty="0"/>
              <a:t> to </a:t>
            </a:r>
            <a:r>
              <a:rPr lang="da-DK" sz="2200" dirty="0" err="1"/>
              <a:t>implement</a:t>
            </a:r>
            <a:endParaRPr lang="da-DK" sz="2200" dirty="0"/>
          </a:p>
          <a:p>
            <a:r>
              <a:rPr lang="da-DK" sz="2200" dirty="0"/>
              <a:t>Hard for </a:t>
            </a:r>
            <a:r>
              <a:rPr lang="da-DK" sz="2200" dirty="0" err="1"/>
              <a:t>humans</a:t>
            </a:r>
            <a:endParaRPr lang="da-DK" sz="2200" dirty="0"/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hard</a:t>
            </a:r>
            <a:r>
              <a:rPr lang="da-DK" sz="2200" dirty="0"/>
              <a:t> for computers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only</a:t>
            </a:r>
            <a:r>
              <a:rPr lang="da-DK" sz="2200" dirty="0"/>
              <a:t> beat </a:t>
            </a:r>
            <a:r>
              <a:rPr lang="da-DK" sz="2200" err="1"/>
              <a:t>best</a:t>
            </a:r>
            <a:r>
              <a:rPr lang="da-DK" sz="2200"/>
              <a:t> humans fairly recently </a:t>
            </a:r>
            <a:r>
              <a:rPr lang="da-DK" sz="2200" dirty="0"/>
              <a:t>(2016)</a:t>
            </a:r>
          </a:p>
          <a:p>
            <a:r>
              <a:rPr lang="da-DK" sz="2200" dirty="0"/>
              <a:t>Best Go-software </a:t>
            </a:r>
            <a:r>
              <a:rPr lang="da-DK" sz="2200" dirty="0" err="1"/>
              <a:t>does</a:t>
            </a:r>
            <a:r>
              <a:rPr lang="da-DK" sz="2200" dirty="0"/>
              <a:t> not </a:t>
            </a:r>
            <a:r>
              <a:rPr lang="da-DK" sz="2200" dirty="0" err="1"/>
              <a:t>explicitly</a:t>
            </a:r>
            <a:r>
              <a:rPr lang="da-DK" sz="2200" dirty="0"/>
              <a:t> </a:t>
            </a:r>
            <a:r>
              <a:rPr lang="da-DK" sz="2200" dirty="0" err="1"/>
              <a:t>implement</a:t>
            </a:r>
            <a:r>
              <a:rPr lang="da-DK" sz="2200" dirty="0"/>
              <a:t> </a:t>
            </a:r>
            <a:r>
              <a:rPr lang="da-DK" sz="2200" dirty="0" err="1"/>
              <a:t>strategies</a:t>
            </a:r>
            <a:r>
              <a:rPr lang="da-DK" sz="2200" dirty="0"/>
              <a:t> (</a:t>
            </a:r>
            <a:r>
              <a:rPr lang="da-DK" sz="2200" dirty="0" err="1"/>
              <a:t>uses</a:t>
            </a:r>
            <a:r>
              <a:rPr lang="da-DK" sz="2200" dirty="0"/>
              <a:t> Deep Learning, </a:t>
            </a:r>
            <a:r>
              <a:rPr lang="da-DK" sz="2200" dirty="0" err="1"/>
              <a:t>e.g</a:t>
            </a:r>
            <a:r>
              <a:rPr lang="da-DK" sz="2200" dirty="0"/>
              <a:t>. AI)</a:t>
            </a:r>
          </a:p>
        </p:txBody>
      </p:sp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9E5F7816-060B-183F-1E16-4B87D704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2675"/>
            <a:ext cx="5458968" cy="54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EF7BD-EEF7-FB71-846E-005565B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Facial recognition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395B37-4DEB-307F-8157-48EFC0E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Very easy for humans</a:t>
            </a:r>
          </a:p>
          <a:p>
            <a:r>
              <a:rPr lang="da-DK" sz="2200"/>
              <a:t>Rules are fuzzy…</a:t>
            </a:r>
          </a:p>
          <a:p>
            <a:r>
              <a:rPr lang="da-DK" sz="2200"/>
              <a:t>Hard problem to solve by software (until recently)</a:t>
            </a:r>
          </a:p>
        </p:txBody>
      </p:sp>
      <p:pic>
        <p:nvPicPr>
          <p:cNvPr id="4" name="Picture 2" descr="https://www.eff.org/files/2014/04/11/fbi_ngi_face_image.png">
            <a:extLst>
              <a:ext uri="{FF2B5EF4-FFF2-40B4-BE49-F238E27FC236}">
                <a16:creationId xmlns:a16="http://schemas.microsoft.com/office/drawing/2014/main" id="{3145FD58-9991-3C21-9D98-F38CB8B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361" y="640080"/>
            <a:ext cx="43603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3E2FF3-2018-5CC5-32B3-C6BEFFE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227999-82C1-B9A7-7F50-7B3D3B9D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6548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describe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logic</a:t>
            </a:r>
            <a:r>
              <a:rPr lang="da-DK" sz="2200" dirty="0"/>
              <a:t> for the </a:t>
            </a:r>
            <a:r>
              <a:rPr lang="da-DK" sz="2200" dirty="0" err="1"/>
              <a:t>behavior</a:t>
            </a:r>
            <a:r>
              <a:rPr lang="da-DK" sz="2200" dirty="0"/>
              <a:t> of </a:t>
            </a:r>
            <a:r>
              <a:rPr lang="da-DK" sz="2200" dirty="0" err="1"/>
              <a:t>our</a:t>
            </a:r>
            <a:r>
              <a:rPr lang="da-DK" sz="2200" dirty="0"/>
              <a:t> software…</a:t>
            </a:r>
          </a:p>
          <a:p>
            <a:r>
              <a:rPr lang="da-DK" sz="2200" dirty="0"/>
              <a:t>…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b="1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then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for </a:t>
            </a:r>
            <a:r>
              <a:rPr lang="da-DK" sz="2200" err="1"/>
              <a:t>describing</a:t>
            </a:r>
            <a:r>
              <a:rPr lang="da-DK" sz="2200"/>
              <a:t> these rules and logic?</a:t>
            </a:r>
            <a:endParaRPr lang="da-DK" sz="2200" dirty="0"/>
          </a:p>
          <a:p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words</a:t>
            </a:r>
            <a:r>
              <a:rPr lang="da-DK" sz="2200" dirty="0"/>
              <a:t>, diagrams, etc..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use</a:t>
            </a:r>
            <a:r>
              <a:rPr lang="da-DK" sz="2200" dirty="0"/>
              <a:t> bits…</a:t>
            </a:r>
          </a:p>
          <a:p>
            <a:r>
              <a:rPr lang="da-DK" sz="2200" dirty="0"/>
              <a:t>How do </a:t>
            </a:r>
            <a:r>
              <a:rPr lang="da-DK" sz="2200" dirty="0" err="1"/>
              <a:t>we</a:t>
            </a:r>
            <a:r>
              <a:rPr lang="da-DK" sz="2200" dirty="0"/>
              <a:t> bridge the </a:t>
            </a:r>
            <a:r>
              <a:rPr lang="da-DK" sz="2200" dirty="0" err="1"/>
              <a:t>gap</a:t>
            </a:r>
            <a:r>
              <a:rPr lang="da-DK" sz="2200" dirty="0"/>
              <a:t> from human </a:t>
            </a:r>
            <a:r>
              <a:rPr lang="da-DK" sz="2200" dirty="0" err="1"/>
              <a:t>concepts</a:t>
            </a:r>
            <a:r>
              <a:rPr lang="da-DK" sz="2200" dirty="0"/>
              <a:t> to bits?</a:t>
            </a:r>
          </a:p>
          <a:p>
            <a:r>
              <a:rPr lang="da-DK" sz="2200" b="1" dirty="0"/>
              <a:t>Translation!</a:t>
            </a:r>
          </a:p>
        </p:txBody>
      </p:sp>
    </p:spTree>
    <p:extLst>
      <p:ext uri="{BB962C8B-B14F-4D97-AF65-F5344CB8AC3E}">
        <p14:creationId xmlns:p14="http://schemas.microsoft.com/office/powerpoint/2010/main" val="20540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B9F8B69F-62DB-71E6-25C6-56941C64E1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5697" y="236081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F3DB1D5-66D3-D6E1-4FBD-778502F1B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3412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D17841D-0685-A43E-D0A9-85C39F59F9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547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044DC0C-550F-AC95-B46E-2931A8FD2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7097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2338F39-FE48-D972-DB46-885408923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809" y="243225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0s and 1s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(bits)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54630300-ED4A-507F-3616-F77B1C86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28" y="140593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B915438-B2FE-5B5F-C3E3-D42F3A1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291" y="162342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5AD57-FBDF-0B23-870C-F26731B7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091" y="191075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86BB5-A384-0B2B-9FBF-36A9F2D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653" y="464760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3B62E-173B-A264-140B-57418E1A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03" y="464760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6A4F-F69E-2D3A-131F-C7614F10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66" y="464760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753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644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Office-tema</vt:lpstr>
      <vt:lpstr>Introduction to SW</vt:lpstr>
      <vt:lpstr>Definition</vt:lpstr>
      <vt:lpstr>Definition</vt:lpstr>
      <vt:lpstr>Software Development</vt:lpstr>
      <vt:lpstr>Multiplication</vt:lpstr>
      <vt:lpstr>Go</vt:lpstr>
      <vt:lpstr>Facial recognition</vt:lpstr>
      <vt:lpstr>Software Development</vt:lpstr>
      <vt:lpstr>PowerPoint-præsentation</vt:lpstr>
      <vt:lpstr>Rules and Logic</vt:lpstr>
      <vt:lpstr>Rules and Logic</vt:lpstr>
      <vt:lpstr>PowerPoint-præsentation</vt:lpstr>
      <vt:lpstr>Rules and Logic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</dc:title>
  <dc:creator>Per Laursen</dc:creator>
  <cp:lastModifiedBy>Per Storgård Laursen</cp:lastModifiedBy>
  <cp:revision>20</cp:revision>
  <dcterms:created xsi:type="dcterms:W3CDTF">2022-08-13T10:36:15Z</dcterms:created>
  <dcterms:modified xsi:type="dcterms:W3CDTF">2025-07-24T13:21:46Z</dcterms:modified>
</cp:coreProperties>
</file>