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2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10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37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4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9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3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4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9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5D86-2A90-4BD4-B74B-134833D2E49F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A0B8-E6A1-41F8-A3C2-03CBA166E1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8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909"/>
            <a:ext cx="9144000" cy="2385054"/>
          </a:xfrm>
        </p:spPr>
        <p:txBody>
          <a:bodyPr>
            <a:noAutofit/>
          </a:bodyPr>
          <a:lstStyle/>
          <a:p>
            <a:r>
              <a:rPr lang="da-DK" sz="9600"/>
              <a:t>Domain Models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604892"/>
            <a:ext cx="9144000" cy="652908"/>
          </a:xfrm>
        </p:spPr>
        <p:txBody>
          <a:bodyPr>
            <a:normAutofit/>
          </a:bodyPr>
          <a:lstStyle/>
          <a:p>
            <a:r>
              <a:rPr lang="da-DK" sz="4000" i="1"/>
              <a:t>for Database exercises</a:t>
            </a:r>
          </a:p>
        </p:txBody>
      </p:sp>
    </p:spTree>
    <p:extLst>
      <p:ext uri="{BB962C8B-B14F-4D97-AF65-F5344CB8AC3E}">
        <p14:creationId xmlns:p14="http://schemas.microsoft.com/office/powerpoint/2010/main" val="30714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2024476" y="824018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2196316" y="49153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2011197" y="80192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2024476" y="157545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2134024" y="1235423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2011197" y="15533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78310" y="481129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3316429" y="7958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3335970" y="15533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DBDesign.1</a:t>
            </a:r>
          </a:p>
        </p:txBody>
      </p:sp>
    </p:spTree>
    <p:extLst>
      <p:ext uri="{BB962C8B-B14F-4D97-AF65-F5344CB8AC3E}">
        <p14:creationId xmlns:p14="http://schemas.microsoft.com/office/powerpoint/2010/main" val="294434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DBDesign.2</a:t>
            </a:r>
          </a:p>
        </p:txBody>
      </p:sp>
    </p:spTree>
    <p:extLst>
      <p:ext uri="{BB962C8B-B14F-4D97-AF65-F5344CB8AC3E}">
        <p14:creationId xmlns:p14="http://schemas.microsoft.com/office/powerpoint/2010/main" val="39850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DBDesign.3</a:t>
            </a:r>
          </a:p>
        </p:txBody>
      </p:sp>
    </p:spTree>
    <p:extLst>
      <p:ext uri="{BB962C8B-B14F-4D97-AF65-F5344CB8AC3E}">
        <p14:creationId xmlns:p14="http://schemas.microsoft.com/office/powerpoint/2010/main" val="15825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matches</a:t>
            </a:r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467474" y="575109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DBDesign.4+5</a:t>
            </a:r>
          </a:p>
        </p:txBody>
      </p:sp>
    </p:spTree>
    <p:extLst>
      <p:ext uri="{BB962C8B-B14F-4D97-AF65-F5344CB8AC3E}">
        <p14:creationId xmlns:p14="http://schemas.microsoft.com/office/powerpoint/2010/main" val="1542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ge forbindelse 11"/>
          <p:cNvCxnSpPr/>
          <p:nvPr/>
        </p:nvCxnSpPr>
        <p:spPr>
          <a:xfrm>
            <a:off x="5459654" y="70045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kstfelt 20"/>
          <p:cNvSpPr txBox="1"/>
          <p:nvPr/>
        </p:nvSpPr>
        <p:spPr>
          <a:xfrm>
            <a:off x="5631494" y="367970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left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5446375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569202" y="1111855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use right</a:t>
            </a:r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3" name="Tekstfelt 32"/>
          <p:cNvSpPr txBox="1"/>
          <p:nvPr/>
        </p:nvSpPr>
        <p:spPr>
          <a:xfrm>
            <a:off x="6762881" y="67835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1939403" y="115324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cxnSp>
        <p:nvCxnSpPr>
          <p:cNvPr id="22" name="Lige forbindelse 21"/>
          <p:cNvCxnSpPr/>
          <p:nvPr/>
        </p:nvCxnSpPr>
        <p:spPr>
          <a:xfrm>
            <a:off x="1996888" y="5171177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1933060" y="482114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is instance of</a:t>
            </a:r>
          </a:p>
        </p:txBody>
      </p:sp>
      <p:sp>
        <p:nvSpPr>
          <p:cNvPr id="27" name="Tekstfelt 26"/>
          <p:cNvSpPr txBox="1"/>
          <p:nvPr/>
        </p:nvSpPr>
        <p:spPr>
          <a:xfrm>
            <a:off x="1983609" y="5149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29" name="Tekstfelt 28"/>
          <p:cNvSpPr txBox="1"/>
          <p:nvPr/>
        </p:nvSpPr>
        <p:spPr>
          <a:xfrm>
            <a:off x="3288841" y="51430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0" name="Lige forbindelse 29"/>
          <p:cNvCxnSpPr>
            <a:stCxn id="9" idx="2"/>
            <a:endCxn id="20" idx="0"/>
          </p:cNvCxnSpPr>
          <p:nvPr/>
        </p:nvCxnSpPr>
        <p:spPr>
          <a:xfrm>
            <a:off x="4586571" y="2687594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4527206" y="3062147"/>
            <a:ext cx="153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</a:t>
            </a:r>
          </a:p>
          <a:p>
            <a:pPr algn="ctr"/>
            <a:r>
              <a:rPr lang="da-DK" b="1"/>
              <a:t>is socketed on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4586571" y="26410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597254" y="37614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37" name="Lige forbindelse 36"/>
          <p:cNvCxnSpPr/>
          <p:nvPr/>
        </p:nvCxnSpPr>
        <p:spPr>
          <a:xfrm>
            <a:off x="1055178" y="2699715"/>
            <a:ext cx="7878" cy="1360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felt 37"/>
          <p:cNvSpPr txBox="1"/>
          <p:nvPr/>
        </p:nvSpPr>
        <p:spPr>
          <a:xfrm>
            <a:off x="1065861" y="318324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matches</a:t>
            </a:r>
          </a:p>
        </p:txBody>
      </p:sp>
      <p:sp>
        <p:nvSpPr>
          <p:cNvPr id="39" name="Tekstfelt 38"/>
          <p:cNvSpPr txBox="1"/>
          <p:nvPr/>
        </p:nvSpPr>
        <p:spPr>
          <a:xfrm>
            <a:off x="1055178" y="26531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0" name="Tekstfelt 39"/>
          <p:cNvSpPr txBox="1"/>
          <p:nvPr/>
        </p:nvSpPr>
        <p:spPr>
          <a:xfrm>
            <a:off x="1065861" y="377353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1664" y="4048224"/>
            <a:ext cx="1746166" cy="23300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AddedDamage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WeaponModel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Type</a:t>
            </a:r>
          </a:p>
          <a:p>
            <a:r>
              <a:rPr lang="da-DK" sz="1400"/>
              <a:t>Rarity</a:t>
            </a:r>
          </a:p>
          <a:p>
            <a:r>
              <a:rPr lang="da-DK" sz="1400"/>
              <a:t>ItemLevel</a:t>
            </a:r>
          </a:p>
          <a:p>
            <a:r>
              <a:rPr lang="da-DK" sz="1400"/>
              <a:t>JewelSockets</a:t>
            </a:r>
          </a:p>
          <a:p>
            <a:r>
              <a:rPr lang="da-DK" sz="1400"/>
              <a:t>MinDamage</a:t>
            </a:r>
          </a:p>
          <a:p>
            <a:r>
              <a:rPr lang="da-DK" sz="1400"/>
              <a:t>MaxDamage</a:t>
            </a:r>
          </a:p>
          <a:p>
            <a:r>
              <a:rPr lang="da-DK" sz="1400"/>
              <a:t>TwoHanded</a:t>
            </a:r>
          </a:p>
        </p:txBody>
      </p:sp>
      <p:cxnSp>
        <p:nvCxnSpPr>
          <p:cNvPr id="41" name="Lige forbindelse 40"/>
          <p:cNvCxnSpPr/>
          <p:nvPr/>
        </p:nvCxnSpPr>
        <p:spPr>
          <a:xfrm>
            <a:off x="5458753" y="233280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kstfelt 41"/>
          <p:cNvSpPr txBox="1"/>
          <p:nvPr/>
        </p:nvSpPr>
        <p:spPr>
          <a:xfrm>
            <a:off x="5630593" y="2000321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owns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445474" y="23107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44" name="Tekstfelt 43"/>
          <p:cNvSpPr txBox="1"/>
          <p:nvPr/>
        </p:nvSpPr>
        <p:spPr>
          <a:xfrm>
            <a:off x="6761980" y="231070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0..1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9" y="357562"/>
            <a:ext cx="1746166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Character</a:t>
            </a:r>
          </a:p>
          <a:p>
            <a:r>
              <a:rPr lang="da-DK" sz="1400"/>
              <a:t>Name</a:t>
            </a:r>
          </a:p>
          <a:p>
            <a:r>
              <a:rPr lang="da-DK" sz="1400"/>
              <a:t>Race</a:t>
            </a:r>
          </a:p>
          <a:p>
            <a:r>
              <a:rPr lang="da-DK" sz="1400"/>
              <a:t>Role</a:t>
            </a:r>
          </a:p>
          <a:p>
            <a:r>
              <a:rPr lang="da-DK" sz="1400"/>
              <a:t>HealthPoints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Weapon</a:t>
            </a:r>
          </a:p>
        </p:txBody>
      </p:sp>
      <p:sp>
        <p:nvSpPr>
          <p:cNvPr id="45" name="Tekstfelt 44"/>
          <p:cNvSpPr txBox="1"/>
          <p:nvPr/>
        </p:nvSpPr>
        <p:spPr>
          <a:xfrm>
            <a:off x="10467474" y="575109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DBDesign.6</a:t>
            </a:r>
          </a:p>
        </p:txBody>
      </p:sp>
      <p:cxnSp>
        <p:nvCxnSpPr>
          <p:cNvPr id="47" name="Lige forbindelse 46"/>
          <p:cNvCxnSpPr/>
          <p:nvPr/>
        </p:nvCxnSpPr>
        <p:spPr>
          <a:xfrm>
            <a:off x="5472032" y="5152041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kstfelt 48"/>
          <p:cNvSpPr txBox="1"/>
          <p:nvPr/>
        </p:nvSpPr>
        <p:spPr>
          <a:xfrm>
            <a:off x="5458753" y="51299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50" name="Tekstfelt 49"/>
          <p:cNvSpPr txBox="1"/>
          <p:nvPr/>
        </p:nvSpPr>
        <p:spPr>
          <a:xfrm>
            <a:off x="6887801" y="51299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1</a:t>
            </a:r>
          </a:p>
        </p:txBody>
      </p:sp>
      <p:sp>
        <p:nvSpPr>
          <p:cNvPr id="46" name="Afrundet rektangel 45"/>
          <p:cNvSpPr/>
          <p:nvPr/>
        </p:nvSpPr>
        <p:spPr>
          <a:xfrm>
            <a:off x="7176888" y="4060344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>
                <a:solidFill>
                  <a:srgbClr val="FFFF00"/>
                </a:solidFill>
              </a:rPr>
              <a:t>JewelCutQuality</a:t>
            </a:r>
          </a:p>
          <a:p>
            <a:r>
              <a:rPr lang="da-DK" sz="1400">
                <a:solidFill>
                  <a:schemeClr val="bg1"/>
                </a:solidFill>
              </a:rPr>
              <a:t>CutQuality</a:t>
            </a:r>
          </a:p>
          <a:p>
            <a:r>
              <a:rPr lang="da-DK" sz="1400">
                <a:solidFill>
                  <a:schemeClr val="bg1"/>
                </a:solidFill>
              </a:rPr>
              <a:t>Factor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3721366" y="4048223"/>
            <a:ext cx="1746166" cy="23300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Jewel</a:t>
            </a:r>
          </a:p>
          <a:p>
            <a:endParaRPr lang="da-DK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Lige forbindelse 23"/>
          <p:cNvCxnSpPr/>
          <p:nvPr/>
        </p:nvCxnSpPr>
        <p:spPr>
          <a:xfrm>
            <a:off x="5459654" y="1451889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/>
          <p:cNvSpPr txBox="1"/>
          <p:nvPr/>
        </p:nvSpPr>
        <p:spPr>
          <a:xfrm>
            <a:off x="5481030" y="1133948"/>
            <a:ext cx="16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employed at </a:t>
            </a:r>
            <a:r>
              <a:rPr lang="da-DK" b="1">
                <a:sym typeface="Wingdings" panose="05000000000000000000" pitchFamily="2" charset="2"/>
              </a:rPr>
              <a:t></a:t>
            </a:r>
            <a:endParaRPr lang="da-DK" b="1"/>
          </a:p>
        </p:txBody>
      </p:sp>
      <p:sp>
        <p:nvSpPr>
          <p:cNvPr id="26" name="Tekstfelt 25"/>
          <p:cNvSpPr txBox="1"/>
          <p:nvPr/>
        </p:nvSpPr>
        <p:spPr>
          <a:xfrm>
            <a:off x="5446375" y="142979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cxnSp>
        <p:nvCxnSpPr>
          <p:cNvPr id="14" name="Lige forbindelse 13"/>
          <p:cNvCxnSpPr/>
          <p:nvPr/>
        </p:nvCxnSpPr>
        <p:spPr>
          <a:xfrm>
            <a:off x="2003231" y="1503280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2375538" y="116365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b="1">
                <a:sym typeface="Wingdings" panose="05000000000000000000" pitchFamily="2" charset="2"/>
              </a:rPr>
              <a:t> </a:t>
            </a:r>
            <a:r>
              <a:rPr lang="da-DK" b="1"/>
              <a:t>has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989952" y="14811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3295184" y="14751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6777246" y="142979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2835272" y="343113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/>
              <a:t>recommends</a:t>
            </a:r>
          </a:p>
        </p:txBody>
      </p:sp>
      <p:sp>
        <p:nvSpPr>
          <p:cNvPr id="35" name="Tekstfelt 34"/>
          <p:cNvSpPr txBox="1"/>
          <p:nvPr/>
        </p:nvSpPr>
        <p:spPr>
          <a:xfrm>
            <a:off x="3317520" y="214407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36" name="Tekstfelt 35"/>
          <p:cNvSpPr txBox="1"/>
          <p:nvPr/>
        </p:nvSpPr>
        <p:spPr>
          <a:xfrm>
            <a:off x="4082702" y="2674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/>
              <a:t>0..*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249187" y="367970"/>
            <a:ext cx="1746166" cy="2330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Competence</a:t>
            </a:r>
          </a:p>
          <a:p>
            <a:r>
              <a:rPr lang="da-DK" sz="1600"/>
              <a:t>Description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177788" y="357562"/>
            <a:ext cx="1847799" cy="233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Company</a:t>
            </a:r>
          </a:p>
          <a:p>
            <a:r>
              <a:rPr lang="da-DK" sz="1600"/>
              <a:t>Name</a:t>
            </a:r>
          </a:p>
        </p:txBody>
      </p:sp>
      <p:cxnSp>
        <p:nvCxnSpPr>
          <p:cNvPr id="45" name="Lige forbindelse 44"/>
          <p:cNvCxnSpPr/>
          <p:nvPr/>
        </p:nvCxnSpPr>
        <p:spPr>
          <a:xfrm flipH="1">
            <a:off x="4118568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Lige forbindelse 47"/>
          <p:cNvCxnSpPr/>
          <p:nvPr/>
        </p:nvCxnSpPr>
        <p:spPr>
          <a:xfrm flipH="1">
            <a:off x="3038568" y="3482277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Lige forbindelse 51"/>
          <p:cNvCxnSpPr/>
          <p:nvPr/>
        </p:nvCxnSpPr>
        <p:spPr>
          <a:xfrm flipH="1">
            <a:off x="3038011" y="2402277"/>
            <a:ext cx="2033" cy="10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Lige forbindelse 52"/>
          <p:cNvCxnSpPr/>
          <p:nvPr/>
        </p:nvCxnSpPr>
        <p:spPr>
          <a:xfrm flipH="1">
            <a:off x="3038568" y="2406973"/>
            <a:ext cx="10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3713488" y="357561"/>
            <a:ext cx="1746166" cy="2330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rgbClr val="FFFF00"/>
                </a:solidFill>
              </a:rPr>
              <a:t>Person</a:t>
            </a:r>
          </a:p>
          <a:p>
            <a:r>
              <a:rPr lang="da-DK" sz="1600"/>
              <a:t>Name</a:t>
            </a:r>
          </a:p>
          <a:p>
            <a:r>
              <a:rPr lang="da-DK" sz="1600"/>
              <a:t>Email</a:t>
            </a:r>
          </a:p>
          <a:p>
            <a:pPr algn="ctr"/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344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Domain Models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23</cp:revision>
  <dcterms:created xsi:type="dcterms:W3CDTF">2018-09-28T08:18:17Z</dcterms:created>
  <dcterms:modified xsi:type="dcterms:W3CDTF">2025-08-07T08:05:30Z</dcterms:modified>
</cp:coreProperties>
</file>