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97" r:id="rId4"/>
    <p:sldId id="296" r:id="rId5"/>
    <p:sldId id="258" r:id="rId6"/>
    <p:sldId id="259" r:id="rId7"/>
    <p:sldId id="260" r:id="rId8"/>
    <p:sldId id="262" r:id="rId9"/>
    <p:sldId id="288" r:id="rId10"/>
    <p:sldId id="289" r:id="rId11"/>
    <p:sldId id="290" r:id="rId12"/>
    <p:sldId id="264" r:id="rId13"/>
    <p:sldId id="299" r:id="rId14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8E5E5FE-84ED-ACFD-11D5-DB33552167C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Undertitel 2">
            <a:extLst>
              <a:ext uri="{FF2B5EF4-FFF2-40B4-BE49-F238E27FC236}">
                <a16:creationId xmlns:a16="http://schemas.microsoft.com/office/drawing/2014/main" id="{9293BC13-6A05-166B-D53B-867A556C0C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a-DK"/>
              <a:t>Klik for at redigere undertiteltypografien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EEB1813C-41FF-41EB-9E70-963C7F9080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520CB0F-1EA0-1B8D-7785-D3AD78D5F7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851B9770-6564-CD4C-CD42-E7FC7FCBC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664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og lodre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D8FC060-FA3A-C9A5-FBE2-39B7E1D256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9525B39D-8D35-038F-6B64-D7B02EF3606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3E474ED-F555-8EC5-0BAB-E95BE9C12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8879DBFF-8DA1-1B59-92D7-E6C49CD6B4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28FA9DC-BC87-F4AB-4CFF-647DF312E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05155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ret ti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ret titel 1">
            <a:extLst>
              <a:ext uri="{FF2B5EF4-FFF2-40B4-BE49-F238E27FC236}">
                <a16:creationId xmlns:a16="http://schemas.microsoft.com/office/drawing/2014/main" id="{3671A3D3-CD11-13DD-DD66-22BACFC69F7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lodret titel 2">
            <a:extLst>
              <a:ext uri="{FF2B5EF4-FFF2-40B4-BE49-F238E27FC236}">
                <a16:creationId xmlns:a16="http://schemas.microsoft.com/office/drawing/2014/main" id="{852F8B09-A680-5E16-86B0-DD2F32F654D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71DF2931-6EE0-79AC-90C8-5FC9A57855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619FA6A-D10E-52A3-C2F7-2F54DC147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0161F40E-4084-EA60-A869-7A18690865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5286281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og indholdsobjek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E32070-7987-F9E5-0AC8-31679294C0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67863A45-DDDF-25F7-9C7C-0910E9F53A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DA17B5DE-86F4-A5BE-C371-A42792E7D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F75EBD08-64BF-D26E-B8A4-04297883F6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E7B578DF-D1B9-1FFE-5E74-6DD206AFF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919283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fsnit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D30AEC-7E57-ED14-2B5F-CAEF248696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3F0314E-4A18-99BE-CDEB-04774891D3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28E8CBD7-6A65-0057-F8CA-0B9C965330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24B41853-A6CF-9C7F-3EE5-6A1DC3E36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679F01D4-C3F3-24F2-1AA9-F43D4BDEA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237505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dholdsobje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0C77940-9A87-0893-EFD7-90627C300D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FFB75C95-FA0C-BA6B-CFF4-1353628875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2F0AAA07-2F10-0E49-4568-17DDB78EE5D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7797421-B3A1-9C81-9CA3-C8AE955F6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445E6E98-4228-B4ED-6EA9-9B7A06FF88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CDA472E7-42B2-4F09-4646-90B0190B41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79404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693EC29-48DF-138A-F4A9-BF346FD92D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B88E1CC5-6625-6B7D-2747-0EAA53F456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4" name="Pladsholder til indhold 3">
            <a:extLst>
              <a:ext uri="{FF2B5EF4-FFF2-40B4-BE49-F238E27FC236}">
                <a16:creationId xmlns:a16="http://schemas.microsoft.com/office/drawing/2014/main" id="{95FA1643-B831-E44A-EF7F-5C452ECED9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5" name="Pladsholder til tekst 4">
            <a:extLst>
              <a:ext uri="{FF2B5EF4-FFF2-40B4-BE49-F238E27FC236}">
                <a16:creationId xmlns:a16="http://schemas.microsoft.com/office/drawing/2014/main" id="{7271ADB9-3279-E42B-2AC4-CCF131EE7F4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6" name="Pladsholder til indhold 5">
            <a:extLst>
              <a:ext uri="{FF2B5EF4-FFF2-40B4-BE49-F238E27FC236}">
                <a16:creationId xmlns:a16="http://schemas.microsoft.com/office/drawing/2014/main" id="{20BA816A-AF19-365B-55E6-B115B0739E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7" name="Pladsholder til dato 6">
            <a:extLst>
              <a:ext uri="{FF2B5EF4-FFF2-40B4-BE49-F238E27FC236}">
                <a16:creationId xmlns:a16="http://schemas.microsoft.com/office/drawing/2014/main" id="{DA5283AD-437E-97ED-AA16-42E5E9C35B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8" name="Pladsholder til sidefod 7">
            <a:extLst>
              <a:ext uri="{FF2B5EF4-FFF2-40B4-BE49-F238E27FC236}">
                <a16:creationId xmlns:a16="http://schemas.microsoft.com/office/drawing/2014/main" id="{0059211F-E40E-304B-5405-FACC7B719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Pladsholder til slidenummer 8">
            <a:extLst>
              <a:ext uri="{FF2B5EF4-FFF2-40B4-BE49-F238E27FC236}">
                <a16:creationId xmlns:a16="http://schemas.microsoft.com/office/drawing/2014/main" id="{8109AEF6-AFC4-6720-ADA6-EBFD25A6F0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1535204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Ku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78210BE-5755-B017-5A04-25F33C85A8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dato 2">
            <a:extLst>
              <a:ext uri="{FF2B5EF4-FFF2-40B4-BE49-F238E27FC236}">
                <a16:creationId xmlns:a16="http://schemas.microsoft.com/office/drawing/2014/main" id="{AE091914-62A6-78F6-D297-7EEC4E3517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4" name="Pladsholder til sidefod 3">
            <a:extLst>
              <a:ext uri="{FF2B5EF4-FFF2-40B4-BE49-F238E27FC236}">
                <a16:creationId xmlns:a16="http://schemas.microsoft.com/office/drawing/2014/main" id="{25AA8348-7679-6E5A-A944-FEC43AFB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Pladsholder til slidenummer 4">
            <a:extLst>
              <a:ext uri="{FF2B5EF4-FFF2-40B4-BE49-F238E27FC236}">
                <a16:creationId xmlns:a16="http://schemas.microsoft.com/office/drawing/2014/main" id="{CF654449-5651-C45A-BF9D-B9AB4B139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625424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dato 1">
            <a:extLst>
              <a:ext uri="{FF2B5EF4-FFF2-40B4-BE49-F238E27FC236}">
                <a16:creationId xmlns:a16="http://schemas.microsoft.com/office/drawing/2014/main" id="{AD9DD4E9-2260-3A62-5EF5-6163E047A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3" name="Pladsholder til sidefod 2">
            <a:extLst>
              <a:ext uri="{FF2B5EF4-FFF2-40B4-BE49-F238E27FC236}">
                <a16:creationId xmlns:a16="http://schemas.microsoft.com/office/drawing/2014/main" id="{6E7EA9B6-B9D9-35D3-F9C3-F6304D737B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Pladsholder til slidenummer 3">
            <a:extLst>
              <a:ext uri="{FF2B5EF4-FFF2-40B4-BE49-F238E27FC236}">
                <a16:creationId xmlns:a16="http://schemas.microsoft.com/office/drawing/2014/main" id="{FC043E2A-8C71-89DF-2BA5-B1A90D2AC9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882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dhold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73E439F-AEF6-9F1C-ED4F-B018C09E3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4B8F5DAE-717C-5821-DD2E-18AF23EB05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7F9D7320-D045-974D-0F52-07163ECDF66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86485C5D-FD92-A945-7E62-42CFEA4486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5FC8F20A-7E9B-49D4-3503-D463861D3E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4583600F-E72C-C169-17C1-6305F98C3A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114998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lede med billed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9F1E56-57A2-F593-8412-DC41A072C5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billede 2">
            <a:extLst>
              <a:ext uri="{FF2B5EF4-FFF2-40B4-BE49-F238E27FC236}">
                <a16:creationId xmlns:a16="http://schemas.microsoft.com/office/drawing/2014/main" id="{4BC7C459-6D41-7D87-DAF7-BB143865630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a-DK"/>
          </a:p>
        </p:txBody>
      </p:sp>
      <p:sp>
        <p:nvSpPr>
          <p:cNvPr id="4" name="Pladsholder til tekst 3">
            <a:extLst>
              <a:ext uri="{FF2B5EF4-FFF2-40B4-BE49-F238E27FC236}">
                <a16:creationId xmlns:a16="http://schemas.microsoft.com/office/drawing/2014/main" id="{2EE1BB55-BEBE-0EA2-8542-DC58C3EE22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a-DK"/>
              <a:t>Klik for at redigere teksttypografierne i masteren</a:t>
            </a:r>
          </a:p>
        </p:txBody>
      </p:sp>
      <p:sp>
        <p:nvSpPr>
          <p:cNvPr id="5" name="Pladsholder til dato 4">
            <a:extLst>
              <a:ext uri="{FF2B5EF4-FFF2-40B4-BE49-F238E27FC236}">
                <a16:creationId xmlns:a16="http://schemas.microsoft.com/office/drawing/2014/main" id="{30B76934-52EB-9C92-0C07-7F27CC3FF9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6" name="Pladsholder til sidefod 5">
            <a:extLst>
              <a:ext uri="{FF2B5EF4-FFF2-40B4-BE49-F238E27FC236}">
                <a16:creationId xmlns:a16="http://schemas.microsoft.com/office/drawing/2014/main" id="{171F3BD4-EED7-4993-1EB0-A282E29BE9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Pladsholder til slidenummer 6">
            <a:extLst>
              <a:ext uri="{FF2B5EF4-FFF2-40B4-BE49-F238E27FC236}">
                <a16:creationId xmlns:a16="http://schemas.microsoft.com/office/drawing/2014/main" id="{071CCB87-2F9D-0BD9-2300-859A5BE752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42405760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dsholder til titel 1">
            <a:extLst>
              <a:ext uri="{FF2B5EF4-FFF2-40B4-BE49-F238E27FC236}">
                <a16:creationId xmlns:a16="http://schemas.microsoft.com/office/drawing/2014/main" id="{A7B3B677-B640-3030-0F34-562A186F1D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a-DK"/>
              <a:t>Klik for at redigere titeltypografien i masteren</a:t>
            </a:r>
          </a:p>
        </p:txBody>
      </p:sp>
      <p:sp>
        <p:nvSpPr>
          <p:cNvPr id="3" name="Pladsholder til tekst 2">
            <a:extLst>
              <a:ext uri="{FF2B5EF4-FFF2-40B4-BE49-F238E27FC236}">
                <a16:creationId xmlns:a16="http://schemas.microsoft.com/office/drawing/2014/main" id="{8B7CCDCA-C5D3-2D16-09DE-E9426ED7D4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a-DK"/>
              <a:t>Klik for at redigere teksttypografierne i masteren</a:t>
            </a:r>
          </a:p>
          <a:p>
            <a:pPr lvl="1"/>
            <a:r>
              <a:rPr lang="da-DK"/>
              <a:t>Andet niveau</a:t>
            </a:r>
          </a:p>
          <a:p>
            <a:pPr lvl="2"/>
            <a:r>
              <a:rPr lang="da-DK"/>
              <a:t>Tredje niveau</a:t>
            </a:r>
          </a:p>
          <a:p>
            <a:pPr lvl="3"/>
            <a:r>
              <a:rPr lang="da-DK"/>
              <a:t>Fjerde niveau</a:t>
            </a:r>
          </a:p>
          <a:p>
            <a:pPr lvl="4"/>
            <a:r>
              <a:rPr lang="da-DK"/>
              <a:t>Femte niveau</a:t>
            </a:r>
          </a:p>
        </p:txBody>
      </p:sp>
      <p:sp>
        <p:nvSpPr>
          <p:cNvPr id="4" name="Pladsholder til dato 3">
            <a:extLst>
              <a:ext uri="{FF2B5EF4-FFF2-40B4-BE49-F238E27FC236}">
                <a16:creationId xmlns:a16="http://schemas.microsoft.com/office/drawing/2014/main" id="{A263C741-AC44-06FA-EF09-596D2E0F14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D51ED84-EFBF-424E-91FC-6D43C27A5285}" type="datetimeFigureOut">
              <a:rPr lang="da-DK" smtClean="0"/>
              <a:t>05-08-2025</a:t>
            </a:fld>
            <a:endParaRPr lang="da-DK"/>
          </a:p>
        </p:txBody>
      </p:sp>
      <p:sp>
        <p:nvSpPr>
          <p:cNvPr id="5" name="Pladsholder til sidefod 4">
            <a:extLst>
              <a:ext uri="{FF2B5EF4-FFF2-40B4-BE49-F238E27FC236}">
                <a16:creationId xmlns:a16="http://schemas.microsoft.com/office/drawing/2014/main" id="{59310538-3EC4-6147-1132-F935C0AC990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Pladsholder til slidenummer 5">
            <a:extLst>
              <a:ext uri="{FF2B5EF4-FFF2-40B4-BE49-F238E27FC236}">
                <a16:creationId xmlns:a16="http://schemas.microsoft.com/office/drawing/2014/main" id="{F62861AA-0F1C-E3A2-C5B7-C00D2F24E8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C02048-6709-407D-9A4A-06354D2FD4AB}" type="slidenum">
              <a:rPr lang="da-DK" smtClean="0"/>
              <a:t>‹nr.›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920644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simply.com/dk" TargetMode="External"/><Relationship Id="rId2" Type="http://schemas.openxmlformats.org/officeDocument/2006/relationships/hyperlink" Target="simply.com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492B7F6-C911-9E26-867C-2DA57FD2F91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813832" y="1224416"/>
            <a:ext cx="8564335" cy="3240007"/>
          </a:xfrm>
        </p:spPr>
        <p:txBody>
          <a:bodyPr>
            <a:normAutofit fontScale="90000"/>
          </a:bodyPr>
          <a:lstStyle/>
          <a:p>
            <a:r>
              <a:rPr lang="en-US"/>
              <a:t>Database-hosting </a:t>
            </a:r>
            <a:r>
              <a:rPr lang="en-US" dirty="0"/>
              <a:t>med </a:t>
            </a:r>
            <a:r>
              <a:rPr lang="en-US" b="1" dirty="0"/>
              <a:t>Simply</a:t>
            </a:r>
            <a:r>
              <a:rPr lang="en-US" b="1"/>
              <a:t>.com</a:t>
            </a:r>
            <a:br>
              <a:rPr lang="en-US" b="1"/>
            </a:br>
            <a:br>
              <a:rPr lang="en-US" b="1"/>
            </a:br>
            <a:r>
              <a:rPr lang="en-US"/>
              <a:t>(2025)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32149646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3BF1E498-7CE7-849F-4DFD-F061974D5B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4942" y="426720"/>
            <a:ext cx="4603654" cy="56126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2779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D0C0A8C-79FC-77EA-1563-D2D986FE08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47227" y="557347"/>
            <a:ext cx="4257220" cy="5190309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1BE9E2CA-EA92-047D-D2E2-F6A9B372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737" y="1273069"/>
            <a:ext cx="6978041" cy="4065285"/>
          </a:xfrm>
          <a:prstGeom prst="rect">
            <a:avLst/>
          </a:prstGeom>
        </p:spPr>
      </p:pic>
      <p:cxnSp>
        <p:nvCxnSpPr>
          <p:cNvPr id="6" name="Lige pilforbindelse 5">
            <a:extLst>
              <a:ext uri="{FF2B5EF4-FFF2-40B4-BE49-F238E27FC236}">
                <a16:creationId xmlns:a16="http://schemas.microsoft.com/office/drawing/2014/main" id="{A7770950-6768-C2E8-005B-3EB79568C4E3}"/>
              </a:ext>
            </a:extLst>
          </p:cNvPr>
          <p:cNvCxnSpPr>
            <a:cxnSpLocks/>
          </p:cNvCxnSpPr>
          <p:nvPr/>
        </p:nvCxnSpPr>
        <p:spPr>
          <a:xfrm flipV="1">
            <a:off x="4440420" y="3296194"/>
            <a:ext cx="4842917" cy="770709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Lige pilforbindelse 8">
            <a:extLst>
              <a:ext uri="{FF2B5EF4-FFF2-40B4-BE49-F238E27FC236}">
                <a16:creationId xmlns:a16="http://schemas.microsoft.com/office/drawing/2014/main" id="{2DC72BAC-D19B-9710-8B94-82FBE96FE980}"/>
              </a:ext>
            </a:extLst>
          </p:cNvPr>
          <p:cNvCxnSpPr>
            <a:cxnSpLocks/>
          </p:cNvCxnSpPr>
          <p:nvPr/>
        </p:nvCxnSpPr>
        <p:spPr>
          <a:xfrm flipV="1">
            <a:off x="4306389" y="3766457"/>
            <a:ext cx="4976948" cy="8186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Lige pilforbindelse 13">
            <a:extLst>
              <a:ext uri="{FF2B5EF4-FFF2-40B4-BE49-F238E27FC236}">
                <a16:creationId xmlns:a16="http://schemas.microsoft.com/office/drawing/2014/main" id="{9344CC1F-1C21-C721-9B5B-4B422A0408AA}"/>
              </a:ext>
            </a:extLst>
          </p:cNvPr>
          <p:cNvCxnSpPr>
            <a:cxnSpLocks/>
          </p:cNvCxnSpPr>
          <p:nvPr/>
        </p:nvCxnSpPr>
        <p:spPr>
          <a:xfrm flipV="1">
            <a:off x="4563292" y="4034246"/>
            <a:ext cx="4720045" cy="818606"/>
          </a:xfrm>
          <a:prstGeom prst="straightConnector1">
            <a:avLst/>
          </a:prstGeom>
          <a:ln w="38100">
            <a:solidFill>
              <a:srgbClr val="00B050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ktangel 15">
            <a:extLst>
              <a:ext uri="{FF2B5EF4-FFF2-40B4-BE49-F238E27FC236}">
                <a16:creationId xmlns:a16="http://schemas.microsoft.com/office/drawing/2014/main" id="{E820D03E-AABB-6CF1-1714-E9B1488CA53F}"/>
              </a:ext>
            </a:extLst>
          </p:cNvPr>
          <p:cNvSpPr/>
          <p:nvPr/>
        </p:nvSpPr>
        <p:spPr>
          <a:xfrm>
            <a:off x="9283337" y="4852852"/>
            <a:ext cx="2516778" cy="267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7" name="Rektangel 16">
            <a:extLst>
              <a:ext uri="{FF2B5EF4-FFF2-40B4-BE49-F238E27FC236}">
                <a16:creationId xmlns:a16="http://schemas.microsoft.com/office/drawing/2014/main" id="{A042E598-A7D6-AB42-42C8-6BED313E9B54}"/>
              </a:ext>
            </a:extLst>
          </p:cNvPr>
          <p:cNvSpPr/>
          <p:nvPr/>
        </p:nvSpPr>
        <p:spPr>
          <a:xfrm>
            <a:off x="9283337" y="4130037"/>
            <a:ext cx="1219200" cy="267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8" name="Rektangel 17">
            <a:extLst>
              <a:ext uri="{FF2B5EF4-FFF2-40B4-BE49-F238E27FC236}">
                <a16:creationId xmlns:a16="http://schemas.microsoft.com/office/drawing/2014/main" id="{9067F0A6-0F2B-15BB-A5C2-73584851AFDF}"/>
              </a:ext>
            </a:extLst>
          </p:cNvPr>
          <p:cNvSpPr/>
          <p:nvPr/>
        </p:nvSpPr>
        <p:spPr>
          <a:xfrm>
            <a:off x="9266236" y="3405050"/>
            <a:ext cx="1486127" cy="267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2107787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6655CFCD-B37B-F2DD-C665-9F92D546B0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6411" y="156754"/>
            <a:ext cx="4941168" cy="6614160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2DCE434B-6F3C-6FC4-5FA9-EB3466E71056}"/>
              </a:ext>
            </a:extLst>
          </p:cNvPr>
          <p:cNvSpPr/>
          <p:nvPr/>
        </p:nvSpPr>
        <p:spPr>
          <a:xfrm>
            <a:off x="3770811" y="1234441"/>
            <a:ext cx="4586768" cy="298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C7F60AA-7BC5-BF0D-E3A7-32A736F188E9}"/>
              </a:ext>
            </a:extLst>
          </p:cNvPr>
          <p:cNvSpPr/>
          <p:nvPr/>
        </p:nvSpPr>
        <p:spPr>
          <a:xfrm>
            <a:off x="4571999" y="1935481"/>
            <a:ext cx="2329544" cy="29826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0988087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7E7C5F87-DDDA-4E88-8E79-18528116AE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63342" y="1231760"/>
            <a:ext cx="6021266" cy="2473189"/>
          </a:xfrm>
          <a:prstGeom prst="rect">
            <a:avLst/>
          </a:prstGeom>
        </p:spPr>
      </p:pic>
      <p:pic>
        <p:nvPicPr>
          <p:cNvPr id="4" name="Billede 3">
            <a:extLst>
              <a:ext uri="{FF2B5EF4-FFF2-40B4-BE49-F238E27FC236}">
                <a16:creationId xmlns:a16="http://schemas.microsoft.com/office/drawing/2014/main" id="{1BE9E2CA-EA92-047D-D2E2-F6A9B372901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0916" y="324023"/>
            <a:ext cx="5627369" cy="3278407"/>
          </a:xfrm>
          <a:prstGeom prst="rect">
            <a:avLst/>
          </a:prstGeom>
        </p:spPr>
      </p:pic>
      <p:cxnSp>
        <p:nvCxnSpPr>
          <p:cNvPr id="13" name="Lige pilforbindelse 12">
            <a:extLst>
              <a:ext uri="{FF2B5EF4-FFF2-40B4-BE49-F238E27FC236}">
                <a16:creationId xmlns:a16="http://schemas.microsoft.com/office/drawing/2014/main" id="{171871A6-8312-4399-9E08-C20704ACB823}"/>
              </a:ext>
            </a:extLst>
          </p:cNvPr>
          <p:cNvCxnSpPr>
            <a:cxnSpLocks/>
          </p:cNvCxnSpPr>
          <p:nvPr/>
        </p:nvCxnSpPr>
        <p:spPr>
          <a:xfrm>
            <a:off x="3678011" y="2555422"/>
            <a:ext cx="4259852" cy="0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Lige pilforbindelse 23">
            <a:extLst>
              <a:ext uri="{FF2B5EF4-FFF2-40B4-BE49-F238E27FC236}">
                <a16:creationId xmlns:a16="http://schemas.microsoft.com/office/drawing/2014/main" id="{96ECD88C-2DEE-49AA-8ADE-47DE3B09B6B8}"/>
              </a:ext>
            </a:extLst>
          </p:cNvPr>
          <p:cNvCxnSpPr>
            <a:cxnSpLocks/>
          </p:cNvCxnSpPr>
          <p:nvPr/>
        </p:nvCxnSpPr>
        <p:spPr>
          <a:xfrm flipV="1">
            <a:off x="3348446" y="2555422"/>
            <a:ext cx="6252754" cy="248738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Lige pilforbindelse 26">
            <a:extLst>
              <a:ext uri="{FF2B5EF4-FFF2-40B4-BE49-F238E27FC236}">
                <a16:creationId xmlns:a16="http://schemas.microsoft.com/office/drawing/2014/main" id="{DAAEC37C-158C-4486-A769-64A5F2AE703B}"/>
              </a:ext>
            </a:extLst>
          </p:cNvPr>
          <p:cNvCxnSpPr>
            <a:cxnSpLocks/>
          </p:cNvCxnSpPr>
          <p:nvPr/>
        </p:nvCxnSpPr>
        <p:spPr>
          <a:xfrm flipV="1">
            <a:off x="3548743" y="2769326"/>
            <a:ext cx="4140926" cy="230778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Lige pilforbindelse 29">
            <a:extLst>
              <a:ext uri="{FF2B5EF4-FFF2-40B4-BE49-F238E27FC236}">
                <a16:creationId xmlns:a16="http://schemas.microsoft.com/office/drawing/2014/main" id="{30450470-F8E8-4455-96A6-D0033334C6F8}"/>
              </a:ext>
            </a:extLst>
          </p:cNvPr>
          <p:cNvCxnSpPr>
            <a:cxnSpLocks/>
          </p:cNvCxnSpPr>
          <p:nvPr/>
        </p:nvCxnSpPr>
        <p:spPr>
          <a:xfrm flipV="1">
            <a:off x="4145280" y="2925804"/>
            <a:ext cx="4140926" cy="230778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" name="Billede 30">
            <a:extLst>
              <a:ext uri="{FF2B5EF4-FFF2-40B4-BE49-F238E27FC236}">
                <a16:creationId xmlns:a16="http://schemas.microsoft.com/office/drawing/2014/main" id="{E6F18FF5-F670-47CE-928C-83798007FE8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0916" y="3958267"/>
            <a:ext cx="6148251" cy="1657109"/>
          </a:xfrm>
          <a:prstGeom prst="rect">
            <a:avLst/>
          </a:prstGeom>
        </p:spPr>
      </p:pic>
      <p:cxnSp>
        <p:nvCxnSpPr>
          <p:cNvPr id="32" name="Lige pilforbindelse 31">
            <a:extLst>
              <a:ext uri="{FF2B5EF4-FFF2-40B4-BE49-F238E27FC236}">
                <a16:creationId xmlns:a16="http://schemas.microsoft.com/office/drawing/2014/main" id="{A72AACD1-5B52-4F63-8ACC-96470260D10B}"/>
              </a:ext>
            </a:extLst>
          </p:cNvPr>
          <p:cNvCxnSpPr>
            <a:cxnSpLocks/>
          </p:cNvCxnSpPr>
          <p:nvPr/>
        </p:nvCxnSpPr>
        <p:spPr>
          <a:xfrm flipV="1">
            <a:off x="1859280" y="3156582"/>
            <a:ext cx="7302137" cy="2220962"/>
          </a:xfrm>
          <a:prstGeom prst="straightConnector1">
            <a:avLst/>
          </a:prstGeom>
          <a:ln w="38100">
            <a:solidFill>
              <a:srgbClr val="00B050">
                <a:alpha val="40000"/>
              </a:srgb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60273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FDDB0-C6DD-B5D0-6A14-911B88D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7578EA-63FA-BFC5-8B8C-D83AB740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Web-hosting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dirty="0">
                <a:hlinkClick r:id="rId2" action="ppaction://hlinkfile"/>
              </a:rPr>
              <a:t>simply.com</a:t>
            </a:r>
            <a:r>
              <a:rPr lang="en-US" dirty="0"/>
              <a:t> (</a:t>
            </a:r>
            <a:r>
              <a:rPr lang="en-US" dirty="0" err="1"/>
              <a:t>bliver</a:t>
            </a:r>
            <a:r>
              <a:rPr lang="en-US" dirty="0"/>
              <a:t> </a:t>
            </a:r>
            <a:r>
              <a:rPr lang="en-US" dirty="0" err="1"/>
              <a:t>sendt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>
                <a:hlinkClick r:id="rId3" action="ppaction://hlinkfile"/>
              </a:rPr>
              <a:t>simply.com/dk</a:t>
            </a:r>
            <a:r>
              <a:rPr lang="en-US" dirty="0"/>
              <a:t>)</a:t>
            </a:r>
          </a:p>
          <a:p>
            <a:r>
              <a:rPr lang="en-US" b="1" dirty="0" err="1"/>
              <a:t>Produkt</a:t>
            </a:r>
            <a:r>
              <a:rPr lang="en-US" dirty="0"/>
              <a:t>: </a:t>
            </a:r>
            <a:r>
              <a:rPr lang="fr-FR" i="1" dirty="0"/>
              <a:t>Standard Suite </a:t>
            </a:r>
            <a:r>
              <a:rPr lang="fr-FR" dirty="0"/>
              <a:t>(ASP / ASP.</a:t>
            </a:r>
            <a:r>
              <a:rPr lang="fr-FR"/>
              <a:t>NET)</a:t>
            </a:r>
          </a:p>
          <a:p>
            <a:r>
              <a:rPr lang="fr-FR" b="1"/>
              <a:t>NB</a:t>
            </a:r>
            <a:r>
              <a:rPr lang="fr-FR"/>
              <a:t>: </a:t>
            </a:r>
            <a:r>
              <a:rPr lang="fr-FR" i="1"/>
              <a:t>Basic Suite </a:t>
            </a:r>
            <a:r>
              <a:rPr lang="fr-FR"/>
              <a:t>er </a:t>
            </a:r>
            <a:r>
              <a:rPr lang="fr-FR" u="sng"/>
              <a:t>ikke</a:t>
            </a:r>
            <a:r>
              <a:rPr lang="fr-FR"/>
              <a:t> nok!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25999395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5BFDDB0-C6DD-B5D0-6A14-911B88D1B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Hvor</a:t>
            </a:r>
            <a:r>
              <a:rPr lang="en-US" dirty="0"/>
              <a:t>?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557578EA-63FA-BFC5-8B8C-D83AB74020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b="1"/>
              <a:t>Pris</a:t>
            </a:r>
            <a:r>
              <a:rPr lang="fr-FR"/>
              <a:t>: knap 600 kr for 3 år</a:t>
            </a:r>
            <a:r>
              <a:rPr lang="fr-FR" dirty="0"/>
              <a:t>, </a:t>
            </a:r>
            <a:r>
              <a:rPr lang="fr-FR"/>
              <a:t>med rabatkode </a:t>
            </a:r>
            <a:r>
              <a:rPr lang="fr-FR" b="1"/>
              <a:t>ZEALAND_2025</a:t>
            </a:r>
          </a:p>
          <a:p>
            <a:pPr lvl="1"/>
            <a:r>
              <a:rPr lang="fr-FR" b="1"/>
              <a:t>NB</a:t>
            </a:r>
            <a:r>
              <a:rPr lang="fr-FR"/>
              <a:t>: </a:t>
            </a:r>
            <a:r>
              <a:rPr lang="fr-FR" u="sng"/>
              <a:t>Husk</a:t>
            </a:r>
            <a:r>
              <a:rPr lang="fr-FR"/>
              <a:t> at bruge rabatkode!! (giver 75 % rabat)</a:t>
            </a:r>
          </a:p>
          <a:p>
            <a:pPr lvl="1"/>
            <a:r>
              <a:rPr lang="fr-FR" b="1"/>
              <a:t>NB</a:t>
            </a:r>
            <a:r>
              <a:rPr lang="fr-FR"/>
              <a:t>: </a:t>
            </a:r>
            <a:r>
              <a:rPr lang="fr-FR" u="sng"/>
              <a:t>Husk</a:t>
            </a:r>
            <a:r>
              <a:rPr lang="fr-FR"/>
              <a:t> at bestille for 36 måneder!</a:t>
            </a:r>
            <a:endParaRPr lang="fr-FR" b="1"/>
          </a:p>
          <a:p>
            <a:r>
              <a:rPr lang="fr-FR" b="1"/>
              <a:t>Eller</a:t>
            </a:r>
            <a:r>
              <a:rPr lang="fr-FR"/>
              <a:t>: 5 kr/md</a:t>
            </a:r>
            <a:r>
              <a:rPr lang="fr-FR" b="1"/>
              <a:t> </a:t>
            </a:r>
            <a:r>
              <a:rPr lang="fr-FR"/>
              <a:t>ved almindeligt sign-up, MEN kun de første 12 måneder! Derefter 112 kr pr måned!</a:t>
            </a:r>
            <a:endParaRPr lang="fr-FR" dirty="0"/>
          </a:p>
          <a:p>
            <a:r>
              <a:rPr lang="da-DK"/>
              <a:t>”</a:t>
            </a:r>
            <a:r>
              <a:rPr lang="da-DK" dirty="0"/>
              <a:t>Kom nemt i </a:t>
            </a:r>
            <a:r>
              <a:rPr lang="da-DK" dirty="0" err="1"/>
              <a:t>gang”-side</a:t>
            </a:r>
            <a:r>
              <a:rPr lang="da-DK" dirty="0"/>
              <a:t> er god til overblik</a:t>
            </a:r>
          </a:p>
        </p:txBody>
      </p:sp>
    </p:spTree>
    <p:extLst>
      <p:ext uri="{BB962C8B-B14F-4D97-AF65-F5344CB8AC3E}">
        <p14:creationId xmlns:p14="http://schemas.microsoft.com/office/powerpoint/2010/main" val="271038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ACBF5BD-AB95-4F59-8F3F-E81C43945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6216" y="0"/>
            <a:ext cx="7879568" cy="6858000"/>
          </a:xfrm>
          <a:prstGeom prst="rect">
            <a:avLst/>
          </a:prstGeom>
        </p:spPr>
      </p:pic>
      <p:sp>
        <p:nvSpPr>
          <p:cNvPr id="6" name="Rektangel: afrundede hjørner 5">
            <a:extLst>
              <a:ext uri="{FF2B5EF4-FFF2-40B4-BE49-F238E27FC236}">
                <a16:creationId xmlns:a16="http://schemas.microsoft.com/office/drawing/2014/main" id="{E813537A-21D1-4F54-87E7-6AA03F6BFD4B}"/>
              </a:ext>
            </a:extLst>
          </p:cNvPr>
          <p:cNvSpPr/>
          <p:nvPr/>
        </p:nvSpPr>
        <p:spPr>
          <a:xfrm>
            <a:off x="5451566" y="5251269"/>
            <a:ext cx="1815737" cy="34834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: afrundede hjørner 6">
            <a:extLst>
              <a:ext uri="{FF2B5EF4-FFF2-40B4-BE49-F238E27FC236}">
                <a16:creationId xmlns:a16="http://schemas.microsoft.com/office/drawing/2014/main" id="{1DE40482-5E74-4F0A-B26E-07CCBA295B46}"/>
              </a:ext>
            </a:extLst>
          </p:cNvPr>
          <p:cNvSpPr/>
          <p:nvPr/>
        </p:nvSpPr>
        <p:spPr>
          <a:xfrm>
            <a:off x="2394857" y="5660571"/>
            <a:ext cx="1584960" cy="23948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: afrundede hjørner 7">
            <a:extLst>
              <a:ext uri="{FF2B5EF4-FFF2-40B4-BE49-F238E27FC236}">
                <a16:creationId xmlns:a16="http://schemas.microsoft.com/office/drawing/2014/main" id="{AA8A26A6-4C70-45DF-88BA-FE832EC823E3}"/>
              </a:ext>
            </a:extLst>
          </p:cNvPr>
          <p:cNvSpPr/>
          <p:nvPr/>
        </p:nvSpPr>
        <p:spPr>
          <a:xfrm>
            <a:off x="2394857" y="5965371"/>
            <a:ext cx="1584960" cy="23948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9" name="Rektangel: afrundede hjørner 8">
            <a:extLst>
              <a:ext uri="{FF2B5EF4-FFF2-40B4-BE49-F238E27FC236}">
                <a16:creationId xmlns:a16="http://schemas.microsoft.com/office/drawing/2014/main" id="{DF39A03C-27A6-4375-9691-CB2BB40D4B35}"/>
              </a:ext>
            </a:extLst>
          </p:cNvPr>
          <p:cNvSpPr/>
          <p:nvPr/>
        </p:nvSpPr>
        <p:spPr>
          <a:xfrm>
            <a:off x="7424058" y="3500846"/>
            <a:ext cx="2573382" cy="34834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0" name="Rektangel: afrundede hjørner 9">
            <a:extLst>
              <a:ext uri="{FF2B5EF4-FFF2-40B4-BE49-F238E27FC236}">
                <a16:creationId xmlns:a16="http://schemas.microsoft.com/office/drawing/2014/main" id="{D4E899FF-D4B5-4660-8C27-6F56D1DD8428}"/>
              </a:ext>
            </a:extLst>
          </p:cNvPr>
          <p:cNvSpPr/>
          <p:nvPr/>
        </p:nvSpPr>
        <p:spPr>
          <a:xfrm>
            <a:off x="7424058" y="2730137"/>
            <a:ext cx="2573382" cy="348342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1" name="Rektangel: afrundede hjørner 10">
            <a:extLst>
              <a:ext uri="{FF2B5EF4-FFF2-40B4-BE49-F238E27FC236}">
                <a16:creationId xmlns:a16="http://schemas.microsoft.com/office/drawing/2014/main" id="{13DABEFF-7197-4E57-969C-025BB6B3C659}"/>
              </a:ext>
            </a:extLst>
          </p:cNvPr>
          <p:cNvSpPr/>
          <p:nvPr/>
        </p:nvSpPr>
        <p:spPr>
          <a:xfrm>
            <a:off x="3979817" y="1010194"/>
            <a:ext cx="1933304" cy="544286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12" name="Rektangel: afrundede hjørner 11">
            <a:extLst>
              <a:ext uri="{FF2B5EF4-FFF2-40B4-BE49-F238E27FC236}">
                <a16:creationId xmlns:a16="http://schemas.microsoft.com/office/drawing/2014/main" id="{997B79DC-654D-4D13-8C39-334D900515AE}"/>
              </a:ext>
            </a:extLst>
          </p:cNvPr>
          <p:cNvSpPr/>
          <p:nvPr/>
        </p:nvSpPr>
        <p:spPr>
          <a:xfrm>
            <a:off x="3657598" y="653143"/>
            <a:ext cx="1410791" cy="252548"/>
          </a:xfrm>
          <a:prstGeom prst="roundRect">
            <a:avLst/>
          </a:prstGeom>
          <a:noFill/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295043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Billede 2">
            <a:extLst>
              <a:ext uri="{FF2B5EF4-FFF2-40B4-BE49-F238E27FC236}">
                <a16:creationId xmlns:a16="http://schemas.microsoft.com/office/drawing/2014/main" id="{17E7CF05-E9DA-930D-372F-056425BEE5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1039" y="734780"/>
            <a:ext cx="10955383" cy="4849724"/>
          </a:xfrm>
          <a:prstGeom prst="rect">
            <a:avLst/>
          </a:prstGeom>
        </p:spPr>
      </p:pic>
      <p:sp>
        <p:nvSpPr>
          <p:cNvPr id="4" name="Rektangel 3">
            <a:extLst>
              <a:ext uri="{FF2B5EF4-FFF2-40B4-BE49-F238E27FC236}">
                <a16:creationId xmlns:a16="http://schemas.microsoft.com/office/drawing/2014/main" id="{5928F32D-29B8-CCCB-6029-1F0569E80EA1}"/>
              </a:ext>
            </a:extLst>
          </p:cNvPr>
          <p:cNvSpPr/>
          <p:nvPr/>
        </p:nvSpPr>
        <p:spPr>
          <a:xfrm>
            <a:off x="1485900" y="926645"/>
            <a:ext cx="2711631" cy="3468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825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A000A7F-AC10-2C0F-BC96-F0C6334407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MS SQL Database</a:t>
            </a:r>
            <a:endParaRPr lang="da-DK" dirty="0"/>
          </a:p>
        </p:txBody>
      </p:sp>
      <p:sp>
        <p:nvSpPr>
          <p:cNvPr id="3" name="Pladsholder til indhold 2">
            <a:extLst>
              <a:ext uri="{FF2B5EF4-FFF2-40B4-BE49-F238E27FC236}">
                <a16:creationId xmlns:a16="http://schemas.microsoft.com/office/drawing/2014/main" id="{74B106FD-1E9F-1125-0A43-8E1341E6212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i="1" dirty="0"/>
              <a:t>Standard Suite </a:t>
            </a:r>
            <a:r>
              <a:rPr lang="en-US" dirty="0"/>
              <a:t>giver </a:t>
            </a:r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oprette</a:t>
            </a:r>
            <a:r>
              <a:rPr lang="en-US" dirty="0"/>
              <a:t> </a:t>
            </a:r>
            <a:r>
              <a:rPr lang="en-US" dirty="0" err="1"/>
              <a:t>én</a:t>
            </a:r>
            <a:r>
              <a:rPr lang="en-US" dirty="0"/>
              <a:t> </a:t>
            </a:r>
            <a:r>
              <a:rPr lang="en-US" i="1" dirty="0"/>
              <a:t>MS SQL </a:t>
            </a:r>
            <a:r>
              <a:rPr lang="en-US" dirty="0"/>
              <a:t>database…</a:t>
            </a:r>
          </a:p>
          <a:p>
            <a:r>
              <a:rPr lang="en-US" dirty="0"/>
              <a:t>…men her </a:t>
            </a:r>
            <a:r>
              <a:rPr lang="en-US" dirty="0" err="1"/>
              <a:t>kan</a:t>
            </a:r>
            <a:r>
              <a:rPr lang="en-US" dirty="0"/>
              <a:t> man lave </a:t>
            </a:r>
            <a:r>
              <a:rPr lang="en-US" dirty="0" err="1"/>
              <a:t>så</a:t>
            </a:r>
            <a:r>
              <a:rPr lang="en-US" dirty="0"/>
              <a:t> mange </a:t>
            </a:r>
            <a:r>
              <a:rPr lang="en-US" dirty="0" err="1"/>
              <a:t>tabeller</a:t>
            </a:r>
            <a:r>
              <a:rPr lang="en-US" dirty="0"/>
              <a:t> man </a:t>
            </a:r>
            <a:r>
              <a:rPr lang="en-US" dirty="0" err="1"/>
              <a:t>vil</a:t>
            </a:r>
            <a:endParaRPr lang="en-US" dirty="0"/>
          </a:p>
          <a:p>
            <a:r>
              <a:rPr lang="en-US" b="1" dirty="0"/>
              <a:t>NB</a:t>
            </a:r>
            <a:r>
              <a:rPr lang="en-US" dirty="0"/>
              <a:t>: Ingen </a:t>
            </a:r>
            <a:r>
              <a:rPr lang="en-US" dirty="0" err="1"/>
              <a:t>værktøjer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at </a:t>
            </a:r>
            <a:r>
              <a:rPr lang="en-US" dirty="0" err="1"/>
              <a:t>arbejde</a:t>
            </a:r>
            <a:r>
              <a:rPr lang="en-US" dirty="0"/>
              <a:t> med </a:t>
            </a:r>
            <a:r>
              <a:rPr lang="en-US" i="1" dirty="0"/>
              <a:t>MS </a:t>
            </a:r>
            <a:r>
              <a:rPr lang="en-US" i="1"/>
              <a:t>SQL </a:t>
            </a:r>
            <a:r>
              <a:rPr lang="en-US"/>
              <a:t>database!</a:t>
            </a:r>
            <a:endParaRPr lang="en-US" dirty="0"/>
          </a:p>
          <a:p>
            <a:r>
              <a:rPr lang="en-US" dirty="0" err="1"/>
              <a:t>Forbind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database via </a:t>
            </a:r>
            <a:r>
              <a:rPr lang="en-US" i="1" dirty="0"/>
              <a:t>Management Studio </a:t>
            </a:r>
            <a:r>
              <a:rPr lang="en-US" dirty="0" err="1"/>
              <a:t>og</a:t>
            </a:r>
            <a:r>
              <a:rPr lang="en-US" dirty="0"/>
              <a:t>/</a:t>
            </a:r>
            <a:r>
              <a:rPr lang="en-US" dirty="0" err="1"/>
              <a:t>eller</a:t>
            </a:r>
            <a:r>
              <a:rPr lang="en-US" dirty="0"/>
              <a:t> </a:t>
            </a:r>
            <a:r>
              <a:rPr lang="en-US" i="1" dirty="0"/>
              <a:t>Visual Studio</a:t>
            </a:r>
          </a:p>
          <a:p>
            <a:r>
              <a:rPr lang="en-US" dirty="0" err="1"/>
              <a:t>Når</a:t>
            </a:r>
            <a:r>
              <a:rPr lang="en-US" dirty="0"/>
              <a:t> </a:t>
            </a:r>
            <a:r>
              <a:rPr lang="en-US" dirty="0" err="1"/>
              <a:t>først</a:t>
            </a:r>
            <a:r>
              <a:rPr lang="en-US" dirty="0"/>
              <a:t> man </a:t>
            </a:r>
            <a:r>
              <a:rPr lang="en-US" dirty="0" err="1"/>
              <a:t>har</a:t>
            </a:r>
            <a:r>
              <a:rPr lang="en-US" dirty="0"/>
              <a:t> </a:t>
            </a:r>
            <a:r>
              <a:rPr lang="en-US" dirty="0" err="1"/>
              <a:t>forbundet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</a:t>
            </a:r>
            <a:r>
              <a:rPr lang="en-US" dirty="0" err="1"/>
              <a:t>databasen</a:t>
            </a:r>
            <a:r>
              <a:rPr lang="en-US" dirty="0"/>
              <a:t> </a:t>
            </a:r>
            <a:r>
              <a:rPr lang="en-US" dirty="0" err="1"/>
              <a:t>på</a:t>
            </a:r>
            <a:r>
              <a:rPr lang="en-US" dirty="0"/>
              <a:t> </a:t>
            </a:r>
            <a:r>
              <a:rPr lang="en-US" b="1" i="1" dirty="0"/>
              <a:t>Simply</a:t>
            </a:r>
            <a:r>
              <a:rPr lang="en-US" dirty="0"/>
              <a:t>, er alt </a:t>
            </a:r>
            <a:r>
              <a:rPr lang="en-US" dirty="0" err="1"/>
              <a:t>som</a:t>
            </a:r>
            <a:r>
              <a:rPr lang="en-US" dirty="0"/>
              <a:t> </a:t>
            </a:r>
            <a:r>
              <a:rPr lang="en-US" dirty="0" err="1"/>
              <a:t>før</a:t>
            </a:r>
            <a:r>
              <a:rPr lang="en-US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7846815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5AB5181D-5B3D-7714-0ED2-4E5A72FA2D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4547" y="873269"/>
            <a:ext cx="10802983" cy="3687064"/>
          </a:xfrm>
          <a:prstGeom prst="rect">
            <a:avLst/>
          </a:prstGeom>
        </p:spPr>
      </p:pic>
      <p:sp>
        <p:nvSpPr>
          <p:cNvPr id="5" name="Rektangel 4">
            <a:extLst>
              <a:ext uri="{FF2B5EF4-FFF2-40B4-BE49-F238E27FC236}">
                <a16:creationId xmlns:a16="http://schemas.microsoft.com/office/drawing/2014/main" id="{42732505-AB41-C80C-4796-95B752061591}"/>
              </a:ext>
            </a:extLst>
          </p:cNvPr>
          <p:cNvSpPr/>
          <p:nvPr/>
        </p:nvSpPr>
        <p:spPr>
          <a:xfrm>
            <a:off x="1014547" y="4258421"/>
            <a:ext cx="788127" cy="3468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E6038930-54E4-9979-01D5-A8E5F4206500}"/>
              </a:ext>
            </a:extLst>
          </p:cNvPr>
          <p:cNvSpPr/>
          <p:nvPr/>
        </p:nvSpPr>
        <p:spPr>
          <a:xfrm>
            <a:off x="4232364" y="2233678"/>
            <a:ext cx="7419705" cy="10189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F58F7657-7ED8-356B-A915-278A4DB6E73B}"/>
              </a:ext>
            </a:extLst>
          </p:cNvPr>
          <p:cNvSpPr/>
          <p:nvPr/>
        </p:nvSpPr>
        <p:spPr>
          <a:xfrm>
            <a:off x="4232364" y="1506583"/>
            <a:ext cx="1754779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  <p:sp>
        <p:nvSpPr>
          <p:cNvPr id="8" name="Rektangel 7">
            <a:extLst>
              <a:ext uri="{FF2B5EF4-FFF2-40B4-BE49-F238E27FC236}">
                <a16:creationId xmlns:a16="http://schemas.microsoft.com/office/drawing/2014/main" id="{D05B49B4-3A8F-4607-59AD-26C692A201AF}"/>
              </a:ext>
            </a:extLst>
          </p:cNvPr>
          <p:cNvSpPr/>
          <p:nvPr/>
        </p:nvSpPr>
        <p:spPr>
          <a:xfrm>
            <a:off x="8804366" y="1506582"/>
            <a:ext cx="1049383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8634744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illede 3">
            <a:extLst>
              <a:ext uri="{FF2B5EF4-FFF2-40B4-BE49-F238E27FC236}">
                <a16:creationId xmlns:a16="http://schemas.microsoft.com/office/drawing/2014/main" id="{219C08DB-B130-A511-2107-42FACA255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3886" y="458818"/>
            <a:ext cx="10196604" cy="59403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872872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Billede 4">
            <a:extLst>
              <a:ext uri="{FF2B5EF4-FFF2-40B4-BE49-F238E27FC236}">
                <a16:creationId xmlns:a16="http://schemas.microsoft.com/office/drawing/2014/main" id="{60533BA3-227A-D7F9-BD6F-4B5FCF6895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8577" y="953724"/>
            <a:ext cx="10344150" cy="4010025"/>
          </a:xfrm>
          <a:prstGeom prst="rect">
            <a:avLst/>
          </a:prstGeom>
        </p:spPr>
      </p:pic>
      <p:sp>
        <p:nvSpPr>
          <p:cNvPr id="6" name="Rektangel 5">
            <a:extLst>
              <a:ext uri="{FF2B5EF4-FFF2-40B4-BE49-F238E27FC236}">
                <a16:creationId xmlns:a16="http://schemas.microsoft.com/office/drawing/2014/main" id="{6B049371-6A7A-A311-57F2-B0E27B5DE67E}"/>
              </a:ext>
            </a:extLst>
          </p:cNvPr>
          <p:cNvSpPr/>
          <p:nvPr/>
        </p:nvSpPr>
        <p:spPr>
          <a:xfrm>
            <a:off x="2704012" y="2921725"/>
            <a:ext cx="2786742" cy="35269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63604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827</TotalTime>
  <Words>184</Words>
  <Application>Microsoft Office PowerPoint</Application>
  <PresentationFormat>Widescreen</PresentationFormat>
  <Paragraphs>17</Paragraphs>
  <Slides>13</Slides>
  <Notes>0</Notes>
  <HiddenSlides>0</HiddenSlides>
  <MMClips>0</MMClips>
  <ScaleCrop>false</ScaleCrop>
  <HeadingPairs>
    <vt:vector size="6" baseType="variant">
      <vt:variant>
        <vt:lpstr>Benyttede skrifttyper</vt:lpstr>
      </vt:variant>
      <vt:variant>
        <vt:i4>3</vt:i4>
      </vt:variant>
      <vt:variant>
        <vt:lpstr>Tema</vt:lpstr>
      </vt:variant>
      <vt:variant>
        <vt:i4>1</vt:i4>
      </vt:variant>
      <vt:variant>
        <vt:lpstr>Slidetitler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Office-tema</vt:lpstr>
      <vt:lpstr>Database-hosting med Simply.com  (2025)</vt:lpstr>
      <vt:lpstr>Hvor?</vt:lpstr>
      <vt:lpstr>Hvor?</vt:lpstr>
      <vt:lpstr>PowerPoint-præsentation</vt:lpstr>
      <vt:lpstr>PowerPoint-præsentation</vt:lpstr>
      <vt:lpstr>MS SQL Database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  <vt:lpstr>PowerPoint-præsentation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Web-hosting med Simply.com</dc:title>
  <dc:creator>per</dc:creator>
  <cp:lastModifiedBy>Per Storgård Laursen</cp:lastModifiedBy>
  <cp:revision>37</cp:revision>
  <dcterms:created xsi:type="dcterms:W3CDTF">2023-04-22T09:49:34Z</dcterms:created>
  <dcterms:modified xsi:type="dcterms:W3CDTF">2025-08-05T08:17:35Z</dcterms:modified>
</cp:coreProperties>
</file>