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57" r:id="rId3"/>
    <p:sldId id="297" r:id="rId4"/>
    <p:sldId id="296" r:id="rId5"/>
    <p:sldId id="258" r:id="rId6"/>
    <p:sldId id="259" r:id="rId7"/>
    <p:sldId id="260" r:id="rId8"/>
    <p:sldId id="262" r:id="rId9"/>
    <p:sldId id="288" r:id="rId10"/>
    <p:sldId id="289" r:id="rId11"/>
    <p:sldId id="290" r:id="rId12"/>
    <p:sldId id="264" r:id="rId13"/>
    <p:sldId id="299" r:id="rId14"/>
    <p:sldId id="269" r:id="rId15"/>
    <p:sldId id="270" r:id="rId16"/>
    <p:sldId id="292" r:id="rId17"/>
    <p:sldId id="275" r:id="rId18"/>
    <p:sldId id="277" r:id="rId19"/>
    <p:sldId id="272" r:id="rId20"/>
    <p:sldId id="280" r:id="rId21"/>
    <p:sldId id="282" r:id="rId22"/>
    <p:sldId id="273" r:id="rId23"/>
    <p:sldId id="274" r:id="rId24"/>
    <p:sldId id="276" r:id="rId25"/>
    <p:sldId id="278" r:id="rId26"/>
    <p:sldId id="281" r:id="rId27"/>
    <p:sldId id="284" r:id="rId28"/>
    <p:sldId id="279" r:id="rId29"/>
    <p:sldId id="285" r:id="rId30"/>
    <p:sldId id="286" r:id="rId31"/>
    <p:sldId id="293" r:id="rId32"/>
    <p:sldId id="294" r:id="rId33"/>
    <p:sldId id="295" r:id="rId34"/>
    <p:sldId id="287" r:id="rId3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5E5FE-84ED-ACFD-11D5-DB3355216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293BC13-6A05-166B-D53B-867A556C0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EB1813C-41FF-41EB-9E70-963C7F90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D84-EFBF-424E-91FC-6D43C27A5285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520CB0F-1EA0-1B8D-7785-D3AD78D5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51B9770-6564-CD4C-CD42-E7FC7FCB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64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FC060-FA3A-C9A5-FBE2-39B7E1D2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525B39D-8D35-038F-6B64-D7B02EF36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3E474ED-F555-8EC5-0BAB-E95BE9C1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D84-EFBF-424E-91FC-6D43C27A5285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879DBFF-8DA1-1B59-92D7-E6C49CD6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28FA9DC-BC87-F4AB-4CFF-647DF312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051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671A3D3-CD11-13DD-DD66-22BACFC69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52F8B09-A680-5E16-86B0-DD2F32F65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1DF2931-6EE0-79AC-90C8-5FC9A578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D84-EFBF-424E-91FC-6D43C27A5285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619FA6A-D10E-52A3-C2F7-2F54DC14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161F40E-4084-EA60-A869-7A186908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862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E32070-7987-F9E5-0AC8-31679294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7863A45-DDDF-25F7-9C7C-0910E9F53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A17B5DE-86F4-A5BE-C371-A42792E7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D84-EFBF-424E-91FC-6D43C27A5285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75EBD08-64BF-D26E-B8A4-04297883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7B578DF-D1B9-1FFE-5E74-6DD206AF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192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30AEC-7E57-ED14-2B5F-CAEF2486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3F0314E-4A18-99BE-CDEB-04774891D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8E8CBD7-6A65-0057-F8CA-0B9C9653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D84-EFBF-424E-91FC-6D43C27A5285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4B41853-A6CF-9C7F-3EE5-6A1DC3E3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79F01D4-C3F3-24F2-1AA9-F43D4BDE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375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77940-9A87-0893-EFD7-90627C30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FB75C95-FA0C-BA6B-CFF4-135362887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F0AAA07-2F10-0E49-4568-17DDB78EE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7797421-B3A1-9C81-9CA3-C8AE955F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D84-EFBF-424E-91FC-6D43C27A5285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45E6E98-4228-B4ED-6EA9-9B7A06FF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DA472E7-42B2-4F09-4646-90B0190B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9404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3EC29-48DF-138A-F4A9-BF346FD92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88E1CC5-6625-6B7D-2747-0EAA53F45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5FA1643-B831-E44A-EF7F-5C452ECED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271ADB9-3279-E42B-2AC4-CCF131EE7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0BA816A-AF19-365B-55E6-B115B0739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DA5283AD-437E-97ED-AA16-42E5E9C3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D84-EFBF-424E-91FC-6D43C27A5285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059211F-E40E-304B-5405-FACC7B71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8109AEF6-AFC4-6720-ADA6-EBFD25A6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352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210BE-5755-B017-5A04-25F33C85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E091914-62A6-78F6-D297-7EEC4E35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D84-EFBF-424E-91FC-6D43C27A5285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5AA8348-7679-6E5A-A944-FEC43AFB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F654449-5651-C45A-BF9D-B9AB4B13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542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D9DD4E9-2260-3A62-5EF5-6163E047A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D84-EFBF-424E-91FC-6D43C27A5285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6E7EA9B6-B9D9-35D3-F9C3-F6304D73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C043E2A-8C71-89DF-2BA5-B1A90D2A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821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E439F-AEF6-9F1C-ED4F-B018C09E3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B8F5DAE-717C-5821-DD2E-18AF23EB0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F9D7320-D045-974D-0F52-07163ECDF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6485C5D-FD92-A945-7E62-42CFEA44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D84-EFBF-424E-91FC-6D43C27A5285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FC8F20A-7E9B-49D4-3503-D463861D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583600F-E72C-C169-17C1-6305F98C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149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F1E56-57A2-F593-8412-DC41A072C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BC7C459-6D41-7D87-DAF7-BB1438656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EE1BB55-BEBE-0EA2-8542-DC58C3EE2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0B76934-52EB-9C92-0C07-7F27CC3F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D84-EFBF-424E-91FC-6D43C27A5285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71F3BD4-EED7-4993-1EB0-A282E29B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71CCB87-2F9D-0BD9-2300-859A5BE7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057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7B3B677-B640-3030-0F34-562A186F1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B7CCDCA-C5D3-2D16-09DE-E9426ED7D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263C741-AC44-06FA-EF09-596D2E0F1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1ED84-EFBF-424E-91FC-6D43C27A5285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310538-3EC4-6147-1132-F935C0AC9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62861AA-0F1C-E3A2-C5B7-C00D2F24E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206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simply.com/dk" TargetMode="External"/><Relationship Id="rId2" Type="http://schemas.openxmlformats.org/officeDocument/2006/relationships/hyperlink" Target="simply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92B7F6-C911-9E26-867C-2DA57FD2F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898" y="1122363"/>
            <a:ext cx="10638064" cy="3386884"/>
          </a:xfrm>
        </p:spPr>
        <p:txBody>
          <a:bodyPr>
            <a:normAutofit/>
          </a:bodyPr>
          <a:lstStyle/>
          <a:p>
            <a:r>
              <a:rPr lang="en-US" dirty="0"/>
              <a:t>Web-hosting </a:t>
            </a:r>
            <a:r>
              <a:rPr lang="en-US"/>
              <a:t>med </a:t>
            </a:r>
            <a:br>
              <a:rPr lang="en-US"/>
            </a:br>
            <a:r>
              <a:rPr lang="en-US" b="1"/>
              <a:t>Simply.com</a:t>
            </a:r>
            <a:br>
              <a:rPr lang="en-US" b="1"/>
            </a:br>
            <a:br>
              <a:rPr lang="en-US" b="1"/>
            </a:br>
            <a:r>
              <a:rPr lang="en-US"/>
              <a:t>(2025)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055997B-57AB-2A67-4643-2F5C0DDBC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21555"/>
            <a:ext cx="9144000" cy="614082"/>
          </a:xfrm>
        </p:spPr>
        <p:txBody>
          <a:bodyPr>
            <a:normAutofit/>
          </a:bodyPr>
          <a:lstStyle/>
          <a:p>
            <a:r>
              <a:rPr lang="en-US" sz="3600"/>
              <a:t>Database </a:t>
            </a:r>
            <a:r>
              <a:rPr lang="en-US" sz="3600" dirty="0" err="1"/>
              <a:t>og</a:t>
            </a:r>
            <a:r>
              <a:rPr lang="en-US" sz="3600" dirty="0"/>
              <a:t> web-apps</a:t>
            </a:r>
            <a:endParaRPr lang="da-DK" sz="3600" dirty="0"/>
          </a:p>
        </p:txBody>
      </p:sp>
    </p:spTree>
    <p:extLst>
      <p:ext uri="{BB962C8B-B14F-4D97-AF65-F5344CB8AC3E}">
        <p14:creationId xmlns:p14="http://schemas.microsoft.com/office/powerpoint/2010/main" val="388936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3BF1E498-7CE7-849F-4DFD-F061974D5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42" y="426720"/>
            <a:ext cx="4603654" cy="561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7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1D0C0A8C-79FC-77EA-1563-D2D986FE0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227" y="557347"/>
            <a:ext cx="4257220" cy="5190309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1BE9E2CA-EA92-047D-D2E2-F6A9B3729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37" y="1273069"/>
            <a:ext cx="6978041" cy="4065285"/>
          </a:xfrm>
          <a:prstGeom prst="rect">
            <a:avLst/>
          </a:prstGeom>
        </p:spPr>
      </p:pic>
      <p:cxnSp>
        <p:nvCxnSpPr>
          <p:cNvPr id="6" name="Lige pilforbindelse 5">
            <a:extLst>
              <a:ext uri="{FF2B5EF4-FFF2-40B4-BE49-F238E27FC236}">
                <a16:creationId xmlns:a16="http://schemas.microsoft.com/office/drawing/2014/main" id="{A7770950-6768-C2E8-005B-3EB79568C4E3}"/>
              </a:ext>
            </a:extLst>
          </p:cNvPr>
          <p:cNvCxnSpPr>
            <a:cxnSpLocks/>
          </p:cNvCxnSpPr>
          <p:nvPr/>
        </p:nvCxnSpPr>
        <p:spPr>
          <a:xfrm flipV="1">
            <a:off x="4440420" y="3296194"/>
            <a:ext cx="4842917" cy="7707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2DC72BAC-D19B-9710-8B94-82FBE96FE980}"/>
              </a:ext>
            </a:extLst>
          </p:cNvPr>
          <p:cNvCxnSpPr>
            <a:cxnSpLocks/>
          </p:cNvCxnSpPr>
          <p:nvPr/>
        </p:nvCxnSpPr>
        <p:spPr>
          <a:xfrm flipV="1">
            <a:off x="4306389" y="3766457"/>
            <a:ext cx="4976948" cy="818606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9344CC1F-1C21-C721-9B5B-4B422A0408AA}"/>
              </a:ext>
            </a:extLst>
          </p:cNvPr>
          <p:cNvCxnSpPr>
            <a:cxnSpLocks/>
          </p:cNvCxnSpPr>
          <p:nvPr/>
        </p:nvCxnSpPr>
        <p:spPr>
          <a:xfrm flipV="1">
            <a:off x="4563292" y="4034246"/>
            <a:ext cx="4720045" cy="818606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ktangel 15">
            <a:extLst>
              <a:ext uri="{FF2B5EF4-FFF2-40B4-BE49-F238E27FC236}">
                <a16:creationId xmlns:a16="http://schemas.microsoft.com/office/drawing/2014/main" id="{E820D03E-AABB-6CF1-1714-E9B1488CA53F}"/>
              </a:ext>
            </a:extLst>
          </p:cNvPr>
          <p:cNvSpPr/>
          <p:nvPr/>
        </p:nvSpPr>
        <p:spPr>
          <a:xfrm>
            <a:off x="9283337" y="4852852"/>
            <a:ext cx="2516778" cy="2677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A042E598-A7D6-AB42-42C8-6BED313E9B54}"/>
              </a:ext>
            </a:extLst>
          </p:cNvPr>
          <p:cNvSpPr/>
          <p:nvPr/>
        </p:nvSpPr>
        <p:spPr>
          <a:xfrm>
            <a:off x="9283337" y="4130037"/>
            <a:ext cx="1219200" cy="2677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9067F0A6-0F2B-15BB-A5C2-73584851AFDF}"/>
              </a:ext>
            </a:extLst>
          </p:cNvPr>
          <p:cNvSpPr/>
          <p:nvPr/>
        </p:nvSpPr>
        <p:spPr>
          <a:xfrm>
            <a:off x="9266236" y="3405050"/>
            <a:ext cx="1486127" cy="2677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077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6655CFCD-B37B-F2DD-C665-9F92D546B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411" y="156754"/>
            <a:ext cx="4941168" cy="6614160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2DCE434B-6F3C-6FC4-5FA9-EB3466E71056}"/>
              </a:ext>
            </a:extLst>
          </p:cNvPr>
          <p:cNvSpPr/>
          <p:nvPr/>
        </p:nvSpPr>
        <p:spPr>
          <a:xfrm>
            <a:off x="3770811" y="1234441"/>
            <a:ext cx="4586768" cy="2982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4C7F60AA-7BC5-BF0D-E3A7-32A736F188E9}"/>
              </a:ext>
            </a:extLst>
          </p:cNvPr>
          <p:cNvSpPr/>
          <p:nvPr/>
        </p:nvSpPr>
        <p:spPr>
          <a:xfrm>
            <a:off x="4571999" y="1935481"/>
            <a:ext cx="2329544" cy="2982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880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7E7C5F87-DDDA-4E88-8E79-18528116A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342" y="1231760"/>
            <a:ext cx="6021266" cy="2473189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1BE9E2CA-EA92-047D-D2E2-F6A9B3729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16" y="324023"/>
            <a:ext cx="5627369" cy="3278407"/>
          </a:xfrm>
          <a:prstGeom prst="rect">
            <a:avLst/>
          </a:prstGeom>
        </p:spPr>
      </p:pic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171871A6-8312-4399-9E08-C20704ACB823}"/>
              </a:ext>
            </a:extLst>
          </p:cNvPr>
          <p:cNvCxnSpPr>
            <a:cxnSpLocks/>
          </p:cNvCxnSpPr>
          <p:nvPr/>
        </p:nvCxnSpPr>
        <p:spPr>
          <a:xfrm>
            <a:off x="3678011" y="2555422"/>
            <a:ext cx="4259852" cy="0"/>
          </a:xfrm>
          <a:prstGeom prst="straightConnector1">
            <a:avLst/>
          </a:prstGeom>
          <a:ln w="38100">
            <a:solidFill>
              <a:srgbClr val="00B050">
                <a:alpha val="4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ge pilforbindelse 23">
            <a:extLst>
              <a:ext uri="{FF2B5EF4-FFF2-40B4-BE49-F238E27FC236}">
                <a16:creationId xmlns:a16="http://schemas.microsoft.com/office/drawing/2014/main" id="{96ECD88C-2DEE-49AA-8ADE-47DE3B09B6B8}"/>
              </a:ext>
            </a:extLst>
          </p:cNvPr>
          <p:cNvCxnSpPr>
            <a:cxnSpLocks/>
          </p:cNvCxnSpPr>
          <p:nvPr/>
        </p:nvCxnSpPr>
        <p:spPr>
          <a:xfrm flipV="1">
            <a:off x="3348446" y="2555422"/>
            <a:ext cx="6252754" cy="248738"/>
          </a:xfrm>
          <a:prstGeom prst="straightConnector1">
            <a:avLst/>
          </a:prstGeom>
          <a:ln w="38100">
            <a:solidFill>
              <a:srgbClr val="00B050">
                <a:alpha val="4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>
            <a:extLst>
              <a:ext uri="{FF2B5EF4-FFF2-40B4-BE49-F238E27FC236}">
                <a16:creationId xmlns:a16="http://schemas.microsoft.com/office/drawing/2014/main" id="{DAAEC37C-158C-4486-A769-64A5F2AE703B}"/>
              </a:ext>
            </a:extLst>
          </p:cNvPr>
          <p:cNvCxnSpPr>
            <a:cxnSpLocks/>
          </p:cNvCxnSpPr>
          <p:nvPr/>
        </p:nvCxnSpPr>
        <p:spPr>
          <a:xfrm flipV="1">
            <a:off x="3548743" y="2769326"/>
            <a:ext cx="4140926" cy="230778"/>
          </a:xfrm>
          <a:prstGeom prst="straightConnector1">
            <a:avLst/>
          </a:prstGeom>
          <a:ln w="38100">
            <a:solidFill>
              <a:srgbClr val="00B050">
                <a:alpha val="4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>
            <a:extLst>
              <a:ext uri="{FF2B5EF4-FFF2-40B4-BE49-F238E27FC236}">
                <a16:creationId xmlns:a16="http://schemas.microsoft.com/office/drawing/2014/main" id="{30450470-F8E8-4455-96A6-D0033334C6F8}"/>
              </a:ext>
            </a:extLst>
          </p:cNvPr>
          <p:cNvCxnSpPr>
            <a:cxnSpLocks/>
          </p:cNvCxnSpPr>
          <p:nvPr/>
        </p:nvCxnSpPr>
        <p:spPr>
          <a:xfrm flipV="1">
            <a:off x="4145280" y="2925804"/>
            <a:ext cx="4140926" cy="230778"/>
          </a:xfrm>
          <a:prstGeom prst="straightConnector1">
            <a:avLst/>
          </a:prstGeom>
          <a:ln w="38100">
            <a:solidFill>
              <a:srgbClr val="00B050">
                <a:alpha val="4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Billede 30">
            <a:extLst>
              <a:ext uri="{FF2B5EF4-FFF2-40B4-BE49-F238E27FC236}">
                <a16:creationId xmlns:a16="http://schemas.microsoft.com/office/drawing/2014/main" id="{E6F18FF5-F670-47CE-928C-83798007F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16" y="3958267"/>
            <a:ext cx="6148251" cy="1657109"/>
          </a:xfrm>
          <a:prstGeom prst="rect">
            <a:avLst/>
          </a:prstGeom>
        </p:spPr>
      </p:pic>
      <p:cxnSp>
        <p:nvCxnSpPr>
          <p:cNvPr id="32" name="Lige pilforbindelse 31">
            <a:extLst>
              <a:ext uri="{FF2B5EF4-FFF2-40B4-BE49-F238E27FC236}">
                <a16:creationId xmlns:a16="http://schemas.microsoft.com/office/drawing/2014/main" id="{A72AACD1-5B52-4F63-8ACC-96470260D10B}"/>
              </a:ext>
            </a:extLst>
          </p:cNvPr>
          <p:cNvCxnSpPr>
            <a:cxnSpLocks/>
          </p:cNvCxnSpPr>
          <p:nvPr/>
        </p:nvCxnSpPr>
        <p:spPr>
          <a:xfrm flipV="1">
            <a:off x="1859280" y="3156582"/>
            <a:ext cx="7302137" cy="2220962"/>
          </a:xfrm>
          <a:prstGeom prst="straightConnector1">
            <a:avLst/>
          </a:prstGeom>
          <a:ln w="38100">
            <a:solidFill>
              <a:srgbClr val="00B050">
                <a:alpha val="4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02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9A95C-72F0-4B2E-00E3-1AC450CF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Web-apps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b="1" i="1" dirty="0"/>
              <a:t>Simply</a:t>
            </a:r>
            <a:endParaRPr lang="da-DK" b="1" i="1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6A03F5-A404-2EDA-F3F9-2FC799210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3275" cy="4351338"/>
          </a:xfrm>
        </p:spPr>
        <p:txBody>
          <a:bodyPr/>
          <a:lstStyle/>
          <a:p>
            <a:r>
              <a:rPr lang="en-US" dirty="0"/>
              <a:t>Under </a:t>
            </a:r>
            <a:r>
              <a:rPr lang="en-US" b="1" dirty="0"/>
              <a:t>Website</a:t>
            </a:r>
            <a:r>
              <a:rPr lang="en-US" dirty="0"/>
              <a:t>, </a:t>
            </a:r>
            <a:r>
              <a:rPr lang="en-US" dirty="0" err="1"/>
              <a:t>vælg</a:t>
            </a:r>
            <a:r>
              <a:rPr lang="en-US" dirty="0"/>
              <a:t> </a:t>
            </a:r>
            <a:r>
              <a:rPr lang="en-US" b="1" dirty="0" err="1"/>
              <a:t>Subdomæner</a:t>
            </a:r>
            <a:r>
              <a:rPr lang="en-US" dirty="0"/>
              <a:t>,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vælg</a:t>
            </a:r>
            <a:r>
              <a:rPr lang="en-US" dirty="0"/>
              <a:t> </a:t>
            </a:r>
            <a:r>
              <a:rPr lang="en-US" b="1" dirty="0" err="1"/>
              <a:t>Opret</a:t>
            </a:r>
            <a:r>
              <a:rPr lang="en-US" b="1" dirty="0"/>
              <a:t> </a:t>
            </a:r>
            <a:r>
              <a:rPr lang="en-US" b="1" dirty="0" err="1"/>
              <a:t>nyt</a:t>
            </a:r>
            <a:r>
              <a:rPr lang="en-US" b="1" dirty="0"/>
              <a:t> </a:t>
            </a:r>
            <a:r>
              <a:rPr lang="en-US" b="1" dirty="0" err="1"/>
              <a:t>subdomæne</a:t>
            </a:r>
            <a:endParaRPr lang="en-US" b="1" dirty="0"/>
          </a:p>
          <a:p>
            <a:r>
              <a:rPr lang="en-US" dirty="0" err="1"/>
              <a:t>Indtast</a:t>
            </a:r>
            <a:r>
              <a:rPr lang="en-US" dirty="0"/>
              <a:t> </a:t>
            </a:r>
            <a:r>
              <a:rPr lang="en-US" dirty="0" err="1"/>
              <a:t>navn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subdomæne</a:t>
            </a:r>
            <a:r>
              <a:rPr lang="en-US" dirty="0"/>
              <a:t>,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vælg</a:t>
            </a:r>
            <a:r>
              <a:rPr lang="en-US" dirty="0"/>
              <a:t> </a:t>
            </a:r>
            <a:r>
              <a:rPr lang="en-US" dirty="0" err="1"/>
              <a:t>mappe</a:t>
            </a:r>
            <a:r>
              <a:rPr lang="en-US" dirty="0"/>
              <a:t> (</a:t>
            </a:r>
            <a:r>
              <a:rPr lang="en-US" dirty="0" err="1"/>
              <a:t>typisk</a:t>
            </a:r>
            <a:r>
              <a:rPr lang="en-US" dirty="0"/>
              <a:t> </a:t>
            </a:r>
            <a:r>
              <a:rPr lang="en-US" dirty="0" err="1"/>
              <a:t>samme</a:t>
            </a:r>
            <a:r>
              <a:rPr lang="en-US" dirty="0"/>
              <a:t> </a:t>
            </a:r>
            <a:r>
              <a:rPr lang="en-US" dirty="0" err="1"/>
              <a:t>navn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navnet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subdomæne</a:t>
            </a:r>
            <a:r>
              <a:rPr lang="en-US" dirty="0"/>
              <a:t>)</a:t>
            </a:r>
          </a:p>
          <a:p>
            <a:r>
              <a:rPr lang="en-US" dirty="0" err="1"/>
              <a:t>Subdomæne</a:t>
            </a:r>
            <a:r>
              <a:rPr lang="en-US" dirty="0"/>
              <a:t> </a:t>
            </a:r>
            <a:r>
              <a:rPr lang="en-US" dirty="0" err="1"/>
              <a:t>oprettes</a:t>
            </a:r>
            <a:r>
              <a:rPr lang="en-US" dirty="0"/>
              <a:t> (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tage</a:t>
            </a:r>
            <a:r>
              <a:rPr lang="en-US" dirty="0"/>
              <a:t> et par </a:t>
            </a:r>
            <a:r>
              <a:rPr lang="en-US" dirty="0" err="1"/>
              <a:t>minutter</a:t>
            </a:r>
            <a:r>
              <a:rPr lang="en-US" dirty="0"/>
              <a:t>)</a:t>
            </a:r>
          </a:p>
          <a:p>
            <a:r>
              <a:rPr lang="en-US" dirty="0" err="1"/>
              <a:t>Gå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b="1" dirty="0"/>
              <a:t>File Manager</a:t>
            </a:r>
            <a:r>
              <a:rPr lang="en-US"/>
              <a:t>, klik på </a:t>
            </a:r>
            <a:r>
              <a:rPr lang="en-US" b="1"/>
              <a:t>Loginoplysninger</a:t>
            </a:r>
            <a:endParaRPr lang="en-US" b="1" dirty="0"/>
          </a:p>
          <a:p>
            <a:r>
              <a:rPr lang="en-US" dirty="0"/>
              <a:t>Disse </a:t>
            </a:r>
            <a:r>
              <a:rPr lang="en-US" dirty="0" err="1"/>
              <a:t>oplysninger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bruges</a:t>
            </a:r>
            <a:r>
              <a:rPr lang="en-US" dirty="0"/>
              <a:t> </a:t>
            </a:r>
            <a:r>
              <a:rPr lang="en-US" dirty="0" err="1"/>
              <a:t>ved</a:t>
            </a:r>
            <a:r>
              <a:rPr lang="en-US" dirty="0"/>
              <a:t> </a:t>
            </a:r>
            <a:r>
              <a:rPr lang="en-US" dirty="0" err="1"/>
              <a:t>publicering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app</a:t>
            </a:r>
          </a:p>
          <a:p>
            <a:r>
              <a:rPr lang="en-US" dirty="0">
                <a:solidFill>
                  <a:srgbClr val="FF0000"/>
                </a:solidFill>
              </a:rPr>
              <a:t>NB</a:t>
            </a:r>
            <a:r>
              <a:rPr lang="en-US"/>
              <a:t>: Mere end ét subdomæne kan give lidt udfordringer…  </a:t>
            </a:r>
            <a:r>
              <a:rPr lang="en-US" dirty="0"/>
              <a:t>(se </a:t>
            </a:r>
            <a:r>
              <a:rPr lang="en-US" dirty="0" err="1"/>
              <a:t>senere</a:t>
            </a:r>
            <a:r>
              <a:rPr lang="en-US" dirty="0"/>
              <a:t>) 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1565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DD2789AF-550E-8DBC-794E-575AA08E5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17" y="628650"/>
            <a:ext cx="11433366" cy="5229214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804637D8-8719-1214-A767-D054D4DFBC27}"/>
              </a:ext>
            </a:extLst>
          </p:cNvPr>
          <p:cNvSpPr/>
          <p:nvPr/>
        </p:nvSpPr>
        <p:spPr>
          <a:xfrm>
            <a:off x="428626" y="2213067"/>
            <a:ext cx="905691" cy="2982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385CC715-C4A6-2C21-6454-BA503A456784}"/>
              </a:ext>
            </a:extLst>
          </p:cNvPr>
          <p:cNvSpPr/>
          <p:nvPr/>
        </p:nvSpPr>
        <p:spPr>
          <a:xfrm>
            <a:off x="7708174" y="4775824"/>
            <a:ext cx="2124891" cy="10820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332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D6F9DA3D-06EF-AB57-F4D6-A21D2C005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257" y="826396"/>
            <a:ext cx="8672512" cy="4911735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C8C0EF9B-0599-2553-AB5C-70912D1E4E29}"/>
              </a:ext>
            </a:extLst>
          </p:cNvPr>
          <p:cNvSpPr/>
          <p:nvPr/>
        </p:nvSpPr>
        <p:spPr>
          <a:xfrm>
            <a:off x="1404257" y="3703048"/>
            <a:ext cx="1710418" cy="10322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792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AAA0A163-7E51-149F-4D67-095F6772B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17" y="460856"/>
            <a:ext cx="8560526" cy="3125655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9A6E7984-5A9B-056D-36F2-5A5D2DBAD8D8}"/>
              </a:ext>
            </a:extLst>
          </p:cNvPr>
          <p:cNvSpPr/>
          <p:nvPr/>
        </p:nvSpPr>
        <p:spPr>
          <a:xfrm>
            <a:off x="627017" y="3250202"/>
            <a:ext cx="1710418" cy="3363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C1927E0F-5D58-AD39-5DE3-30BFDF5AAB9D}"/>
              </a:ext>
            </a:extLst>
          </p:cNvPr>
          <p:cNvSpPr/>
          <p:nvPr/>
        </p:nvSpPr>
        <p:spPr>
          <a:xfrm>
            <a:off x="6213565" y="1273356"/>
            <a:ext cx="1710418" cy="3363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8941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C2743EF4-6BF9-CE62-69DE-CBA9E6A4C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95325"/>
            <a:ext cx="944880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0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9A95C-72F0-4B2E-00E3-1AC450CF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Web-apps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b="1" i="1" dirty="0"/>
              <a:t>Simply</a:t>
            </a:r>
            <a:endParaRPr lang="da-DK" b="1" i="1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6A03F5-A404-2EDA-F3F9-2FC799210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Når</a:t>
            </a:r>
            <a:r>
              <a:rPr lang="en-US" dirty="0"/>
              <a:t> </a:t>
            </a:r>
            <a:r>
              <a:rPr lang="en-US" dirty="0" err="1"/>
              <a:t>subdomænet</a:t>
            </a:r>
            <a:r>
              <a:rPr lang="en-US" dirty="0"/>
              <a:t> er </a:t>
            </a:r>
            <a:r>
              <a:rPr lang="en-US" dirty="0" err="1"/>
              <a:t>klar</a:t>
            </a:r>
            <a:r>
              <a:rPr lang="en-US" dirty="0"/>
              <a:t>,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i="1" dirty="0"/>
              <a:t>Razor Pages </a:t>
            </a:r>
            <a:r>
              <a:rPr lang="en-US" dirty="0"/>
              <a:t>app </a:t>
            </a:r>
            <a:r>
              <a:rPr lang="en-US" dirty="0" err="1"/>
              <a:t>publiceres</a:t>
            </a:r>
            <a:r>
              <a:rPr lang="en-US" dirty="0"/>
              <a:t> (</a:t>
            </a:r>
            <a:r>
              <a:rPr lang="en-US" b="1" dirty="0"/>
              <a:t>Publish</a:t>
            </a:r>
            <a:r>
              <a:rPr lang="en-US"/>
              <a:t>) til </a:t>
            </a:r>
            <a:r>
              <a:rPr lang="en-US" dirty="0" err="1"/>
              <a:t>subdomænet</a:t>
            </a:r>
            <a:r>
              <a:rPr lang="en-US" dirty="0"/>
              <a:t>.</a:t>
            </a:r>
          </a:p>
          <a:p>
            <a:r>
              <a:rPr lang="en-US" dirty="0" err="1"/>
              <a:t>Lav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i="1" dirty="0"/>
              <a:t>Razor Pages </a:t>
            </a:r>
            <a:r>
              <a:rPr lang="en-US" dirty="0"/>
              <a:t>app </a:t>
            </a:r>
            <a:r>
              <a:rPr lang="en-US" dirty="0" err="1"/>
              <a:t>helt</a:t>
            </a:r>
            <a:r>
              <a:rPr lang="en-US" dirty="0"/>
              <a:t>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sædvanligt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Visual Studio</a:t>
            </a:r>
          </a:p>
        </p:txBody>
      </p:sp>
    </p:spTree>
    <p:extLst>
      <p:ext uri="{BB962C8B-B14F-4D97-AF65-F5344CB8AC3E}">
        <p14:creationId xmlns:p14="http://schemas.microsoft.com/office/powerpoint/2010/main" val="371105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FDDB0-C6DD-B5D0-6A14-911B88D1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Hvor</a:t>
            </a:r>
            <a:r>
              <a:rPr lang="en-US" dirty="0"/>
              <a:t>?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57578EA-63FA-BFC5-8B8C-D83AB7402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Web-hosting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>
                <a:hlinkClick r:id="rId2" action="ppaction://hlinkfile"/>
              </a:rPr>
              <a:t>simply.com</a:t>
            </a:r>
            <a:r>
              <a:rPr lang="en-US" dirty="0"/>
              <a:t> (</a:t>
            </a:r>
            <a:r>
              <a:rPr lang="en-US" dirty="0" err="1"/>
              <a:t>bliver</a:t>
            </a:r>
            <a:r>
              <a:rPr lang="en-US" dirty="0"/>
              <a:t> </a:t>
            </a:r>
            <a:r>
              <a:rPr lang="en-US" dirty="0" err="1"/>
              <a:t>sendt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>
                <a:hlinkClick r:id="rId3" action="ppaction://hlinkfile"/>
              </a:rPr>
              <a:t>simply.com/dk</a:t>
            </a:r>
            <a:r>
              <a:rPr lang="en-US" dirty="0"/>
              <a:t>)</a:t>
            </a:r>
          </a:p>
          <a:p>
            <a:r>
              <a:rPr lang="en-US" b="1" dirty="0" err="1"/>
              <a:t>Produkt</a:t>
            </a:r>
            <a:r>
              <a:rPr lang="en-US" dirty="0"/>
              <a:t>: </a:t>
            </a:r>
            <a:r>
              <a:rPr lang="fr-FR" i="1" dirty="0"/>
              <a:t>Standard Suite </a:t>
            </a:r>
            <a:r>
              <a:rPr lang="fr-FR" dirty="0"/>
              <a:t>(ASP / ASP.</a:t>
            </a:r>
            <a:r>
              <a:rPr lang="fr-FR"/>
              <a:t>NET)</a:t>
            </a:r>
          </a:p>
          <a:p>
            <a:r>
              <a:rPr lang="fr-FR" b="1"/>
              <a:t>NB</a:t>
            </a:r>
            <a:r>
              <a:rPr lang="fr-FR"/>
              <a:t>: </a:t>
            </a:r>
            <a:r>
              <a:rPr lang="fr-FR" i="1"/>
              <a:t>Basic Suite </a:t>
            </a:r>
            <a:r>
              <a:rPr lang="fr-FR"/>
              <a:t>er </a:t>
            </a:r>
            <a:r>
              <a:rPr lang="fr-FR" u="sng"/>
              <a:t>ikke</a:t>
            </a:r>
            <a:r>
              <a:rPr lang="fr-FR"/>
              <a:t> nok!</a:t>
            </a:r>
          </a:p>
        </p:txBody>
      </p:sp>
    </p:spTree>
    <p:extLst>
      <p:ext uri="{BB962C8B-B14F-4D97-AF65-F5344CB8AC3E}">
        <p14:creationId xmlns:p14="http://schemas.microsoft.com/office/powerpoint/2010/main" val="259993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9A95C-72F0-4B2E-00E3-1AC450CF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Web-apps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b="1" i="1" dirty="0"/>
              <a:t>Simply </a:t>
            </a:r>
            <a:r>
              <a:rPr lang="en-US" dirty="0"/>
              <a:t>[</a:t>
            </a:r>
            <a:r>
              <a:rPr lang="en-US" dirty="0" err="1"/>
              <a:t>Publicering</a:t>
            </a:r>
            <a:r>
              <a:rPr lang="en-US" dirty="0"/>
              <a:t>, del 1]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6A03F5-A404-2EDA-F3F9-2FC799210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Når</a:t>
            </a:r>
            <a:r>
              <a:rPr lang="en-US" dirty="0"/>
              <a:t> din app er </a:t>
            </a:r>
            <a:r>
              <a:rPr lang="en-US" dirty="0" err="1"/>
              <a:t>klar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publicering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Under </a:t>
            </a:r>
            <a:r>
              <a:rPr lang="en-US" b="1" dirty="0"/>
              <a:t>Build</a:t>
            </a:r>
            <a:r>
              <a:rPr lang="en-US" dirty="0"/>
              <a:t> menu, </a:t>
            </a:r>
            <a:r>
              <a:rPr lang="en-US" dirty="0" err="1"/>
              <a:t>vælg</a:t>
            </a:r>
            <a:r>
              <a:rPr lang="en-US" dirty="0"/>
              <a:t> </a:t>
            </a:r>
            <a:r>
              <a:rPr lang="en-US" b="1" dirty="0"/>
              <a:t>Publish (</a:t>
            </a:r>
            <a:r>
              <a:rPr lang="en-US" b="1" dirty="0" err="1"/>
              <a:t>navn</a:t>
            </a:r>
            <a:r>
              <a:rPr lang="en-US" b="1" dirty="0"/>
              <a:t> </a:t>
            </a:r>
            <a:r>
              <a:rPr lang="en-US" b="1" dirty="0" err="1"/>
              <a:t>på</a:t>
            </a:r>
            <a:r>
              <a:rPr lang="en-US" b="1" dirty="0"/>
              <a:t> din app)</a:t>
            </a:r>
          </a:p>
          <a:p>
            <a:pPr lvl="1"/>
            <a:r>
              <a:rPr lang="en-US" dirty="0"/>
              <a:t>Som </a:t>
            </a:r>
            <a:r>
              <a:rPr lang="en-US" b="1" dirty="0"/>
              <a:t>Target</a:t>
            </a:r>
            <a:r>
              <a:rPr lang="en-US" dirty="0"/>
              <a:t>, </a:t>
            </a:r>
            <a:r>
              <a:rPr lang="en-US" dirty="0" err="1"/>
              <a:t>vælg</a:t>
            </a:r>
            <a:r>
              <a:rPr lang="en-US" dirty="0"/>
              <a:t> </a:t>
            </a:r>
            <a:r>
              <a:rPr lang="en-US" b="1" dirty="0"/>
              <a:t>FTP/FTPS Server</a:t>
            </a:r>
          </a:p>
          <a:p>
            <a:pPr lvl="1"/>
            <a:r>
              <a:rPr lang="en-US" dirty="0" err="1"/>
              <a:t>Udfyld</a:t>
            </a:r>
            <a:r>
              <a:rPr lang="en-US" dirty="0"/>
              <a:t> de </a:t>
            </a:r>
            <a:r>
              <a:rPr lang="en-US" dirty="0" err="1"/>
              <a:t>nødvendige</a:t>
            </a:r>
            <a:r>
              <a:rPr lang="en-US" dirty="0"/>
              <a:t> information (</a:t>
            </a:r>
            <a:r>
              <a:rPr lang="en-US" b="1" dirty="0"/>
              <a:t>NB</a:t>
            </a:r>
            <a:r>
              <a:rPr lang="en-US" dirty="0"/>
              <a:t>: </a:t>
            </a:r>
            <a:r>
              <a:rPr lang="en-US" b="1" dirty="0"/>
              <a:t>Server</a:t>
            </a:r>
            <a:r>
              <a:rPr lang="en-US" dirty="0"/>
              <a:t>, </a:t>
            </a:r>
            <a:r>
              <a:rPr lang="en-US" b="1" dirty="0"/>
              <a:t>Username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b="1" dirty="0"/>
              <a:t>Password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hentes</a:t>
            </a:r>
            <a:r>
              <a:rPr lang="en-US" dirty="0"/>
              <a:t> </a:t>
            </a:r>
            <a:r>
              <a:rPr lang="en-US" err="1"/>
              <a:t>fra</a:t>
            </a:r>
            <a:r>
              <a:rPr lang="en-US"/>
              <a:t> </a:t>
            </a:r>
            <a:r>
              <a:rPr lang="en-US" b="1"/>
              <a:t>File Manager </a:t>
            </a:r>
            <a:r>
              <a:rPr lang="en-US"/>
              <a:t>(klik på </a:t>
            </a:r>
            <a:r>
              <a:rPr lang="en-US" b="1"/>
              <a:t>Loginoplysninger</a:t>
            </a:r>
            <a:r>
              <a:rPr lang="en-US"/>
              <a:t>))</a:t>
            </a:r>
            <a:endParaRPr lang="en-US" dirty="0"/>
          </a:p>
          <a:p>
            <a:pPr lvl="1"/>
            <a:r>
              <a:rPr lang="en-US" dirty="0" err="1"/>
              <a:t>Afprøv</a:t>
            </a:r>
            <a:r>
              <a:rPr lang="en-US" dirty="0"/>
              <a:t> </a:t>
            </a:r>
            <a:r>
              <a:rPr lang="en-US" dirty="0" err="1"/>
              <a:t>forbindelsen</a:t>
            </a:r>
            <a:r>
              <a:rPr lang="en-US" dirty="0"/>
              <a:t>. </a:t>
            </a:r>
            <a:r>
              <a:rPr lang="en-US" dirty="0" err="1"/>
              <a:t>Når</a:t>
            </a:r>
            <a:r>
              <a:rPr lang="en-US" dirty="0"/>
              <a:t> alt er OK, </a:t>
            </a:r>
            <a:r>
              <a:rPr lang="en-US" dirty="0" err="1"/>
              <a:t>tryk</a:t>
            </a:r>
            <a:r>
              <a:rPr lang="en-US" dirty="0"/>
              <a:t> </a:t>
            </a:r>
            <a:r>
              <a:rPr lang="en-US" b="1" dirty="0"/>
              <a:t>Finish</a:t>
            </a:r>
          </a:p>
          <a:p>
            <a:pPr lvl="1"/>
            <a:r>
              <a:rPr lang="en-US" dirty="0"/>
              <a:t>Der </a:t>
            </a:r>
            <a:r>
              <a:rPr lang="en-US" dirty="0" err="1"/>
              <a:t>oprettes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“publish profile”. </a:t>
            </a:r>
            <a:r>
              <a:rPr lang="en-US" dirty="0" err="1"/>
              <a:t>Når</a:t>
            </a:r>
            <a:r>
              <a:rPr lang="en-US" dirty="0"/>
              <a:t> </a:t>
            </a:r>
            <a:r>
              <a:rPr lang="en-US" dirty="0" err="1"/>
              <a:t>færdig</a:t>
            </a:r>
            <a:r>
              <a:rPr lang="en-US" dirty="0"/>
              <a:t>, </a:t>
            </a:r>
            <a:r>
              <a:rPr lang="en-US" err="1"/>
              <a:t>tryk</a:t>
            </a:r>
            <a:r>
              <a:rPr lang="en-US"/>
              <a:t> </a:t>
            </a:r>
            <a:r>
              <a:rPr lang="en-US" b="1"/>
              <a:t>Close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NB: fortsætter på næste slide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04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9A95C-72F0-4B2E-00E3-1AC450CF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Web-apps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b="1" i="1" dirty="0"/>
              <a:t>Simply </a:t>
            </a:r>
            <a:r>
              <a:rPr lang="en-US" dirty="0"/>
              <a:t>[</a:t>
            </a:r>
            <a:r>
              <a:rPr lang="en-US" dirty="0" err="1"/>
              <a:t>Publicering</a:t>
            </a:r>
            <a:r>
              <a:rPr lang="en-US" dirty="0"/>
              <a:t>, </a:t>
            </a:r>
            <a:r>
              <a:rPr lang="en-US"/>
              <a:t>del 2]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6A03F5-A404-2EDA-F3F9-2FC799210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Når</a:t>
            </a:r>
            <a:r>
              <a:rPr lang="en-US" dirty="0"/>
              <a:t> din app er </a:t>
            </a:r>
            <a:r>
              <a:rPr lang="en-US" dirty="0" err="1"/>
              <a:t>klar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publicering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Under </a:t>
            </a:r>
            <a:r>
              <a:rPr lang="en-US" b="1" dirty="0"/>
              <a:t>More Actions</a:t>
            </a:r>
            <a:r>
              <a:rPr lang="en-US" dirty="0"/>
              <a:t>, </a:t>
            </a:r>
            <a:r>
              <a:rPr lang="en-US" dirty="0" err="1"/>
              <a:t>vælg</a:t>
            </a:r>
            <a:r>
              <a:rPr lang="en-US" dirty="0"/>
              <a:t> </a:t>
            </a:r>
            <a:r>
              <a:rPr lang="en-US" b="1" dirty="0"/>
              <a:t>Edit</a:t>
            </a:r>
          </a:p>
          <a:p>
            <a:pPr lvl="2"/>
            <a:r>
              <a:rPr lang="en-US" dirty="0" err="1"/>
              <a:t>Sæt</a:t>
            </a:r>
            <a:r>
              <a:rPr lang="en-US" dirty="0"/>
              <a:t> </a:t>
            </a:r>
            <a:r>
              <a:rPr lang="en-US" b="1" dirty="0"/>
              <a:t>Deployment Mode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b="1" dirty="0"/>
              <a:t>Self-contained</a:t>
            </a:r>
          </a:p>
          <a:p>
            <a:pPr lvl="2"/>
            <a:r>
              <a:rPr lang="en-US" dirty="0" err="1"/>
              <a:t>Vælg</a:t>
            </a:r>
            <a:r>
              <a:rPr lang="en-US" dirty="0"/>
              <a:t> </a:t>
            </a:r>
            <a:r>
              <a:rPr lang="en-US" b="1" dirty="0"/>
              <a:t>Delete all existing files prior to publish</a:t>
            </a:r>
          </a:p>
          <a:p>
            <a:pPr lvl="2"/>
            <a:r>
              <a:rPr lang="en-US" dirty="0" err="1"/>
              <a:t>Tryk</a:t>
            </a:r>
            <a:r>
              <a:rPr lang="en-US" dirty="0"/>
              <a:t> </a:t>
            </a:r>
            <a:r>
              <a:rPr lang="en-US" b="1" dirty="0"/>
              <a:t>Save</a:t>
            </a:r>
          </a:p>
          <a:p>
            <a:pPr lvl="1"/>
            <a:r>
              <a:rPr lang="en-US" dirty="0"/>
              <a:t>Nu er app </a:t>
            </a:r>
            <a:r>
              <a:rPr lang="en-US" dirty="0" err="1"/>
              <a:t>klar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at </a:t>
            </a:r>
            <a:r>
              <a:rPr lang="en-US" dirty="0" err="1"/>
              <a:t>blive</a:t>
            </a:r>
            <a:r>
              <a:rPr lang="en-US" dirty="0"/>
              <a:t> </a:t>
            </a:r>
            <a:r>
              <a:rPr lang="en-US" dirty="0" err="1"/>
              <a:t>publiceret</a:t>
            </a:r>
            <a:endParaRPr lang="en-US" dirty="0"/>
          </a:p>
          <a:p>
            <a:pPr lvl="1"/>
            <a:r>
              <a:rPr lang="en-US" dirty="0" err="1"/>
              <a:t>Tryk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b="1" dirty="0"/>
              <a:t>Publish</a:t>
            </a:r>
            <a:r>
              <a:rPr lang="en-US" dirty="0"/>
              <a:t>-</a:t>
            </a:r>
            <a:r>
              <a:rPr lang="en-US" dirty="0" err="1"/>
              <a:t>knappen</a:t>
            </a:r>
            <a:r>
              <a:rPr lang="en-US" dirty="0"/>
              <a:t> (</a:t>
            </a:r>
            <a:r>
              <a:rPr lang="en-US" dirty="0" err="1"/>
              <a:t>øverste</a:t>
            </a:r>
            <a:r>
              <a:rPr lang="en-US" dirty="0"/>
              <a:t> </a:t>
            </a:r>
            <a:r>
              <a:rPr lang="en-US" dirty="0" err="1"/>
              <a:t>højre</a:t>
            </a:r>
            <a:r>
              <a:rPr lang="en-US" dirty="0"/>
              <a:t> </a:t>
            </a:r>
            <a:r>
              <a:rPr lang="en-US" dirty="0" err="1"/>
              <a:t>hjørne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Appen </a:t>
            </a:r>
            <a:r>
              <a:rPr lang="en-US" dirty="0" err="1"/>
              <a:t>bliver</a:t>
            </a:r>
            <a:r>
              <a:rPr lang="en-US" dirty="0"/>
              <a:t> </a:t>
            </a:r>
            <a:r>
              <a:rPr lang="en-US" dirty="0" err="1"/>
              <a:t>publiceret</a:t>
            </a:r>
            <a:r>
              <a:rPr lang="en-US" dirty="0"/>
              <a:t> (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tage</a:t>
            </a:r>
            <a:r>
              <a:rPr lang="en-US" dirty="0"/>
              <a:t> </a:t>
            </a:r>
            <a:r>
              <a:rPr lang="en-US" dirty="0" err="1"/>
              <a:t>flere</a:t>
            </a:r>
            <a:r>
              <a:rPr lang="en-US" dirty="0"/>
              <a:t> </a:t>
            </a:r>
            <a:r>
              <a:rPr lang="en-US" dirty="0" err="1"/>
              <a:t>minutter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Appen er </a:t>
            </a:r>
            <a:r>
              <a:rPr lang="en-US" dirty="0" err="1"/>
              <a:t>klar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brug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i="1" dirty="0"/>
              <a:t>(sub-</a:t>
            </a:r>
            <a:r>
              <a:rPr lang="en-US" i="1" dirty="0" err="1"/>
              <a:t>domæne</a:t>
            </a:r>
            <a:r>
              <a:rPr lang="en-US" i="1" dirty="0"/>
              <a:t>).(</a:t>
            </a:r>
            <a:r>
              <a:rPr lang="en-US" i="1" dirty="0" err="1"/>
              <a:t>domæne</a:t>
            </a:r>
            <a:r>
              <a:rPr lang="en-US" i="1" dirty="0"/>
              <a:t>).dk </a:t>
            </a:r>
            <a:r>
              <a:rPr lang="en-US" dirty="0">
                <a:sym typeface="Wingdings" panose="05000000000000000000" pitchFamily="2" charset="2"/>
              </a:rPr>
              <a:t>.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8468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E4AD4C3D-ADB7-75C5-05CB-8E34DEFF9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394" y="616404"/>
            <a:ext cx="6042735" cy="4706030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5105A950-8072-44D7-BBB7-34E5859D44BB}"/>
              </a:ext>
            </a:extLst>
          </p:cNvPr>
          <p:cNvSpPr/>
          <p:nvPr/>
        </p:nvSpPr>
        <p:spPr>
          <a:xfrm>
            <a:off x="3851910" y="2715441"/>
            <a:ext cx="1850844" cy="3363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447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FCD27C40-93D1-9C10-3723-968E57EA9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827" y="525360"/>
            <a:ext cx="8359447" cy="5883604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38B715CD-2641-2020-76F3-6DD25A21DB84}"/>
              </a:ext>
            </a:extLst>
          </p:cNvPr>
          <p:cNvSpPr/>
          <p:nvPr/>
        </p:nvSpPr>
        <p:spPr>
          <a:xfrm>
            <a:off x="3480434" y="3467162"/>
            <a:ext cx="3487783" cy="6925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739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76AA5291-620C-0A71-FA13-1EB25F6C0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3" y="416828"/>
            <a:ext cx="8475236" cy="591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1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193976CB-35B1-7BC7-D881-571728E41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371" y="492380"/>
            <a:ext cx="5142034" cy="3590925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73B9A7BC-57A8-43E9-25E3-0BA64B153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02" y="492380"/>
            <a:ext cx="6244902" cy="4002060"/>
          </a:xfrm>
          <a:prstGeom prst="rect">
            <a:avLst/>
          </a:prstGeom>
        </p:spPr>
      </p:pic>
      <p:cxnSp>
        <p:nvCxnSpPr>
          <p:cNvPr id="4" name="Lige pilforbindelse 3">
            <a:extLst>
              <a:ext uri="{FF2B5EF4-FFF2-40B4-BE49-F238E27FC236}">
                <a16:creationId xmlns:a16="http://schemas.microsoft.com/office/drawing/2014/main" id="{7B64D63C-1C52-2A00-28EB-1C793B0480DE}"/>
              </a:ext>
            </a:extLst>
          </p:cNvPr>
          <p:cNvCxnSpPr>
            <a:cxnSpLocks/>
          </p:cNvCxnSpPr>
          <p:nvPr/>
        </p:nvCxnSpPr>
        <p:spPr>
          <a:xfrm flipV="1">
            <a:off x="3078480" y="2739118"/>
            <a:ext cx="4930684" cy="11623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Lige pilforbindelse 7">
            <a:extLst>
              <a:ext uri="{FF2B5EF4-FFF2-40B4-BE49-F238E27FC236}">
                <a16:creationId xmlns:a16="http://schemas.microsoft.com/office/drawing/2014/main" id="{212319F9-B90F-4E45-4DB0-990FE30438A3}"/>
              </a:ext>
            </a:extLst>
          </p:cNvPr>
          <p:cNvCxnSpPr>
            <a:cxnSpLocks/>
          </p:cNvCxnSpPr>
          <p:nvPr/>
        </p:nvCxnSpPr>
        <p:spPr>
          <a:xfrm flipV="1">
            <a:off x="3287486" y="3098346"/>
            <a:ext cx="4721678" cy="1046934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B2E41CC3-DDDD-26F3-6D9B-79C000641553}"/>
              </a:ext>
            </a:extLst>
          </p:cNvPr>
          <p:cNvCxnSpPr>
            <a:cxnSpLocks/>
          </p:cNvCxnSpPr>
          <p:nvPr/>
        </p:nvCxnSpPr>
        <p:spPr>
          <a:xfrm flipV="1">
            <a:off x="3130731" y="1432832"/>
            <a:ext cx="4923337" cy="19591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ktangel 8">
            <a:extLst>
              <a:ext uri="{FF2B5EF4-FFF2-40B4-BE49-F238E27FC236}">
                <a16:creationId xmlns:a16="http://schemas.microsoft.com/office/drawing/2014/main" id="{BF6FFE2E-2B36-DD80-F8AA-17F4A74FE213}"/>
              </a:ext>
            </a:extLst>
          </p:cNvPr>
          <p:cNvSpPr/>
          <p:nvPr/>
        </p:nvSpPr>
        <p:spPr>
          <a:xfrm>
            <a:off x="7950382" y="1530804"/>
            <a:ext cx="1177290" cy="738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924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4E7A5E85-003B-9748-9224-14FBD0AD0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668082"/>
            <a:ext cx="10248900" cy="4970047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4C53914D-9288-E2DB-D625-0C092DABC5E9}"/>
              </a:ext>
            </a:extLst>
          </p:cNvPr>
          <p:cNvSpPr/>
          <p:nvPr/>
        </p:nvSpPr>
        <p:spPr>
          <a:xfrm>
            <a:off x="4398918" y="1351189"/>
            <a:ext cx="1177290" cy="5470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94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452E7DA7-C92E-871A-8725-FC992672C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236" y="400050"/>
            <a:ext cx="4947130" cy="6057900"/>
          </a:xfrm>
          <a:prstGeom prst="rect">
            <a:avLst/>
          </a:prstGeom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179D9D1D-CB71-7258-668F-DED500CC993E}"/>
              </a:ext>
            </a:extLst>
          </p:cNvPr>
          <p:cNvSpPr/>
          <p:nvPr/>
        </p:nvSpPr>
        <p:spPr>
          <a:xfrm>
            <a:off x="4629150" y="2261507"/>
            <a:ext cx="3473904" cy="2735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ABE7DDBA-6602-C16A-45D0-599DDBD39192}"/>
              </a:ext>
            </a:extLst>
          </p:cNvPr>
          <p:cNvSpPr/>
          <p:nvPr/>
        </p:nvSpPr>
        <p:spPr>
          <a:xfrm>
            <a:off x="4629150" y="3573235"/>
            <a:ext cx="1890032" cy="2735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463CBBA-E60B-EDA9-1979-84B585F7B13C}"/>
              </a:ext>
            </a:extLst>
          </p:cNvPr>
          <p:cNvSpPr/>
          <p:nvPr/>
        </p:nvSpPr>
        <p:spPr>
          <a:xfrm>
            <a:off x="7018564" y="6113689"/>
            <a:ext cx="590550" cy="2735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805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3AC77E44-449F-72F1-3358-54D1BAD81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39" y="661849"/>
            <a:ext cx="9938657" cy="5435999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F1ABE132-53E4-746E-85FC-C1DA97B6EDD6}"/>
              </a:ext>
            </a:extLst>
          </p:cNvPr>
          <p:cNvSpPr/>
          <p:nvPr/>
        </p:nvSpPr>
        <p:spPr>
          <a:xfrm>
            <a:off x="10095139" y="1028701"/>
            <a:ext cx="1143000" cy="3932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676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9A95C-72F0-4B2E-00E3-1AC450CF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Web-apps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b="1" i="1" dirty="0"/>
              <a:t>Simply</a:t>
            </a:r>
            <a:endParaRPr lang="da-DK" b="1" i="1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6A03F5-A404-2EDA-F3F9-2FC799210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NB</a:t>
            </a:r>
            <a:r>
              <a:rPr lang="en-US"/>
              <a:t>: Mere end ét subdomæne kan give lidt udfordringer… </a:t>
            </a:r>
          </a:p>
          <a:p>
            <a:r>
              <a:rPr lang="en-US"/>
              <a:t>Naturlig tanke: hver web-app kører på eget sub-domæne</a:t>
            </a:r>
          </a:p>
          <a:p>
            <a:r>
              <a:rPr lang="en-US"/>
              <a:t>Virker </a:t>
            </a:r>
            <a:r>
              <a:rPr lang="en-US" u="sng"/>
              <a:t>ikke</a:t>
            </a:r>
            <a:r>
              <a:rPr lang="en-US"/>
              <a:t> </a:t>
            </a:r>
            <a:r>
              <a:rPr lang="en-US" i="1"/>
              <a:t>out-of-the-box</a:t>
            </a:r>
            <a:r>
              <a:rPr lang="en-US"/>
              <a:t>!</a:t>
            </a:r>
            <a:endParaRPr lang="en-US" dirty="0"/>
          </a:p>
          <a:p>
            <a:r>
              <a:rPr lang="en-US"/>
              <a:t>Den korte version: kun een web-app kan køre med hosting-modellen </a:t>
            </a:r>
            <a:r>
              <a:rPr lang="en-US" b="1" i="1"/>
              <a:t>inProcess</a:t>
            </a:r>
            <a:r>
              <a:rPr lang="en-US"/>
              <a:t> (default), alle andre skal køre </a:t>
            </a:r>
            <a:r>
              <a:rPr lang="en-US" b="1" i="1"/>
              <a:t>OutOfProcess</a:t>
            </a:r>
          </a:p>
        </p:txBody>
      </p:sp>
    </p:spTree>
    <p:extLst>
      <p:ext uri="{BB962C8B-B14F-4D97-AF65-F5344CB8AC3E}">
        <p14:creationId xmlns:p14="http://schemas.microsoft.com/office/powerpoint/2010/main" val="260008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FDDB0-C6DD-B5D0-6A14-911B88D1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Hvor</a:t>
            </a:r>
            <a:r>
              <a:rPr lang="en-US" dirty="0"/>
              <a:t>?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57578EA-63FA-BFC5-8B8C-D83AB7402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/>
              <a:t>Pris</a:t>
            </a:r>
            <a:r>
              <a:rPr lang="fr-FR"/>
              <a:t>: knap 600 kr for 3 år</a:t>
            </a:r>
            <a:r>
              <a:rPr lang="fr-FR" dirty="0"/>
              <a:t>, </a:t>
            </a:r>
            <a:r>
              <a:rPr lang="fr-FR"/>
              <a:t>med rabatkode </a:t>
            </a:r>
            <a:r>
              <a:rPr lang="fr-FR" b="1"/>
              <a:t>ZEALAND_2025</a:t>
            </a:r>
          </a:p>
          <a:p>
            <a:pPr lvl="1"/>
            <a:r>
              <a:rPr lang="fr-FR" b="1"/>
              <a:t>NB</a:t>
            </a:r>
            <a:r>
              <a:rPr lang="fr-FR"/>
              <a:t>: </a:t>
            </a:r>
            <a:r>
              <a:rPr lang="fr-FR" u="sng"/>
              <a:t>Husk</a:t>
            </a:r>
            <a:r>
              <a:rPr lang="fr-FR"/>
              <a:t> at bruge rabatkode!! (giver 75 % rabat)</a:t>
            </a:r>
          </a:p>
          <a:p>
            <a:pPr lvl="1"/>
            <a:r>
              <a:rPr lang="fr-FR" b="1"/>
              <a:t>NB</a:t>
            </a:r>
            <a:r>
              <a:rPr lang="fr-FR"/>
              <a:t>: </a:t>
            </a:r>
            <a:r>
              <a:rPr lang="fr-FR" u="sng"/>
              <a:t>Husk</a:t>
            </a:r>
            <a:r>
              <a:rPr lang="fr-FR"/>
              <a:t> at bestille for 36 måneder!</a:t>
            </a:r>
            <a:endParaRPr lang="fr-FR" b="1"/>
          </a:p>
          <a:p>
            <a:r>
              <a:rPr lang="fr-FR" b="1"/>
              <a:t>Eller</a:t>
            </a:r>
            <a:r>
              <a:rPr lang="fr-FR"/>
              <a:t>: 5 kr/md</a:t>
            </a:r>
            <a:r>
              <a:rPr lang="fr-FR" b="1"/>
              <a:t> </a:t>
            </a:r>
            <a:r>
              <a:rPr lang="fr-FR"/>
              <a:t>ved almindeligt sign-up, MEN kun de første 12 måneder! Derefter 112 kr pr måned!</a:t>
            </a:r>
            <a:endParaRPr lang="fr-FR" dirty="0"/>
          </a:p>
          <a:p>
            <a:r>
              <a:rPr lang="da-DK"/>
              <a:t>”</a:t>
            </a:r>
            <a:r>
              <a:rPr lang="da-DK" dirty="0"/>
              <a:t>Kom nemt i </a:t>
            </a:r>
            <a:r>
              <a:rPr lang="da-DK" dirty="0" err="1"/>
              <a:t>gang”-side</a:t>
            </a:r>
            <a:r>
              <a:rPr lang="da-DK" dirty="0"/>
              <a:t> er god til overblik</a:t>
            </a:r>
          </a:p>
        </p:txBody>
      </p:sp>
    </p:spTree>
    <p:extLst>
      <p:ext uri="{BB962C8B-B14F-4D97-AF65-F5344CB8AC3E}">
        <p14:creationId xmlns:p14="http://schemas.microsoft.com/office/powerpoint/2010/main" val="2710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42174-0178-E45D-343D-5DAC78B2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Web-apps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b="1" i="1" dirty="0"/>
              <a:t>Simply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E58DE49-6CBF-C80D-90FE-982146EFC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52757" cy="4351338"/>
          </a:xfrm>
        </p:spPr>
        <p:txBody>
          <a:bodyPr/>
          <a:lstStyle/>
          <a:p>
            <a:r>
              <a:rPr lang="da-DK"/>
              <a:t>Nemmeste </a:t>
            </a:r>
            <a:r>
              <a:rPr lang="da-DK" dirty="0"/>
              <a:t>løsning: </a:t>
            </a:r>
            <a:r>
              <a:rPr lang="da-DK" b="1" dirty="0"/>
              <a:t>lav ét sub-domæne, og publicer altid til dette! </a:t>
            </a:r>
          </a:p>
          <a:p>
            <a:r>
              <a:rPr lang="da-DK" dirty="0"/>
              <a:t>Man kan sagtens publicere flere apps til samme sub-domæne, de vil så ”bare” overskrive hinanden.</a:t>
            </a:r>
          </a:p>
          <a:p>
            <a:r>
              <a:rPr lang="da-DK"/>
              <a:t>Ingen tvungen sammenhæng mellem en apps navn og det sub-domæne den kører i</a:t>
            </a: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4" name="Grafik 3" descr="Tommelfingeren opad med massiv udfyldning">
            <a:extLst>
              <a:ext uri="{FF2B5EF4-FFF2-40B4-BE49-F238E27FC236}">
                <a16:creationId xmlns:a16="http://schemas.microsoft.com/office/drawing/2014/main" id="{365768C6-219B-25B7-5F51-A8E5DEA2F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2341" y="1240971"/>
            <a:ext cx="1349829" cy="134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7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42174-0178-E45D-343D-5DAC78B2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Web-apps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b="1" i="1" dirty="0"/>
              <a:t>Simply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E58DE49-6CBF-C80D-90FE-982146EFC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52757" cy="2248354"/>
          </a:xfrm>
        </p:spPr>
        <p:txBody>
          <a:bodyPr/>
          <a:lstStyle/>
          <a:p>
            <a:r>
              <a:rPr lang="da-DK"/>
              <a:t>Alternativ løsning A: </a:t>
            </a:r>
            <a:r>
              <a:rPr lang="da-DK" b="1"/>
              <a:t>tilpas .csproj-filen i Visual Studio</a:t>
            </a:r>
          </a:p>
          <a:p>
            <a:r>
              <a:rPr lang="da-DK"/>
              <a:t>I dit RazorPages-projekt i Visual Studio:</a:t>
            </a:r>
          </a:p>
          <a:p>
            <a:pPr lvl="1"/>
            <a:r>
              <a:rPr lang="da-DK"/>
              <a:t>Højreklik på projektet i </a:t>
            </a:r>
            <a:r>
              <a:rPr lang="da-DK" b="1"/>
              <a:t>Solution Explorer</a:t>
            </a:r>
          </a:p>
          <a:p>
            <a:pPr lvl="1"/>
            <a:r>
              <a:rPr lang="da-DK"/>
              <a:t>Vælg </a:t>
            </a:r>
            <a:r>
              <a:rPr lang="da-DK" b="1"/>
              <a:t>Edit Project File</a:t>
            </a:r>
          </a:p>
          <a:p>
            <a:pPr lvl="1"/>
            <a:r>
              <a:rPr lang="da-DK"/>
              <a:t>Tilføj to linjer til filen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9886FBE-EFB9-1D1F-6C07-4AA85676A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904" y="4648132"/>
            <a:ext cx="4983615" cy="1844743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AF42ECEA-C3BD-5BAB-FE22-4BD2846EB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72" y="4648131"/>
            <a:ext cx="4081438" cy="1844743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F8CC5950-9062-3EA1-BB9A-AAB62086CA80}"/>
              </a:ext>
            </a:extLst>
          </p:cNvPr>
          <p:cNvSpPr/>
          <p:nvPr/>
        </p:nvSpPr>
        <p:spPr>
          <a:xfrm>
            <a:off x="7768317" y="5514975"/>
            <a:ext cx="4118202" cy="3265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Pil: højre 8">
            <a:extLst>
              <a:ext uri="{FF2B5EF4-FFF2-40B4-BE49-F238E27FC236}">
                <a16:creationId xmlns:a16="http://schemas.microsoft.com/office/drawing/2014/main" id="{56ED6203-3ED0-7BAB-4A97-52A42AF27C21}"/>
              </a:ext>
            </a:extLst>
          </p:cNvPr>
          <p:cNvSpPr/>
          <p:nvPr/>
        </p:nvSpPr>
        <p:spPr>
          <a:xfrm>
            <a:off x="5106408" y="5170452"/>
            <a:ext cx="1440997" cy="8001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1" name="Grafik 10" descr="Tommelfingeren opad med massiv udfyldning">
            <a:extLst>
              <a:ext uri="{FF2B5EF4-FFF2-40B4-BE49-F238E27FC236}">
                <a16:creationId xmlns:a16="http://schemas.microsoft.com/office/drawing/2014/main" id="{2CE256F0-5D0D-7D4D-1E7C-1F3B9FCAB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2341" y="1240971"/>
            <a:ext cx="1349829" cy="134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8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42174-0178-E45D-343D-5DAC78B2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Web-apps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b="1" i="1" dirty="0"/>
              <a:t>Simply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E58DE49-6CBF-C80D-90FE-982146EFC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8158842" cy="4620080"/>
          </a:xfrm>
        </p:spPr>
        <p:txBody>
          <a:bodyPr>
            <a:normAutofit/>
          </a:bodyPr>
          <a:lstStyle/>
          <a:p>
            <a:r>
              <a:rPr lang="da-DK"/>
              <a:t>Alternativ løsning B: </a:t>
            </a:r>
            <a:r>
              <a:rPr lang="da-DK" b="1"/>
              <a:t>tilpas web.config-filen på Simply.com</a:t>
            </a:r>
          </a:p>
          <a:p>
            <a:r>
              <a:rPr lang="da-DK"/>
              <a:t>I din publicerede web-app, brug </a:t>
            </a:r>
            <a:r>
              <a:rPr lang="da-DK" b="1"/>
              <a:t>File Manager</a:t>
            </a:r>
            <a:r>
              <a:rPr lang="da-DK"/>
              <a:t>:</a:t>
            </a:r>
          </a:p>
          <a:p>
            <a:pPr lvl="1"/>
            <a:r>
              <a:rPr lang="da-DK"/>
              <a:t>Gå ned i mappen for din web-app</a:t>
            </a:r>
          </a:p>
          <a:p>
            <a:pPr lvl="1"/>
            <a:r>
              <a:rPr lang="da-DK"/>
              <a:t>Find filen </a:t>
            </a:r>
            <a:r>
              <a:rPr lang="da-DK" b="1"/>
              <a:t>web.config </a:t>
            </a:r>
            <a:r>
              <a:rPr lang="da-DK"/>
              <a:t>(plejer at ligge sidst)</a:t>
            </a:r>
          </a:p>
          <a:p>
            <a:pPr lvl="1"/>
            <a:r>
              <a:rPr lang="da-DK"/>
              <a:t>Redigér filen to steder (se figur på næste slide)</a:t>
            </a:r>
          </a:p>
          <a:p>
            <a:r>
              <a:rPr lang="da-DK" b="1"/>
              <a:t>NB: Skal gøres efter hver Publish!</a:t>
            </a:r>
          </a:p>
        </p:txBody>
      </p:sp>
    </p:spTree>
    <p:extLst>
      <p:ext uri="{BB962C8B-B14F-4D97-AF65-F5344CB8AC3E}">
        <p14:creationId xmlns:p14="http://schemas.microsoft.com/office/powerpoint/2010/main" val="367722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lede 10">
            <a:extLst>
              <a:ext uri="{FF2B5EF4-FFF2-40B4-BE49-F238E27FC236}">
                <a16:creationId xmlns:a16="http://schemas.microsoft.com/office/drawing/2014/main" id="{C4FC7F9E-576B-4B78-96D4-A742F86DF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862761"/>
            <a:ext cx="11483760" cy="4248082"/>
          </a:xfrm>
          <a:prstGeom prst="rect">
            <a:avLst/>
          </a:prstGeom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5616838D-D1AA-A42E-F26C-1B092E7188F1}"/>
              </a:ext>
            </a:extLst>
          </p:cNvPr>
          <p:cNvSpPr/>
          <p:nvPr/>
        </p:nvSpPr>
        <p:spPr>
          <a:xfrm>
            <a:off x="4506685" y="3196318"/>
            <a:ext cx="2147208" cy="3265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50FB72D3-3638-A408-0640-1155C8034006}"/>
              </a:ext>
            </a:extLst>
          </p:cNvPr>
          <p:cNvSpPr/>
          <p:nvPr/>
        </p:nvSpPr>
        <p:spPr>
          <a:xfrm>
            <a:off x="8900431" y="3671207"/>
            <a:ext cx="2260148" cy="3265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391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42174-0178-E45D-343D-5DAC78B2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Web-apps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b="1" i="1" dirty="0"/>
              <a:t>Simply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E58DE49-6CBF-C80D-90FE-982146EFC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52757" cy="4351338"/>
          </a:xfrm>
        </p:spPr>
        <p:txBody>
          <a:bodyPr/>
          <a:lstStyle/>
          <a:p>
            <a:r>
              <a:rPr lang="da-DK" dirty="0"/>
              <a:t>Lad være med at bruge for meget mental energi på </a:t>
            </a:r>
            <a:r>
              <a:rPr lang="da-DK" b="1" err="1"/>
              <a:t>Publish</a:t>
            </a:r>
            <a:r>
              <a:rPr lang="da-DK"/>
              <a:t>-aspektet i starten af projektet</a:t>
            </a:r>
            <a:endParaRPr lang="da-DK" dirty="0"/>
          </a:p>
          <a:p>
            <a:r>
              <a:rPr lang="da-DK" dirty="0"/>
              <a:t>Det er ikke et decideret krav, at apps kører hostet.</a:t>
            </a:r>
          </a:p>
          <a:p>
            <a:r>
              <a:rPr lang="da-DK" dirty="0"/>
              <a:t>Skal ikke ”tænkes ind fra </a:t>
            </a:r>
            <a:r>
              <a:rPr lang="da-DK"/>
              <a:t>start”, når en app laves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2005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6ACBF5BD-AB95-4F59-8F3F-E81C43945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216" y="0"/>
            <a:ext cx="7879568" cy="6858000"/>
          </a:xfrm>
          <a:prstGeom prst="rect">
            <a:avLst/>
          </a:prstGeom>
        </p:spPr>
      </p:pic>
      <p:sp>
        <p:nvSpPr>
          <p:cNvPr id="6" name="Rektangel: afrundede hjørner 5">
            <a:extLst>
              <a:ext uri="{FF2B5EF4-FFF2-40B4-BE49-F238E27FC236}">
                <a16:creationId xmlns:a16="http://schemas.microsoft.com/office/drawing/2014/main" id="{E813537A-21D1-4F54-87E7-6AA03F6BFD4B}"/>
              </a:ext>
            </a:extLst>
          </p:cNvPr>
          <p:cNvSpPr/>
          <p:nvPr/>
        </p:nvSpPr>
        <p:spPr>
          <a:xfrm>
            <a:off x="5451566" y="5251269"/>
            <a:ext cx="1815737" cy="34834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ktangel: afrundede hjørner 6">
            <a:extLst>
              <a:ext uri="{FF2B5EF4-FFF2-40B4-BE49-F238E27FC236}">
                <a16:creationId xmlns:a16="http://schemas.microsoft.com/office/drawing/2014/main" id="{1DE40482-5E74-4F0A-B26E-07CCBA295B46}"/>
              </a:ext>
            </a:extLst>
          </p:cNvPr>
          <p:cNvSpPr/>
          <p:nvPr/>
        </p:nvSpPr>
        <p:spPr>
          <a:xfrm>
            <a:off x="2394857" y="5660571"/>
            <a:ext cx="1584960" cy="239486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: afrundede hjørner 7">
            <a:extLst>
              <a:ext uri="{FF2B5EF4-FFF2-40B4-BE49-F238E27FC236}">
                <a16:creationId xmlns:a16="http://schemas.microsoft.com/office/drawing/2014/main" id="{AA8A26A6-4C70-45DF-88BA-FE832EC823E3}"/>
              </a:ext>
            </a:extLst>
          </p:cNvPr>
          <p:cNvSpPr/>
          <p:nvPr/>
        </p:nvSpPr>
        <p:spPr>
          <a:xfrm>
            <a:off x="2394857" y="5965371"/>
            <a:ext cx="1584960" cy="239486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ktangel: afrundede hjørner 8">
            <a:extLst>
              <a:ext uri="{FF2B5EF4-FFF2-40B4-BE49-F238E27FC236}">
                <a16:creationId xmlns:a16="http://schemas.microsoft.com/office/drawing/2014/main" id="{DF39A03C-27A6-4375-9691-CB2BB40D4B35}"/>
              </a:ext>
            </a:extLst>
          </p:cNvPr>
          <p:cNvSpPr/>
          <p:nvPr/>
        </p:nvSpPr>
        <p:spPr>
          <a:xfrm>
            <a:off x="7424058" y="3500846"/>
            <a:ext cx="2573382" cy="34834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ktangel: afrundede hjørner 9">
            <a:extLst>
              <a:ext uri="{FF2B5EF4-FFF2-40B4-BE49-F238E27FC236}">
                <a16:creationId xmlns:a16="http://schemas.microsoft.com/office/drawing/2014/main" id="{D4E899FF-D4B5-4660-8C27-6F56D1DD8428}"/>
              </a:ext>
            </a:extLst>
          </p:cNvPr>
          <p:cNvSpPr/>
          <p:nvPr/>
        </p:nvSpPr>
        <p:spPr>
          <a:xfrm>
            <a:off x="7424058" y="2730137"/>
            <a:ext cx="2573382" cy="34834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ktangel: afrundede hjørner 10">
            <a:extLst>
              <a:ext uri="{FF2B5EF4-FFF2-40B4-BE49-F238E27FC236}">
                <a16:creationId xmlns:a16="http://schemas.microsoft.com/office/drawing/2014/main" id="{13DABEFF-7197-4E57-969C-025BB6B3C659}"/>
              </a:ext>
            </a:extLst>
          </p:cNvPr>
          <p:cNvSpPr/>
          <p:nvPr/>
        </p:nvSpPr>
        <p:spPr>
          <a:xfrm>
            <a:off x="3979817" y="1010194"/>
            <a:ext cx="1933304" cy="544286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ktangel: afrundede hjørner 11">
            <a:extLst>
              <a:ext uri="{FF2B5EF4-FFF2-40B4-BE49-F238E27FC236}">
                <a16:creationId xmlns:a16="http://schemas.microsoft.com/office/drawing/2014/main" id="{997B79DC-654D-4D13-8C39-334D900515AE}"/>
              </a:ext>
            </a:extLst>
          </p:cNvPr>
          <p:cNvSpPr/>
          <p:nvPr/>
        </p:nvSpPr>
        <p:spPr>
          <a:xfrm>
            <a:off x="3657598" y="653143"/>
            <a:ext cx="1410791" cy="252548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950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17E7CF05-E9DA-930D-372F-056425BEE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39" y="734780"/>
            <a:ext cx="10955383" cy="4849724"/>
          </a:xfrm>
          <a:prstGeom prst="rect">
            <a:avLst/>
          </a:prstGeom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5928F32D-29B8-CCCB-6029-1F0569E80EA1}"/>
              </a:ext>
            </a:extLst>
          </p:cNvPr>
          <p:cNvSpPr/>
          <p:nvPr/>
        </p:nvSpPr>
        <p:spPr>
          <a:xfrm>
            <a:off x="1485900" y="926645"/>
            <a:ext cx="2711631" cy="34685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382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00A7F-AC10-2C0F-BC96-F0C63344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Database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4B106FD-1E9F-1125-0A43-8E1341E62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Standard Suite </a:t>
            </a:r>
            <a:r>
              <a:rPr lang="en-US" dirty="0"/>
              <a:t>giver </a:t>
            </a:r>
            <a:r>
              <a:rPr lang="en-US" dirty="0" err="1"/>
              <a:t>mulighed</a:t>
            </a:r>
            <a:r>
              <a:rPr lang="en-US" dirty="0"/>
              <a:t> for at </a:t>
            </a:r>
            <a:r>
              <a:rPr lang="en-US" dirty="0" err="1"/>
              <a:t>oprette</a:t>
            </a:r>
            <a:r>
              <a:rPr lang="en-US" dirty="0"/>
              <a:t> </a:t>
            </a:r>
            <a:r>
              <a:rPr lang="en-US" dirty="0" err="1"/>
              <a:t>én</a:t>
            </a:r>
            <a:r>
              <a:rPr lang="en-US" dirty="0"/>
              <a:t> </a:t>
            </a:r>
            <a:r>
              <a:rPr lang="en-US" i="1" dirty="0"/>
              <a:t>MS SQL </a:t>
            </a:r>
            <a:r>
              <a:rPr lang="en-US" dirty="0"/>
              <a:t>database…</a:t>
            </a:r>
          </a:p>
          <a:p>
            <a:r>
              <a:rPr lang="en-US" dirty="0"/>
              <a:t>…men her </a:t>
            </a:r>
            <a:r>
              <a:rPr lang="en-US" dirty="0" err="1"/>
              <a:t>kan</a:t>
            </a:r>
            <a:r>
              <a:rPr lang="en-US" dirty="0"/>
              <a:t> man lave </a:t>
            </a:r>
            <a:r>
              <a:rPr lang="en-US" dirty="0" err="1"/>
              <a:t>så</a:t>
            </a:r>
            <a:r>
              <a:rPr lang="en-US" dirty="0"/>
              <a:t> mange </a:t>
            </a:r>
            <a:r>
              <a:rPr lang="en-US" dirty="0" err="1"/>
              <a:t>tabeller</a:t>
            </a:r>
            <a:r>
              <a:rPr lang="en-US" dirty="0"/>
              <a:t> man </a:t>
            </a:r>
            <a:r>
              <a:rPr lang="en-US" dirty="0" err="1"/>
              <a:t>vil</a:t>
            </a:r>
            <a:endParaRPr lang="en-US" dirty="0"/>
          </a:p>
          <a:p>
            <a:r>
              <a:rPr lang="en-US" b="1" dirty="0"/>
              <a:t>NB</a:t>
            </a:r>
            <a:r>
              <a:rPr lang="en-US" dirty="0"/>
              <a:t>: Ingen </a:t>
            </a:r>
            <a:r>
              <a:rPr lang="en-US" dirty="0" err="1"/>
              <a:t>værktøjer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b="1" i="1" dirty="0"/>
              <a:t>Simply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at </a:t>
            </a:r>
            <a:r>
              <a:rPr lang="en-US" dirty="0" err="1"/>
              <a:t>arbejde</a:t>
            </a:r>
            <a:r>
              <a:rPr lang="en-US" dirty="0"/>
              <a:t> med </a:t>
            </a:r>
            <a:r>
              <a:rPr lang="en-US" i="1" dirty="0"/>
              <a:t>MS </a:t>
            </a:r>
            <a:r>
              <a:rPr lang="en-US" i="1"/>
              <a:t>SQL </a:t>
            </a:r>
            <a:r>
              <a:rPr lang="en-US"/>
              <a:t>database!</a:t>
            </a:r>
            <a:endParaRPr lang="en-US" dirty="0"/>
          </a:p>
          <a:p>
            <a:r>
              <a:rPr lang="en-US" dirty="0" err="1"/>
              <a:t>Forbind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database via </a:t>
            </a:r>
            <a:r>
              <a:rPr lang="en-US" i="1" dirty="0"/>
              <a:t>Management Studio </a:t>
            </a:r>
            <a:r>
              <a:rPr lang="en-US" dirty="0" err="1"/>
              <a:t>og</a:t>
            </a:r>
            <a:r>
              <a:rPr lang="en-US" dirty="0"/>
              <a:t>/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i="1" dirty="0"/>
              <a:t>Visual Studio</a:t>
            </a:r>
          </a:p>
          <a:p>
            <a:r>
              <a:rPr lang="en-US" dirty="0" err="1"/>
              <a:t>Når</a:t>
            </a:r>
            <a:r>
              <a:rPr lang="en-US" dirty="0"/>
              <a:t> </a:t>
            </a:r>
            <a:r>
              <a:rPr lang="en-US" dirty="0" err="1"/>
              <a:t>først</a:t>
            </a:r>
            <a:r>
              <a:rPr lang="en-US" dirty="0"/>
              <a:t> man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forbundet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databasen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b="1" i="1" dirty="0"/>
              <a:t>Simply</a:t>
            </a:r>
            <a:r>
              <a:rPr lang="en-US" dirty="0"/>
              <a:t>, er alt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før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8468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5AB5181D-5B3D-7714-0ED2-4E5A72FA2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547" y="873269"/>
            <a:ext cx="10802983" cy="3687064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42732505-AB41-C80C-4796-95B752061591}"/>
              </a:ext>
            </a:extLst>
          </p:cNvPr>
          <p:cNvSpPr/>
          <p:nvPr/>
        </p:nvSpPr>
        <p:spPr>
          <a:xfrm>
            <a:off x="1014547" y="4258421"/>
            <a:ext cx="788127" cy="34685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E6038930-54E4-9979-01D5-A8E5F4206500}"/>
              </a:ext>
            </a:extLst>
          </p:cNvPr>
          <p:cNvSpPr/>
          <p:nvPr/>
        </p:nvSpPr>
        <p:spPr>
          <a:xfrm>
            <a:off x="4232364" y="2233678"/>
            <a:ext cx="7419705" cy="10189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58F7657-7ED8-356B-A915-278A4DB6E73B}"/>
              </a:ext>
            </a:extLst>
          </p:cNvPr>
          <p:cNvSpPr/>
          <p:nvPr/>
        </p:nvSpPr>
        <p:spPr>
          <a:xfrm>
            <a:off x="4232364" y="1506583"/>
            <a:ext cx="1754779" cy="3526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D05B49B4-3A8F-4607-59AD-26C692A201AF}"/>
              </a:ext>
            </a:extLst>
          </p:cNvPr>
          <p:cNvSpPr/>
          <p:nvPr/>
        </p:nvSpPr>
        <p:spPr>
          <a:xfrm>
            <a:off x="8804366" y="1506582"/>
            <a:ext cx="1049383" cy="3526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347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219C08DB-B130-A511-2107-42FACA255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86" y="458818"/>
            <a:ext cx="10196604" cy="594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8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60533BA3-227A-D7F9-BD6F-4B5FCF689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577" y="953724"/>
            <a:ext cx="10344150" cy="4010025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6B049371-6A7A-A311-57F2-B0E27B5DE67E}"/>
              </a:ext>
            </a:extLst>
          </p:cNvPr>
          <p:cNvSpPr/>
          <p:nvPr/>
        </p:nvSpPr>
        <p:spPr>
          <a:xfrm>
            <a:off x="2704012" y="2921725"/>
            <a:ext cx="2786742" cy="3526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360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689</Words>
  <Application>Microsoft Office PowerPoint</Application>
  <PresentationFormat>Widescreen</PresentationFormat>
  <Paragraphs>72</Paragraphs>
  <Slides>34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Office-tema</vt:lpstr>
      <vt:lpstr>Web-hosting med  Simply.com  (2025)</vt:lpstr>
      <vt:lpstr>Hvor?</vt:lpstr>
      <vt:lpstr>Hvor?</vt:lpstr>
      <vt:lpstr>PowerPoint-præsentation</vt:lpstr>
      <vt:lpstr>PowerPoint-præsentation</vt:lpstr>
      <vt:lpstr>MS SQL Database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Web-apps på Simply</vt:lpstr>
      <vt:lpstr>PowerPoint-præsentation</vt:lpstr>
      <vt:lpstr>PowerPoint-præsentation</vt:lpstr>
      <vt:lpstr>PowerPoint-præsentation</vt:lpstr>
      <vt:lpstr>PowerPoint-præsentation</vt:lpstr>
      <vt:lpstr>Web-apps på Simply</vt:lpstr>
      <vt:lpstr>Web-apps på Simply [Publicering, del 1]</vt:lpstr>
      <vt:lpstr>Web-apps på Simply [Publicering, del 2]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Web-apps på Simply</vt:lpstr>
      <vt:lpstr>Web-apps på Simply</vt:lpstr>
      <vt:lpstr>Web-apps på Simply</vt:lpstr>
      <vt:lpstr>Web-apps på Simply</vt:lpstr>
      <vt:lpstr>PowerPoint-præsentation</vt:lpstr>
      <vt:lpstr>Web-apps på Simply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Web-hosting med Simply.com</dc:title>
  <dc:creator>per</dc:creator>
  <cp:lastModifiedBy>Per Storgård Laursen</cp:lastModifiedBy>
  <cp:revision>40</cp:revision>
  <dcterms:created xsi:type="dcterms:W3CDTF">2023-04-22T09:49:34Z</dcterms:created>
  <dcterms:modified xsi:type="dcterms:W3CDTF">2025-08-05T08:19:22Z</dcterms:modified>
</cp:coreProperties>
</file>