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65" r:id="rId3"/>
    <p:sldId id="334" r:id="rId4"/>
    <p:sldId id="366" r:id="rId5"/>
    <p:sldId id="367" r:id="rId6"/>
    <p:sldId id="331" r:id="rId7"/>
    <p:sldId id="368" r:id="rId8"/>
    <p:sldId id="332" r:id="rId9"/>
    <p:sldId id="369" r:id="rId10"/>
    <p:sldId id="370" r:id="rId11"/>
    <p:sldId id="371" r:id="rId12"/>
    <p:sldId id="372" r:id="rId13"/>
    <p:sldId id="373" r:id="rId14"/>
    <p:sldId id="374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8" r:id="rId23"/>
    <p:sldId id="383" r:id="rId24"/>
    <p:sldId id="384" r:id="rId25"/>
    <p:sldId id="385" r:id="rId26"/>
    <p:sldId id="386" r:id="rId27"/>
    <p:sldId id="387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2"/>
            <a:ext cx="9144000" cy="2387600"/>
          </a:xfrm>
        </p:spPr>
        <p:txBody>
          <a:bodyPr>
            <a:normAutofit/>
          </a:bodyPr>
          <a:lstStyle/>
          <a:p>
            <a:r>
              <a:rPr lang="da-DK" sz="1600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6" y="586289"/>
            <a:ext cx="10268265" cy="48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59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88" y="960468"/>
            <a:ext cx="10709162" cy="451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3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98171F7A-845A-4940-B147-418EE340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92" y="1564104"/>
            <a:ext cx="11510517" cy="366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53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7C36E09-3004-47E1-A3E5-4916ABEE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00" y="1684420"/>
            <a:ext cx="11359395" cy="36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0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85E3953E-6560-4C5C-9A28-1604524DA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4" y="1881294"/>
            <a:ext cx="11373853" cy="3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81985B56-85CD-4233-B926-9192C145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59" y="1058333"/>
            <a:ext cx="8149482" cy="414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6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Live Unit Testing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Runs in the background while you write code</a:t>
            </a:r>
          </a:p>
          <a:p>
            <a:r>
              <a:rPr lang="da-DK"/>
              <a:t>Real-time feedback</a:t>
            </a:r>
          </a:p>
          <a:p>
            <a:r>
              <a:rPr lang="en-US"/>
              <a:t>Enable by choosing </a:t>
            </a:r>
            <a:r>
              <a:rPr lang="en-US" b="1"/>
              <a:t>Test | Live Unit Testing | Start</a:t>
            </a:r>
            <a:r>
              <a:rPr lang="en-US"/>
              <a:t> 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3259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9390" y="1985211"/>
            <a:ext cx="10605836" cy="288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84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06207" y="2059087"/>
            <a:ext cx="9617677" cy="248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503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39811" y="1260859"/>
            <a:ext cx="8588510" cy="379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4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Test-Driven Development (TDD)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b="1"/>
              <a:t>Write Unit Tests </a:t>
            </a:r>
            <a:r>
              <a:rPr lang="da-DK"/>
              <a:t>based on requirement specifications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/>
              <a:t>Write code </a:t>
            </a:r>
            <a:r>
              <a:rPr lang="da-DK"/>
              <a:t>(goal: turn all Unit Tests green)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/>
              <a:t>Run Unit Tests</a:t>
            </a:r>
            <a:r>
              <a:rPr lang="da-DK"/>
              <a:t>: if any tests fail, go to 2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/>
              <a:t>Refactor code</a:t>
            </a:r>
            <a:r>
              <a:rPr lang="da-DK"/>
              <a:t>. Goals:</a:t>
            </a:r>
          </a:p>
          <a:p>
            <a:pPr lvl="1"/>
            <a:r>
              <a:rPr lang="da-DK"/>
              <a:t>Increase code quality (?)</a:t>
            </a:r>
          </a:p>
          <a:p>
            <a:pPr lvl="1"/>
            <a:r>
              <a:rPr lang="da-DK"/>
              <a:t>Keep all Unit Tests green</a:t>
            </a: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3058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Code coverage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855995" cy="4351338"/>
          </a:xfrm>
        </p:spPr>
        <p:txBody>
          <a:bodyPr/>
          <a:lstStyle/>
          <a:p>
            <a:r>
              <a:rPr lang="da-DK" dirty="0"/>
              <a:t>Are all parts of the </a:t>
            </a:r>
            <a:r>
              <a:rPr lang="da-DK" dirty="0" err="1"/>
              <a:t>code</a:t>
            </a:r>
            <a:r>
              <a:rPr lang="da-DK" dirty="0"/>
              <a:t> ”</a:t>
            </a:r>
            <a:r>
              <a:rPr lang="da-DK" dirty="0" err="1"/>
              <a:t>touched</a:t>
            </a:r>
            <a:r>
              <a:rPr lang="da-DK" dirty="0"/>
              <a:t>” by the Unit Test?</a:t>
            </a:r>
          </a:p>
          <a:p>
            <a:r>
              <a:rPr lang="da-DK" dirty="0"/>
              <a:t>All lines of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covered</a:t>
            </a:r>
            <a:r>
              <a:rPr lang="da-DK" dirty="0"/>
              <a:t> by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Unit Test case</a:t>
            </a:r>
          </a:p>
          <a:p>
            <a:r>
              <a:rPr lang="en-US" dirty="0"/>
              <a:t>Start code coverage analysis by choosing </a:t>
            </a:r>
            <a:r>
              <a:rPr lang="en-US" b="1" dirty="0"/>
              <a:t>Test | Analyze Code Coverage for All Tests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803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E1DB1420-74D5-4ED2-8943-A2BDDB9B3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8" y="480664"/>
            <a:ext cx="11606463" cy="566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69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F6E97C9B-81AF-41CC-B851-9FC53BC2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37" y="116959"/>
            <a:ext cx="9245914" cy="66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07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43" y="2434639"/>
            <a:ext cx="11330958" cy="15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24" y="1108411"/>
            <a:ext cx="9033649" cy="44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283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68" y="1725027"/>
            <a:ext cx="9241677" cy="306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07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54" y="876215"/>
            <a:ext cx="9016360" cy="432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111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224" y="1450306"/>
            <a:ext cx="9931523" cy="37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4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 descr="http://fathomless-escarpment-5665.herokuapp.com/images/red-green-refactor-repe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778933"/>
            <a:ext cx="9956799" cy="53001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96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Unit Test Structure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a-DK" b="1"/>
              <a:t>ARRANGE</a:t>
            </a:r>
            <a:r>
              <a:rPr lang="da-DK"/>
              <a:t>: Create scenario for this specific test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/>
              <a:t>ACT</a:t>
            </a:r>
            <a:r>
              <a:rPr lang="da-DK"/>
              <a:t>: Perform the test (e.g. a single method call)</a:t>
            </a:r>
          </a:p>
          <a:p>
            <a:pPr marL="514350" indent="-514350">
              <a:buFont typeface="+mj-lt"/>
              <a:buAutoNum type="arabicPeriod"/>
            </a:pPr>
            <a:r>
              <a:rPr lang="da-DK" b="1"/>
              <a:t>ASSERT</a:t>
            </a:r>
            <a:r>
              <a:rPr lang="da-DK"/>
              <a:t>: Compare expected and actual result of the test</a:t>
            </a:r>
          </a:p>
          <a:p>
            <a:pPr marL="514350" indent="-514350">
              <a:buFont typeface="+mj-lt"/>
              <a:buAutoNum type="arabicPeriod"/>
            </a:pPr>
            <a:endParaRPr lang="da-DK"/>
          </a:p>
          <a:p>
            <a:pPr marL="0" indent="0" algn="ctr">
              <a:buNone/>
            </a:pPr>
            <a:r>
              <a:rPr lang="da-DK" sz="7200" b="1">
                <a:solidFill>
                  <a:schemeClr val="accent6">
                    <a:lumMod val="75000"/>
                  </a:schemeClr>
                </a:solidFill>
              </a:rPr>
              <a:t>SUCCESS</a:t>
            </a:r>
          </a:p>
          <a:p>
            <a:pPr marL="0" indent="0" algn="ctr">
              <a:buNone/>
            </a:pPr>
            <a:r>
              <a:rPr lang="da-DK" sz="7200" b="1">
                <a:solidFill>
                  <a:srgbClr val="FF0000"/>
                </a:solidFill>
              </a:rPr>
              <a:t>FAIL</a:t>
            </a: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529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Unit Test project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to same </a:t>
            </a:r>
            <a:r>
              <a:rPr lang="da-DK" i="1" dirty="0"/>
              <a:t>solution</a:t>
            </a:r>
            <a:r>
              <a:rPr lang="da-DK" dirty="0"/>
              <a:t> as </a:t>
            </a:r>
            <a:r>
              <a:rPr lang="da-DK" dirty="0" err="1"/>
              <a:t>project</a:t>
            </a:r>
            <a:r>
              <a:rPr lang="da-DK" dirty="0"/>
              <a:t> under test</a:t>
            </a:r>
          </a:p>
          <a:p>
            <a:r>
              <a:rPr lang="da-DK" dirty="0"/>
              <a:t>Type of </a:t>
            </a:r>
            <a:r>
              <a:rPr lang="da-DK" dirty="0" err="1"/>
              <a:t>project</a:t>
            </a:r>
            <a:r>
              <a:rPr lang="da-DK" dirty="0"/>
              <a:t> is </a:t>
            </a:r>
            <a:r>
              <a:rPr lang="da-DK" i="1" dirty="0" err="1"/>
              <a:t>MSTest</a:t>
            </a:r>
            <a:r>
              <a:rPr lang="da-DK" i="1" dirty="0"/>
              <a:t> Test Project</a:t>
            </a:r>
          </a:p>
          <a:p>
            <a:r>
              <a:rPr lang="da-DK" dirty="0" err="1"/>
              <a:t>Name</a:t>
            </a:r>
            <a:r>
              <a:rPr lang="da-DK" dirty="0"/>
              <a:t>: up to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>
                <a:sym typeface="Wingdings" panose="05000000000000000000" pitchFamily="2" charset="2"/>
              </a:rPr>
              <a:t>. </a:t>
            </a:r>
            <a:r>
              <a:rPr lang="da-DK" dirty="0" err="1">
                <a:sym typeface="Wingdings" panose="05000000000000000000" pitchFamily="2" charset="2"/>
              </a:rPr>
              <a:t>E.g</a:t>
            </a:r>
            <a:r>
              <a:rPr lang="da-DK" dirty="0">
                <a:sym typeface="Wingdings" panose="05000000000000000000" pitchFamily="2" charset="2"/>
              </a:rPr>
              <a:t>.</a:t>
            </a:r>
            <a:r>
              <a:rPr lang="da-DK" dirty="0"/>
              <a:t> </a:t>
            </a:r>
            <a:r>
              <a:rPr lang="da-DK" b="1" dirty="0" err="1"/>
              <a:t>UnitTestProject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422258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85" y="766010"/>
            <a:ext cx="9030900" cy="47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285" y="766010"/>
            <a:ext cx="9030900" cy="4786564"/>
          </a:xfrm>
          <a:prstGeom prst="rect">
            <a:avLst/>
          </a:prstGeom>
        </p:spPr>
      </p:pic>
      <p:sp>
        <p:nvSpPr>
          <p:cNvPr id="2" name="Afrundet rektangulær billedforklaring 1"/>
          <p:cNvSpPr/>
          <p:nvPr/>
        </p:nvSpPr>
        <p:spPr>
          <a:xfrm>
            <a:off x="5516480" y="210552"/>
            <a:ext cx="3729788" cy="1215189"/>
          </a:xfrm>
          <a:prstGeom prst="wedgeRoundRectCallout">
            <a:avLst>
              <a:gd name="adj1" fmla="val -76589"/>
              <a:gd name="adj2" fmla="val 681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”This class contains Unit Test methods”</a:t>
            </a:r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5295901" y="4116805"/>
            <a:ext cx="3463088" cy="1215189"/>
          </a:xfrm>
          <a:prstGeom prst="wedgeRoundRectCallout">
            <a:avLst>
              <a:gd name="adj1" fmla="val -39546"/>
              <a:gd name="adj2" fmla="val -1179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”This method is a Unit Test method”</a:t>
            </a:r>
          </a:p>
        </p:txBody>
      </p:sp>
    </p:spTree>
    <p:extLst>
      <p:ext uri="{BB962C8B-B14F-4D97-AF65-F5344CB8AC3E}">
        <p14:creationId xmlns:p14="http://schemas.microsoft.com/office/powerpoint/2010/main" val="368107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16" y="640180"/>
            <a:ext cx="9890685" cy="44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1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29" y="839954"/>
            <a:ext cx="8896850" cy="50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3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203</Words>
  <Application>Microsoft Office PowerPoint</Application>
  <PresentationFormat>Widescreen</PresentationFormat>
  <Paragraphs>29</Paragraphs>
  <Slides>27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Office-tema</vt:lpstr>
      <vt:lpstr>Unit Tests</vt:lpstr>
      <vt:lpstr>Test-Driven Development (TDD)</vt:lpstr>
      <vt:lpstr>PowerPoint-præsentation</vt:lpstr>
      <vt:lpstr>Unit Test Structure</vt:lpstr>
      <vt:lpstr>Unit Test project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Live Unit Testing</vt:lpstr>
      <vt:lpstr>PowerPoint-præsentation</vt:lpstr>
      <vt:lpstr>PowerPoint-præsentation</vt:lpstr>
      <vt:lpstr>PowerPoint-præsentation</vt:lpstr>
      <vt:lpstr>Code coverage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70</cp:revision>
  <dcterms:created xsi:type="dcterms:W3CDTF">2017-09-05T14:00:27Z</dcterms:created>
  <dcterms:modified xsi:type="dcterms:W3CDTF">2025-08-05T07:34:19Z</dcterms:modified>
</cp:coreProperties>
</file>