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9" r:id="rId3"/>
    <p:sldId id="420" r:id="rId4"/>
    <p:sldId id="421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1109" y="1882604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/>
              <a:t>(the Object class)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1487462"/>
            <a:ext cx="0" cy="2550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037598"/>
            <a:ext cx="2400614" cy="138964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Animal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4477753" y="363758"/>
            <a:ext cx="2400614" cy="279261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Object</a:t>
            </a:r>
          </a:p>
          <a:p>
            <a:r>
              <a:rPr lang="da-DK" sz="2400"/>
              <a:t>Equals</a:t>
            </a:r>
          </a:p>
          <a:p>
            <a:r>
              <a:rPr lang="da-DK" sz="2400"/>
              <a:t>GetHashCode</a:t>
            </a:r>
          </a:p>
          <a:p>
            <a:r>
              <a:rPr lang="da-DK" sz="2400"/>
              <a:t>ToString</a:t>
            </a:r>
          </a:p>
          <a:p>
            <a:r>
              <a:rPr lang="da-DK" sz="2400"/>
              <a:t>…</a:t>
            </a:r>
          </a:p>
          <a:p>
            <a:pPr algn="ctr"/>
            <a:endParaRPr lang="da-DK" sz="3600"/>
          </a:p>
          <a:p>
            <a:endParaRPr lang="da-DK" sz="3600"/>
          </a:p>
        </p:txBody>
      </p:sp>
      <p:cxnSp>
        <p:nvCxnSpPr>
          <p:cNvPr id="11" name="Lige pilforbindelse 10"/>
          <p:cNvCxnSpPr>
            <a:stCxn id="10" idx="0"/>
            <a:endCxn id="4" idx="2"/>
          </p:cNvCxnSpPr>
          <p:nvPr/>
        </p:nvCxnSpPr>
        <p:spPr>
          <a:xfrm flipV="1">
            <a:off x="5678060" y="3156374"/>
            <a:ext cx="0" cy="881224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24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4663216" y="402083"/>
            <a:ext cx="70749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>
                <a:latin typeface="Consolas" panose="020B0609020204030204" pitchFamily="49" charset="0"/>
              </a:rPr>
              <a:t>ToString()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$"</a:t>
            </a:r>
            <a:r>
              <a:rPr lang="en-US" sz="2400" b="1" dirty="0">
                <a:latin typeface="Consolas" panose="020B0609020204030204" pitchFamily="49" charset="0"/>
              </a:rPr>
              <a:t>{Name}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is </a:t>
            </a:r>
            <a:r>
              <a:rPr lang="en-US" sz="2400" b="1" dirty="0">
                <a:latin typeface="Consolas" panose="020B0609020204030204" pitchFamily="49" charset="0"/>
              </a:rPr>
              <a:t>{Age}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years old"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 dirty="0">
                <a:latin typeface="Consolas" panose="020B0609020204030204" pitchFamily="49" charset="0"/>
              </a:rPr>
              <a:t> a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 dirty="0">
                <a:latin typeface="Consolas" panose="020B0609020204030204" pitchFamily="49" charset="0"/>
              </a:rPr>
              <a:t>.</a:t>
            </a:r>
            <a:r>
              <a:rPr lang="da-DK" sz="2400" b="1" dirty="0" err="1">
                <a:latin typeface="Consolas" panose="020B0609020204030204" pitchFamily="49" charset="0"/>
              </a:rPr>
              <a:t>WriteLine</a:t>
            </a:r>
            <a:r>
              <a:rPr lang="da-DK" sz="2400" b="1" dirty="0">
                <a:latin typeface="Consolas" panose="020B0609020204030204" pitchFamily="49" charset="0"/>
              </a:rPr>
              <a:t>(a);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da-DK" sz="2400" b="1" dirty="0">
              <a:latin typeface="Consolas" panose="020B0609020204030204" pitchFamily="49" charset="0"/>
            </a:endParaRPr>
          </a:p>
        </p:txBody>
      </p:sp>
      <p:sp>
        <p:nvSpPr>
          <p:cNvPr id="5" name="Afrundet rektangel 4"/>
          <p:cNvSpPr/>
          <p:nvPr/>
        </p:nvSpPr>
        <p:spPr>
          <a:xfrm>
            <a:off x="1443789" y="3211458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cxnSp>
        <p:nvCxnSpPr>
          <p:cNvPr id="6" name="Lige pilforbindelse 5"/>
          <p:cNvCxnSpPr>
            <a:stCxn id="5" idx="0"/>
            <a:endCxn id="7" idx="2"/>
          </p:cNvCxnSpPr>
          <p:nvPr/>
        </p:nvCxnSpPr>
        <p:spPr>
          <a:xfrm flipV="1">
            <a:off x="2364205" y="1870193"/>
            <a:ext cx="0" cy="1341265"/>
          </a:xfrm>
          <a:prstGeom prst="straightConnector1">
            <a:avLst/>
          </a:prstGeom>
          <a:ln w="762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1443789" y="746489"/>
            <a:ext cx="1840832" cy="1123704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Object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353113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52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Office-tema</vt:lpstr>
      <vt:lpstr>Inheritance (the Object class)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109</cp:revision>
  <dcterms:created xsi:type="dcterms:W3CDTF">2017-09-05T14:00:27Z</dcterms:created>
  <dcterms:modified xsi:type="dcterms:W3CDTF">2025-08-01T09:56:30Z</dcterms:modified>
</cp:coreProperties>
</file>