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4" r:id="rId4"/>
    <p:sldId id="487" r:id="rId5"/>
    <p:sldId id="481" r:id="rId6"/>
    <p:sldId id="455" r:id="rId7"/>
    <p:sldId id="486" r:id="rId8"/>
    <p:sldId id="483" r:id="rId9"/>
    <p:sldId id="484" r:id="rId10"/>
    <p:sldId id="476" r:id="rId11"/>
    <p:sldId id="488" r:id="rId12"/>
    <p:sldId id="489" r:id="rId13"/>
    <p:sldId id="490" r:id="rId14"/>
    <p:sldId id="491" r:id="rId15"/>
    <p:sldId id="480" r:id="rId16"/>
    <p:sldId id="474" r:id="rId17"/>
    <p:sldId id="492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dirty="0"/>
              <a:t>Repository</a:t>
            </a:r>
            <a:br>
              <a:rPr lang="da-DK" sz="9600" dirty="0"/>
            </a:br>
            <a:r>
              <a:rPr lang="da-DK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5">
            <a:extLst>
              <a:ext uri="{FF2B5EF4-FFF2-40B4-BE49-F238E27FC236}">
                <a16:creationId xmlns:a16="http://schemas.microsoft.com/office/drawing/2014/main" id="{EDF53C46-702A-4223-ADCF-3C39979892E7}"/>
              </a:ext>
            </a:extLst>
          </p:cNvPr>
          <p:cNvSpPr/>
          <p:nvPr/>
        </p:nvSpPr>
        <p:spPr>
          <a:xfrm>
            <a:off x="4469454" y="3745245"/>
            <a:ext cx="4916592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dirty="0" err="1"/>
              <a:t>PersonRepositoryList</a:t>
            </a:r>
            <a:endParaRPr lang="da-DK" sz="3600" dirty="0"/>
          </a:p>
        </p:txBody>
      </p:sp>
      <p:sp>
        <p:nvSpPr>
          <p:cNvPr id="6" name="Afrundet rektangel 5"/>
          <p:cNvSpPr/>
          <p:nvPr/>
        </p:nvSpPr>
        <p:spPr>
          <a:xfrm>
            <a:off x="4317054" y="3592845"/>
            <a:ext cx="4916592" cy="14243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dirty="0" err="1"/>
              <a:t>PersonRepositoryDict</a:t>
            </a:r>
            <a:endParaRPr lang="da-DK" sz="3600" dirty="0"/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4916592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dirty="0" err="1">
                <a:solidFill>
                  <a:srgbClr val="FFFF00"/>
                </a:solidFill>
              </a:rPr>
              <a:t>IPersonRepository</a:t>
            </a:r>
            <a:endParaRPr lang="da-DK" sz="3600" dirty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cxnSpLocks/>
            <a:stCxn id="6" idx="0"/>
            <a:endCxn id="5" idx="2"/>
          </p:cNvCxnSpPr>
          <p:nvPr/>
        </p:nvCxnSpPr>
        <p:spPr>
          <a:xfrm flipV="1">
            <a:off x="6775350" y="2821404"/>
            <a:ext cx="1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9" name="Vinklet forbindelse 2"/>
          <p:cNvCxnSpPr>
            <a:cxnSpLocks/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Configurator</a:t>
            </a:r>
            <a:r>
              <a:rPr lang="da-DK" b="1" dirty="0"/>
              <a:t> </a:t>
            </a:r>
            <a:r>
              <a:rPr lang="da-DK" b="1" dirty="0" err="1"/>
              <a:t>decides</a:t>
            </a:r>
            <a:r>
              <a:rPr lang="da-DK" b="1" dirty="0"/>
              <a:t> implementation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1494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Somebody</a:t>
            </a:r>
            <a:r>
              <a:rPr lang="da-DK" sz="3200" dirty="0"/>
              <a:t> has to </a:t>
            </a:r>
            <a:r>
              <a:rPr lang="da-DK" sz="3200" dirty="0" err="1"/>
              <a:t>decide</a:t>
            </a:r>
            <a:r>
              <a:rPr lang="da-DK" sz="3200" dirty="0"/>
              <a:t> </a:t>
            </a:r>
            <a:r>
              <a:rPr lang="da-DK" sz="3200" dirty="0" err="1"/>
              <a:t>which</a:t>
            </a:r>
            <a:r>
              <a:rPr lang="da-DK" sz="3200" dirty="0"/>
              <a:t> </a:t>
            </a:r>
            <a:r>
              <a:rPr lang="da-DK" sz="3200" dirty="0" err="1"/>
              <a:t>actual</a:t>
            </a:r>
            <a:r>
              <a:rPr lang="da-DK" sz="3200" dirty="0"/>
              <a:t> implementation </a:t>
            </a:r>
            <a:r>
              <a:rPr lang="da-DK" sz="3200" dirty="0" err="1"/>
              <a:t>clients</a:t>
            </a:r>
            <a:r>
              <a:rPr lang="da-DK" sz="3200" dirty="0"/>
              <a:t> </a:t>
            </a:r>
            <a:r>
              <a:rPr lang="da-DK" sz="3200" dirty="0" err="1"/>
              <a:t>are</a:t>
            </a:r>
            <a:r>
              <a:rPr lang="da-DK" sz="3200" dirty="0"/>
              <a:t> </a:t>
            </a:r>
            <a:r>
              <a:rPr lang="da-DK" sz="3200" dirty="0" err="1"/>
              <a:t>referring</a:t>
            </a:r>
            <a:r>
              <a:rPr lang="da-DK" sz="3200" dirty="0"/>
              <a:t> to, and the </a:t>
            </a:r>
            <a:r>
              <a:rPr lang="da-DK" sz="3200" dirty="0" err="1"/>
              <a:t>way</a:t>
            </a:r>
            <a:r>
              <a:rPr lang="da-DK" sz="3200" dirty="0"/>
              <a:t> in </a:t>
            </a:r>
            <a:r>
              <a:rPr lang="da-DK" sz="3200" dirty="0" err="1"/>
              <a:t>which</a:t>
            </a:r>
            <a:r>
              <a:rPr lang="da-DK" sz="3200" dirty="0"/>
              <a:t> </a:t>
            </a:r>
            <a:r>
              <a:rPr lang="da-DK" sz="3200" dirty="0" err="1"/>
              <a:t>objects</a:t>
            </a:r>
            <a:r>
              <a:rPr lang="da-DK" sz="3200" dirty="0"/>
              <a:t> </a:t>
            </a:r>
            <a:r>
              <a:rPr lang="da-DK" sz="3200" dirty="0" err="1"/>
              <a:t>are</a:t>
            </a:r>
            <a:r>
              <a:rPr lang="da-DK" sz="3200" dirty="0"/>
              <a:t> </a:t>
            </a:r>
            <a:r>
              <a:rPr lang="da-DK" sz="3200" dirty="0" err="1"/>
              <a:t>created</a:t>
            </a:r>
            <a:r>
              <a:rPr lang="da-DK" sz="3200" dirty="0"/>
              <a:t> (</a:t>
            </a:r>
            <a:r>
              <a:rPr lang="da-DK" sz="3200" dirty="0" err="1"/>
              <a:t>say</a:t>
            </a:r>
            <a:r>
              <a:rPr lang="da-DK" sz="3200" dirty="0"/>
              <a:t>, singleton </a:t>
            </a:r>
            <a:r>
              <a:rPr lang="da-DK" sz="3200" dirty="0" err="1"/>
              <a:t>vs</a:t>
            </a:r>
            <a:r>
              <a:rPr lang="da-DK" sz="3200" dirty="0"/>
              <a:t> per-</a:t>
            </a:r>
            <a:r>
              <a:rPr lang="da-DK" sz="3200" dirty="0" err="1"/>
              <a:t>client</a:t>
            </a:r>
            <a:r>
              <a:rPr lang="da-DK" sz="3200" dirty="0"/>
              <a:t>)</a:t>
            </a:r>
          </a:p>
          <a:p>
            <a:r>
              <a:rPr lang="da-DK" sz="3200" dirty="0"/>
              <a:t>A ”</a:t>
            </a:r>
            <a:r>
              <a:rPr lang="da-DK" sz="3200" dirty="0" err="1"/>
              <a:t>configurator</a:t>
            </a:r>
            <a:r>
              <a:rPr lang="da-DK" sz="3200" dirty="0"/>
              <a:t>” </a:t>
            </a:r>
            <a:r>
              <a:rPr lang="da-DK" sz="3200" dirty="0" err="1"/>
              <a:t>makes</a:t>
            </a:r>
            <a:r>
              <a:rPr lang="da-DK" sz="3200" dirty="0"/>
              <a:t> </a:t>
            </a:r>
            <a:r>
              <a:rPr lang="da-DK" sz="3200" dirty="0" err="1"/>
              <a:t>these</a:t>
            </a:r>
            <a:r>
              <a:rPr lang="da-DK" sz="3200" dirty="0"/>
              <a:t> </a:t>
            </a:r>
            <a:r>
              <a:rPr lang="da-DK" sz="3200" dirty="0" err="1"/>
              <a:t>choice</a:t>
            </a:r>
            <a:r>
              <a:rPr lang="da-DK" sz="3200" dirty="0"/>
              <a:t>, and provides </a:t>
            </a:r>
            <a:r>
              <a:rPr lang="da-DK" sz="3200" dirty="0" err="1"/>
              <a:t>clients</a:t>
            </a:r>
            <a:r>
              <a:rPr lang="da-DK" sz="3200" dirty="0"/>
              <a:t> with references</a:t>
            </a:r>
          </a:p>
          <a:p>
            <a:r>
              <a:rPr lang="da-DK" sz="3200" dirty="0"/>
              <a:t>References </a:t>
            </a:r>
            <a:r>
              <a:rPr lang="da-DK" sz="3200" dirty="0" err="1"/>
              <a:t>could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</a:t>
            </a:r>
            <a:r>
              <a:rPr lang="da-DK" sz="3200" dirty="0" err="1"/>
              <a:t>provided</a:t>
            </a:r>
            <a:r>
              <a:rPr lang="da-DK" sz="3200" dirty="0"/>
              <a:t> as constructor or </a:t>
            </a:r>
            <a:r>
              <a:rPr lang="da-DK" sz="3200" dirty="0" err="1"/>
              <a:t>method</a:t>
            </a:r>
            <a:r>
              <a:rPr lang="da-DK" sz="3200" dirty="0"/>
              <a:t> arguments.</a:t>
            </a:r>
          </a:p>
        </p:txBody>
      </p:sp>
    </p:spTree>
    <p:extLst>
      <p:ext uri="{BB962C8B-B14F-4D97-AF65-F5344CB8AC3E}">
        <p14:creationId xmlns:p14="http://schemas.microsoft.com/office/powerpoint/2010/main" val="23137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66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Repository reference as </a:t>
            </a:r>
            <a:r>
              <a:rPr lang="da-DK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method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PrintAll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Print all Persons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personRepo.All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.WriteLine(person);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8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660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Repository reference as </a:t>
            </a:r>
            <a:r>
              <a:rPr lang="da-DK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method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FindAndPrint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da-DK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Lookup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 by Name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person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personRepo.FindFirstByName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(name);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(person !=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.WriteLine(person);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$"No Person with name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found"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660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Repository reference as constructor parameter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PrintAll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Print all Persons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personRepo.All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.WriteLine(person);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0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10">
            <a:extLst>
              <a:ext uri="{FF2B5EF4-FFF2-40B4-BE49-F238E27FC236}">
                <a16:creationId xmlns:a16="http://schemas.microsoft.com/office/drawing/2014/main" id="{CC68DED2-02EC-4226-AB59-D970C3A96C86}"/>
              </a:ext>
            </a:extLst>
          </p:cNvPr>
          <p:cNvSpPr/>
          <p:nvPr/>
        </p:nvSpPr>
        <p:spPr>
          <a:xfrm>
            <a:off x="6081586" y="3588424"/>
            <a:ext cx="2192837" cy="14243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dirty="0"/>
              <a:t>Person</a:t>
            </a:r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/>
              <a:t>List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cxnSpLocks/>
            <a:stCxn id="19" idx="2"/>
          </p:cNvCxnSpPr>
          <p:nvPr/>
        </p:nvCxnSpPr>
        <p:spPr>
          <a:xfrm>
            <a:off x="5028957" y="1909675"/>
            <a:ext cx="199664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  <p:sp>
        <p:nvSpPr>
          <p:cNvPr id="9" name="Afrundet rektangel 10">
            <a:extLst>
              <a:ext uri="{FF2B5EF4-FFF2-40B4-BE49-F238E27FC236}">
                <a16:creationId xmlns:a16="http://schemas.microsoft.com/office/drawing/2014/main" id="{FD282550-34E3-43B7-814F-B53E8ECE0C5B}"/>
              </a:ext>
            </a:extLst>
          </p:cNvPr>
          <p:cNvSpPr/>
          <p:nvPr/>
        </p:nvSpPr>
        <p:spPr>
          <a:xfrm>
            <a:off x="5929186" y="3436024"/>
            <a:ext cx="2192837" cy="142432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dirty="0"/>
              <a:t>Person</a:t>
            </a:r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/>
              <a:t>Dict</a:t>
            </a:r>
          </a:p>
        </p:txBody>
      </p:sp>
    </p:spTree>
    <p:extLst>
      <p:ext uri="{BB962C8B-B14F-4D97-AF65-F5344CB8AC3E}">
        <p14:creationId xmlns:p14="http://schemas.microsoft.com/office/powerpoint/2010/main" val="398223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718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Configurator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chooses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 implementation</a:t>
            </a:r>
            <a:endParaRPr lang="da-DK" sz="2400" dirty="0">
              <a:latin typeface="Consolas" panose="020B0609020204030204" pitchFamily="49" charset="0"/>
            </a:endParaRPr>
          </a:p>
          <a:p>
            <a:r>
              <a:rPr lang="da-DK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PersonRepositoryDict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Configurator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provides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 repository reference</a:t>
            </a:r>
          </a:p>
          <a:p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client.PrintAll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client.FindAndPrint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da-DK" sz="2400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"James"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da-DK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718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Configurator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chooses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 implementation</a:t>
            </a:r>
            <a:endParaRPr lang="da-DK" sz="2400" b="1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PersonRepositoryDict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da-DK" sz="2400" b="1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Configurator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provides </a:t>
            </a:r>
            <a:r>
              <a:rPr lang="da-DK" sz="24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 repository reference</a:t>
            </a:r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client.PrintAll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client.FindAndPrint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a-DK" sz="2400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"James"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da-DK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66482" y="1816660"/>
            <a:ext cx="10000129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wish</a:t>
            </a:r>
            <a:r>
              <a:rPr lang="da-DK" sz="3200" dirty="0"/>
              <a:t> to </a:t>
            </a:r>
            <a:r>
              <a:rPr lang="da-DK" sz="3200" dirty="0" err="1"/>
              <a:t>manage</a:t>
            </a:r>
            <a:r>
              <a:rPr lang="da-DK" sz="3200" dirty="0"/>
              <a:t> a set of </a:t>
            </a:r>
            <a:r>
              <a:rPr lang="da-DK" sz="3200" dirty="0" err="1"/>
              <a:t>objects</a:t>
            </a:r>
            <a:endParaRPr lang="da-DK" sz="3200" dirty="0"/>
          </a:p>
          <a:p>
            <a:pPr lvl="1"/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want</a:t>
            </a:r>
            <a:r>
              <a:rPr lang="da-DK" sz="2800" dirty="0"/>
              <a:t> to perform ”</a:t>
            </a:r>
            <a:r>
              <a:rPr lang="da-DK" sz="2800" dirty="0" err="1"/>
              <a:t>generic</a:t>
            </a:r>
            <a:r>
              <a:rPr lang="da-DK" sz="2800" dirty="0"/>
              <a:t>” operations like </a:t>
            </a:r>
            <a:r>
              <a:rPr lang="da-DK" sz="2800" b="1" dirty="0"/>
              <a:t>Create</a:t>
            </a:r>
            <a:r>
              <a:rPr lang="da-DK" sz="2800" dirty="0"/>
              <a:t>/</a:t>
            </a:r>
            <a:r>
              <a:rPr lang="da-DK" sz="2800" b="1" dirty="0"/>
              <a:t>Add</a:t>
            </a:r>
            <a:r>
              <a:rPr lang="da-DK" sz="2800" dirty="0"/>
              <a:t>, </a:t>
            </a:r>
            <a:r>
              <a:rPr lang="da-DK" sz="2800" b="1" dirty="0"/>
              <a:t>Read</a:t>
            </a:r>
            <a:r>
              <a:rPr lang="da-DK" sz="2800" dirty="0"/>
              <a:t>, </a:t>
            </a:r>
            <a:r>
              <a:rPr lang="da-DK" sz="2800" b="1" dirty="0"/>
              <a:t>Update</a:t>
            </a:r>
            <a:r>
              <a:rPr lang="da-DK" sz="2800" dirty="0"/>
              <a:t> and </a:t>
            </a:r>
            <a:r>
              <a:rPr lang="da-DK" sz="2800" b="1" dirty="0"/>
              <a:t>Delete</a:t>
            </a:r>
            <a:r>
              <a:rPr lang="da-DK" sz="2800" dirty="0"/>
              <a:t> (so-</a:t>
            </a:r>
            <a:r>
              <a:rPr lang="da-DK" sz="2800" dirty="0" err="1"/>
              <a:t>called</a:t>
            </a:r>
            <a:r>
              <a:rPr lang="da-DK" sz="2800" dirty="0"/>
              <a:t> </a:t>
            </a:r>
            <a:r>
              <a:rPr lang="da-DK" sz="2800" b="1" dirty="0"/>
              <a:t>CRUD</a:t>
            </a:r>
            <a:r>
              <a:rPr lang="da-DK" sz="2800" dirty="0"/>
              <a:t> operations)</a:t>
            </a:r>
          </a:p>
          <a:p>
            <a:pPr lvl="1"/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may</a:t>
            </a:r>
            <a:r>
              <a:rPr lang="da-DK" sz="2800" dirty="0"/>
              <a:t> </a:t>
            </a:r>
            <a:r>
              <a:rPr lang="da-DK" sz="2800" dirty="0" err="1"/>
              <a:t>also</a:t>
            </a:r>
            <a:r>
              <a:rPr lang="da-DK" sz="2800" dirty="0"/>
              <a:t> </a:t>
            </a:r>
            <a:r>
              <a:rPr lang="da-DK" sz="2800" dirty="0" err="1"/>
              <a:t>need</a:t>
            </a:r>
            <a:r>
              <a:rPr lang="da-DK" sz="2800" dirty="0"/>
              <a:t> to perform </a:t>
            </a:r>
            <a:r>
              <a:rPr lang="da-DK" sz="2800" dirty="0" err="1"/>
              <a:t>specific</a:t>
            </a:r>
            <a:r>
              <a:rPr lang="da-DK" sz="2800" dirty="0"/>
              <a:t> operations, like </a:t>
            </a:r>
            <a:r>
              <a:rPr lang="da-DK" sz="2800" dirty="0" err="1"/>
              <a:t>e.g</a:t>
            </a:r>
            <a:r>
              <a:rPr lang="da-DK" sz="2800" dirty="0"/>
              <a:t>. </a:t>
            </a:r>
            <a:r>
              <a:rPr lang="da-DK" sz="2800" dirty="0" err="1"/>
              <a:t>search</a:t>
            </a:r>
            <a:r>
              <a:rPr lang="da-DK" sz="2800" dirty="0"/>
              <a:t> by </a:t>
            </a:r>
            <a:r>
              <a:rPr lang="da-DK" sz="2800" dirty="0" err="1"/>
              <a:t>name</a:t>
            </a:r>
            <a:r>
              <a:rPr lang="da-DK" sz="2800" dirty="0"/>
              <a:t> in case of </a:t>
            </a:r>
            <a:r>
              <a:rPr lang="da-DK" sz="2800" dirty="0" err="1"/>
              <a:t>e.g</a:t>
            </a:r>
            <a:r>
              <a:rPr lang="da-DK" sz="2800" dirty="0"/>
              <a:t>. </a:t>
            </a:r>
            <a:r>
              <a:rPr lang="da-DK" sz="2800" b="1" dirty="0"/>
              <a:t>Person</a:t>
            </a:r>
            <a:r>
              <a:rPr lang="da-DK" sz="2800" dirty="0"/>
              <a:t> </a:t>
            </a:r>
            <a:r>
              <a:rPr lang="da-DK" sz="2800" dirty="0" err="1"/>
              <a:t>objects</a:t>
            </a:r>
            <a:r>
              <a:rPr lang="da-DK" sz="2800" dirty="0"/>
              <a:t>.</a:t>
            </a:r>
          </a:p>
          <a:p>
            <a:pPr lvl="1"/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u="sng" dirty="0"/>
              <a:t>not</a:t>
            </a:r>
            <a:r>
              <a:rPr lang="da-DK" sz="2800" dirty="0"/>
              <a:t> </a:t>
            </a:r>
            <a:r>
              <a:rPr lang="da-DK" sz="2800" dirty="0" err="1"/>
              <a:t>interested</a:t>
            </a:r>
            <a:r>
              <a:rPr lang="da-DK" sz="2800" dirty="0"/>
              <a:t> in knowing </a:t>
            </a:r>
            <a:r>
              <a:rPr lang="da-DK" sz="2800" dirty="0" err="1"/>
              <a:t>specific</a:t>
            </a:r>
            <a:r>
              <a:rPr lang="da-DK" sz="2800" dirty="0"/>
              <a:t> </a:t>
            </a:r>
            <a:r>
              <a:rPr lang="da-DK" sz="2800" dirty="0" err="1"/>
              <a:t>details</a:t>
            </a:r>
            <a:r>
              <a:rPr lang="da-DK" sz="2800" dirty="0"/>
              <a:t> </a:t>
            </a:r>
            <a:r>
              <a:rPr lang="da-DK" sz="2800" dirty="0" err="1"/>
              <a:t>about</a:t>
            </a:r>
            <a:r>
              <a:rPr lang="da-DK" sz="2800" dirty="0"/>
              <a:t> </a:t>
            </a:r>
            <a:r>
              <a:rPr lang="da-DK" sz="2800" dirty="0" err="1"/>
              <a:t>how</a:t>
            </a:r>
            <a:r>
              <a:rPr lang="da-DK" sz="2800" dirty="0"/>
              <a:t> </a:t>
            </a:r>
            <a:r>
              <a:rPr lang="da-DK" sz="2800" dirty="0" err="1"/>
              <a:t>objects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stored</a:t>
            </a:r>
            <a:r>
              <a:rPr lang="da-DK" sz="2800" dirty="0"/>
              <a:t>, </a:t>
            </a:r>
            <a:r>
              <a:rPr lang="da-DK" sz="2800" dirty="0" err="1"/>
              <a:t>both</a:t>
            </a:r>
            <a:r>
              <a:rPr lang="da-DK" sz="2800" dirty="0"/>
              <a:t> w.r.t. in-</a:t>
            </a:r>
            <a:r>
              <a:rPr lang="da-DK" sz="2800" dirty="0" err="1"/>
              <a:t>memory</a:t>
            </a:r>
            <a:r>
              <a:rPr lang="da-DK" sz="2800" dirty="0"/>
              <a:t> </a:t>
            </a:r>
            <a:r>
              <a:rPr lang="da-DK" sz="2800" dirty="0" err="1"/>
              <a:t>representation</a:t>
            </a:r>
            <a:r>
              <a:rPr lang="da-DK" sz="2800" dirty="0"/>
              <a:t> and </a:t>
            </a:r>
            <a:r>
              <a:rPr lang="da-DK" sz="2800" dirty="0" err="1"/>
              <a:t>persistent</a:t>
            </a:r>
            <a:r>
              <a:rPr lang="da-DK" sz="2800" dirty="0"/>
              <a:t> </a:t>
            </a:r>
            <a:r>
              <a:rPr lang="da-DK" sz="2800" dirty="0" err="1"/>
              <a:t>storage</a:t>
            </a:r>
            <a:r>
              <a:rPr lang="da-DK" sz="2800" dirty="0"/>
              <a:t> (</a:t>
            </a:r>
            <a:r>
              <a:rPr lang="da-DK" sz="2800" dirty="0" err="1"/>
              <a:t>e.g</a:t>
            </a:r>
            <a:r>
              <a:rPr lang="da-DK" sz="2800" dirty="0"/>
              <a:t>. </a:t>
            </a:r>
            <a:r>
              <a:rPr lang="da-DK" sz="2800" dirty="0" err="1"/>
              <a:t>text</a:t>
            </a:r>
            <a:r>
              <a:rPr lang="da-DK" sz="2800" dirty="0"/>
              <a:t> files or databases)</a:t>
            </a:r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3894" cy="4351338"/>
          </a:xfrm>
        </p:spPr>
        <p:txBody>
          <a:bodyPr>
            <a:normAutofit/>
          </a:bodyPr>
          <a:lstStyle/>
          <a:p>
            <a:r>
              <a:rPr lang="da-DK" sz="3200" i="1" dirty="0"/>
              <a:t>”</a:t>
            </a:r>
            <a:r>
              <a:rPr lang="da-DK" sz="3200" i="1" dirty="0" err="1"/>
              <a:t>Can’t</a:t>
            </a:r>
            <a:r>
              <a:rPr lang="da-DK" sz="3200" i="1" dirty="0"/>
              <a:t> </a:t>
            </a:r>
            <a:r>
              <a:rPr lang="da-DK" sz="3200" i="1" dirty="0" err="1"/>
              <a:t>we</a:t>
            </a:r>
            <a:r>
              <a:rPr lang="da-DK" sz="3200" i="1" dirty="0"/>
              <a:t> just </a:t>
            </a:r>
            <a:r>
              <a:rPr lang="da-DK" sz="3200" i="1" dirty="0" err="1"/>
              <a:t>use</a:t>
            </a:r>
            <a:r>
              <a:rPr lang="da-DK" sz="3200" i="1" dirty="0"/>
              <a:t> a List or Dictionary…?”</a:t>
            </a:r>
          </a:p>
          <a:p>
            <a:pPr lvl="1"/>
            <a:r>
              <a:rPr lang="da-DK" sz="2800" dirty="0" err="1"/>
              <a:t>Might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sufficient in </a:t>
            </a:r>
            <a:r>
              <a:rPr lang="da-DK" sz="2800" dirty="0" err="1"/>
              <a:t>some</a:t>
            </a:r>
            <a:r>
              <a:rPr lang="da-DK" sz="2800" dirty="0"/>
              <a:t> cases, but…</a:t>
            </a:r>
          </a:p>
          <a:p>
            <a:pPr lvl="1"/>
            <a:r>
              <a:rPr lang="da-DK" sz="2800" dirty="0"/>
              <a:t>How is List/Dictionary </a:t>
            </a:r>
            <a:r>
              <a:rPr lang="da-DK" sz="2800" dirty="0" err="1"/>
              <a:t>populated</a:t>
            </a:r>
            <a:r>
              <a:rPr lang="da-DK" sz="2800" dirty="0"/>
              <a:t> with </a:t>
            </a:r>
            <a:r>
              <a:rPr lang="da-DK" sz="2800" dirty="0" err="1"/>
              <a:t>objects</a:t>
            </a:r>
            <a:r>
              <a:rPr lang="da-DK" sz="2800" dirty="0"/>
              <a:t>…?</a:t>
            </a:r>
          </a:p>
          <a:p>
            <a:pPr lvl="1"/>
            <a:r>
              <a:rPr lang="da-DK" sz="2800" dirty="0"/>
              <a:t>How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objects</a:t>
            </a:r>
            <a:r>
              <a:rPr lang="da-DK" sz="2800" dirty="0"/>
              <a:t> made </a:t>
            </a:r>
            <a:r>
              <a:rPr lang="da-DK" sz="2800" dirty="0" err="1"/>
              <a:t>persistent</a:t>
            </a:r>
            <a:r>
              <a:rPr lang="da-DK" sz="2800" dirty="0"/>
              <a:t>…?</a:t>
            </a:r>
          </a:p>
          <a:p>
            <a:pPr lvl="1"/>
            <a:r>
              <a:rPr lang="da-DK" sz="2800" dirty="0" err="1"/>
              <a:t>Where</a:t>
            </a:r>
            <a:r>
              <a:rPr lang="da-DK" sz="2800" dirty="0"/>
              <a:t> </a:t>
            </a:r>
            <a:r>
              <a:rPr lang="da-DK" sz="2800" dirty="0" err="1"/>
              <a:t>should</a:t>
            </a:r>
            <a:r>
              <a:rPr lang="da-DK" sz="2800" dirty="0"/>
              <a:t> </a:t>
            </a:r>
            <a:r>
              <a:rPr lang="da-DK" sz="2800" dirty="0" err="1"/>
              <a:t>logic</a:t>
            </a:r>
            <a:r>
              <a:rPr lang="da-DK" sz="2800" dirty="0"/>
              <a:t> </a:t>
            </a:r>
            <a:r>
              <a:rPr lang="da-DK" sz="2800" dirty="0" err="1"/>
              <a:t>relating</a:t>
            </a:r>
            <a:r>
              <a:rPr lang="da-DK" sz="2800" dirty="0"/>
              <a:t> to the </a:t>
            </a:r>
            <a:r>
              <a:rPr lang="da-DK" sz="2800" dirty="0" err="1"/>
              <a:t>object</a:t>
            </a:r>
            <a:r>
              <a:rPr lang="da-DK" sz="2800" dirty="0"/>
              <a:t> </a:t>
            </a:r>
            <a:r>
              <a:rPr lang="da-DK" sz="2800" dirty="0" err="1"/>
              <a:t>collection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implemented</a:t>
            </a:r>
            <a:r>
              <a:rPr lang="da-DK" sz="2800" dirty="0"/>
              <a:t>…?</a:t>
            </a:r>
          </a:p>
          <a:p>
            <a:pPr lvl="1"/>
            <a:r>
              <a:rPr lang="da-DK" sz="2800" dirty="0" err="1"/>
              <a:t>What</a:t>
            </a:r>
            <a:r>
              <a:rPr lang="da-DK" sz="2800" dirty="0"/>
              <a:t> if </a:t>
            </a:r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change</a:t>
            </a:r>
            <a:r>
              <a:rPr lang="da-DK" sz="2800" dirty="0"/>
              <a:t> </a:t>
            </a:r>
            <a:r>
              <a:rPr lang="da-DK" sz="2800" dirty="0" err="1"/>
              <a:t>our</a:t>
            </a:r>
            <a:r>
              <a:rPr lang="da-DK" sz="2800" dirty="0"/>
              <a:t> </a:t>
            </a:r>
            <a:r>
              <a:rPr lang="da-DK" sz="2800" dirty="0" err="1"/>
              <a:t>minds</a:t>
            </a:r>
            <a:r>
              <a:rPr lang="da-DK" sz="2800" dirty="0"/>
              <a:t> </a:t>
            </a:r>
            <a:r>
              <a:rPr lang="da-DK" sz="2800" dirty="0" err="1"/>
              <a:t>about</a:t>
            </a:r>
            <a:r>
              <a:rPr lang="da-DK" sz="2800" dirty="0"/>
              <a:t> </a:t>
            </a:r>
            <a:r>
              <a:rPr lang="da-DK" sz="2800" dirty="0" err="1"/>
              <a:t>using</a:t>
            </a:r>
            <a:r>
              <a:rPr lang="da-DK" sz="2800" dirty="0"/>
              <a:t> List </a:t>
            </a:r>
            <a:r>
              <a:rPr lang="da-DK" sz="2800" dirty="0" err="1"/>
              <a:t>vs</a:t>
            </a:r>
            <a:r>
              <a:rPr lang="da-DK" sz="2800" dirty="0"/>
              <a:t> Dictionary…? </a:t>
            </a:r>
          </a:p>
        </p:txBody>
      </p:sp>
    </p:spTree>
    <p:extLst>
      <p:ext uri="{BB962C8B-B14F-4D97-AF65-F5344CB8AC3E}">
        <p14:creationId xmlns:p14="http://schemas.microsoft.com/office/powerpoint/2010/main" val="2936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sz="3200" dirty="0"/>
              <a:t>Abstract </a:t>
            </a:r>
            <a:r>
              <a:rPr lang="da-DK" sz="3200" dirty="0" err="1"/>
              <a:t>away</a:t>
            </a:r>
            <a:r>
              <a:rPr lang="da-DK" sz="3200" dirty="0"/>
              <a:t> </a:t>
            </a:r>
            <a:r>
              <a:rPr lang="da-DK" sz="3200" dirty="0" err="1"/>
              <a:t>details</a:t>
            </a:r>
            <a:r>
              <a:rPr lang="da-DK" sz="3200" dirty="0"/>
              <a:t> of </a:t>
            </a:r>
            <a:r>
              <a:rPr lang="da-DK" sz="3200" dirty="0" err="1"/>
              <a:t>persistence</a:t>
            </a:r>
            <a:r>
              <a:rPr lang="da-DK" sz="3200" dirty="0"/>
              <a:t> and implementation </a:t>
            </a:r>
            <a:r>
              <a:rPr lang="da-DK" sz="3200" dirty="0" err="1"/>
              <a:t>behind</a:t>
            </a:r>
            <a:r>
              <a:rPr lang="da-DK" sz="3200" dirty="0"/>
              <a:t> an </a:t>
            </a:r>
            <a:r>
              <a:rPr lang="da-DK" sz="3200" u="sng" dirty="0"/>
              <a:t>interface</a:t>
            </a:r>
            <a:r>
              <a:rPr lang="da-DK" sz="3200" dirty="0"/>
              <a:t>.</a:t>
            </a:r>
          </a:p>
          <a:p>
            <a:r>
              <a:rPr lang="da-DK" sz="3200" dirty="0" err="1"/>
              <a:t>Possible</a:t>
            </a:r>
            <a:r>
              <a:rPr lang="da-DK" sz="3200" dirty="0"/>
              <a:t> to provide </a:t>
            </a:r>
            <a:r>
              <a:rPr lang="da-DK" sz="3200" dirty="0" err="1"/>
              <a:t>several</a:t>
            </a:r>
            <a:r>
              <a:rPr lang="da-DK" sz="3200" dirty="0"/>
              <a:t> </a:t>
            </a:r>
            <a:r>
              <a:rPr lang="da-DK" sz="3200" dirty="0" err="1"/>
              <a:t>implementations</a:t>
            </a:r>
            <a:r>
              <a:rPr lang="da-DK" sz="3200" dirty="0"/>
              <a:t> of the interface, with variation of </a:t>
            </a:r>
            <a:r>
              <a:rPr lang="da-DK" sz="3200" dirty="0" err="1"/>
              <a:t>e.g</a:t>
            </a:r>
            <a:r>
              <a:rPr lang="da-DK" sz="3200" dirty="0"/>
              <a:t>. in-</a:t>
            </a:r>
            <a:r>
              <a:rPr lang="da-DK" sz="3200" dirty="0" err="1"/>
              <a:t>memory</a:t>
            </a:r>
            <a:r>
              <a:rPr lang="da-DK" sz="3200" dirty="0"/>
              <a:t> </a:t>
            </a:r>
            <a:r>
              <a:rPr lang="da-DK" sz="3200" dirty="0" err="1"/>
              <a:t>storage</a:t>
            </a:r>
            <a:r>
              <a:rPr lang="da-DK" sz="3200" dirty="0"/>
              <a:t> and/or </a:t>
            </a:r>
            <a:r>
              <a:rPr lang="da-DK" sz="3200" dirty="0" err="1"/>
              <a:t>persistence</a:t>
            </a:r>
            <a:r>
              <a:rPr lang="da-DK" sz="3200" dirty="0"/>
              <a:t> </a:t>
            </a:r>
            <a:r>
              <a:rPr lang="da-DK" sz="3200" dirty="0" err="1"/>
              <a:t>strategy</a:t>
            </a:r>
            <a:r>
              <a:rPr lang="da-DK" sz="3200" dirty="0"/>
              <a:t>.</a:t>
            </a:r>
          </a:p>
          <a:p>
            <a:r>
              <a:rPr lang="da-DK" sz="3200" b="1" dirty="0"/>
              <a:t>Client </a:t>
            </a:r>
            <a:r>
              <a:rPr lang="da-DK" sz="3200" b="1" dirty="0" err="1"/>
              <a:t>only</a:t>
            </a:r>
            <a:r>
              <a:rPr lang="da-DK" sz="3200" b="1" dirty="0"/>
              <a:t> </a:t>
            </a:r>
            <a:r>
              <a:rPr lang="da-DK" sz="3200" b="1" dirty="0" err="1"/>
              <a:t>knows</a:t>
            </a:r>
            <a:r>
              <a:rPr lang="da-DK" sz="3200" b="1" dirty="0"/>
              <a:t> the interface type!</a:t>
            </a:r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35357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All {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Read(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Delete(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FindFirstByName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name);</a:t>
            </a:r>
          </a:p>
          <a:p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Repository is an </a:t>
            </a:r>
            <a:r>
              <a:rPr lang="da-DK" b="1" dirty="0" err="1"/>
              <a:t>Abstraction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224" cy="4351338"/>
          </a:xfrm>
        </p:spPr>
        <p:txBody>
          <a:bodyPr>
            <a:normAutofit/>
          </a:bodyPr>
          <a:lstStyle/>
          <a:p>
            <a:r>
              <a:rPr lang="da-DK" sz="3200" b="1" dirty="0"/>
              <a:t>Repository</a:t>
            </a:r>
            <a:r>
              <a:rPr lang="da-DK" sz="3200" dirty="0"/>
              <a:t> design pattern: </a:t>
            </a:r>
          </a:p>
          <a:p>
            <a:pPr lvl="1"/>
            <a:r>
              <a:rPr lang="da-DK" sz="2800" dirty="0"/>
              <a:t>Interface </a:t>
            </a:r>
            <a:r>
              <a:rPr lang="da-DK" sz="2800" dirty="0" err="1"/>
              <a:t>defines</a:t>
            </a:r>
            <a:r>
              <a:rPr lang="da-DK" sz="2800" dirty="0"/>
              <a:t> CRUD-like </a:t>
            </a:r>
            <a:r>
              <a:rPr lang="da-DK" sz="2800" dirty="0" err="1"/>
              <a:t>methods</a:t>
            </a:r>
            <a:r>
              <a:rPr lang="da-DK" sz="2800" dirty="0"/>
              <a:t> and properties</a:t>
            </a:r>
          </a:p>
          <a:p>
            <a:pPr lvl="1"/>
            <a:r>
              <a:rPr lang="da-DK" sz="2800" dirty="0"/>
              <a:t>Clients </a:t>
            </a:r>
            <a:r>
              <a:rPr lang="da-DK" sz="2800" dirty="0" err="1"/>
              <a:t>are</a:t>
            </a:r>
            <a:r>
              <a:rPr lang="da-DK" sz="2800" dirty="0"/>
              <a:t> given references to </a:t>
            </a:r>
            <a:r>
              <a:rPr lang="da-DK" sz="2800" dirty="0" err="1"/>
              <a:t>concrete</a:t>
            </a:r>
            <a:r>
              <a:rPr lang="da-DK" sz="2800" dirty="0"/>
              <a:t> repository </a:t>
            </a:r>
            <a:r>
              <a:rPr lang="da-DK" sz="2800" dirty="0" err="1"/>
              <a:t>implementations</a:t>
            </a:r>
            <a:r>
              <a:rPr lang="da-DK" sz="2800" dirty="0"/>
              <a:t>, but </a:t>
            </a:r>
            <a:r>
              <a:rPr lang="da-DK" sz="2800" u="sng" dirty="0" err="1"/>
              <a:t>only</a:t>
            </a:r>
            <a:r>
              <a:rPr lang="da-DK" sz="2800" dirty="0"/>
              <a:t> by interface type.</a:t>
            </a:r>
          </a:p>
          <a:p>
            <a:pPr lvl="1"/>
            <a:r>
              <a:rPr lang="da-DK" sz="2800" dirty="0"/>
              <a:t>Clients do </a:t>
            </a:r>
            <a:r>
              <a:rPr lang="da-DK" sz="2800" u="sng" dirty="0"/>
              <a:t>not</a:t>
            </a:r>
            <a:r>
              <a:rPr lang="da-DK" sz="2800" dirty="0"/>
              <a:t> </a:t>
            </a:r>
            <a:r>
              <a:rPr lang="da-DK" sz="2800" dirty="0" err="1"/>
              <a:t>create</a:t>
            </a:r>
            <a:r>
              <a:rPr lang="da-DK" sz="2800" dirty="0"/>
              <a:t> repository </a:t>
            </a:r>
            <a:r>
              <a:rPr lang="da-DK" sz="2800" dirty="0" err="1"/>
              <a:t>objects</a:t>
            </a:r>
            <a:r>
              <a:rPr lang="da-DK" sz="2800" dirty="0"/>
              <a:t> themselves.</a:t>
            </a:r>
          </a:p>
          <a:p>
            <a:r>
              <a:rPr lang="da-DK" sz="3200" dirty="0"/>
              <a:t>The </a:t>
            </a:r>
            <a:r>
              <a:rPr lang="da-DK" sz="3200" b="1" dirty="0" err="1"/>
              <a:t>IPersonRepository</a:t>
            </a:r>
            <a:r>
              <a:rPr lang="da-DK" sz="3200" dirty="0"/>
              <a:t> interface </a:t>
            </a:r>
            <a:r>
              <a:rPr lang="da-DK" sz="3200" dirty="0" err="1"/>
              <a:t>conforms</a:t>
            </a:r>
            <a:r>
              <a:rPr lang="da-DK" sz="3200" dirty="0"/>
              <a:t> to the ”nature” of a Repository, </a:t>
            </a:r>
            <a:r>
              <a:rPr lang="da-DK" sz="3200" dirty="0" err="1"/>
              <a:t>does</a:t>
            </a:r>
            <a:r>
              <a:rPr lang="da-DK" sz="3200" dirty="0"/>
              <a:t> not </a:t>
            </a:r>
            <a:r>
              <a:rPr lang="da-DK" sz="3200" dirty="0" err="1"/>
              <a:t>need</a:t>
            </a:r>
            <a:r>
              <a:rPr lang="da-DK" sz="3200" dirty="0"/>
              <a:t> to match </a:t>
            </a:r>
            <a:r>
              <a:rPr lang="da-DK" sz="3200" dirty="0" err="1"/>
              <a:t>these</a:t>
            </a:r>
            <a:r>
              <a:rPr lang="da-DK" sz="3200" dirty="0"/>
              <a:t> </a:t>
            </a:r>
            <a:r>
              <a:rPr lang="da-DK" sz="3200" dirty="0" err="1"/>
              <a:t>method</a:t>
            </a:r>
            <a:r>
              <a:rPr lang="da-DK" sz="3200" dirty="0"/>
              <a:t>/properties </a:t>
            </a:r>
            <a:r>
              <a:rPr lang="da-DK" sz="3200" dirty="0" err="1"/>
              <a:t>exactly</a:t>
            </a:r>
            <a:r>
              <a:rPr lang="da-DK" sz="3200" dirty="0"/>
              <a:t> to </a:t>
            </a:r>
            <a:r>
              <a:rPr lang="da-DK" sz="3200" dirty="0" err="1"/>
              <a:t>be</a:t>
            </a:r>
            <a:r>
              <a:rPr lang="da-DK" sz="3200" dirty="0"/>
              <a:t> </a:t>
            </a:r>
            <a:r>
              <a:rPr lang="da-DK" sz="3200" dirty="0" err="1"/>
              <a:t>example</a:t>
            </a:r>
            <a:r>
              <a:rPr lang="da-DK" sz="3200" dirty="0"/>
              <a:t> of Repository patten. 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8733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660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Implementation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Dictionary for in-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memory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storage</a:t>
            </a:r>
            <a:endParaRPr lang="da-DK" b="1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PersonRepositoryDict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private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da-DK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_persons;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Read(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persons.ContainsKey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 ? _persons[id] 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da-DK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1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660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Implementation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List for in-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memory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storage</a:t>
            </a:r>
            <a:endParaRPr lang="da-DK" b="1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PersonRepositoryList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da-DK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IPersonRepository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private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_persons;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Read(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a-DK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_persons)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person.Id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8294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795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Consolas</vt:lpstr>
      <vt:lpstr>Office-tema</vt:lpstr>
      <vt:lpstr>Repository Design Pattern</vt:lpstr>
      <vt:lpstr>The Problem</vt:lpstr>
      <vt:lpstr>The Problem</vt:lpstr>
      <vt:lpstr>The Solution</vt:lpstr>
      <vt:lpstr>PowerPoint-præsentation</vt:lpstr>
      <vt:lpstr>PowerPoint-præsentation</vt:lpstr>
      <vt:lpstr>Repository is an Abstraction</vt:lpstr>
      <vt:lpstr>PowerPoint-præsentation</vt:lpstr>
      <vt:lpstr>PowerPoint-præsentation</vt:lpstr>
      <vt:lpstr>PowerPoint-præsentation</vt:lpstr>
      <vt:lpstr>Configurator decides implementation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191</cp:revision>
  <dcterms:created xsi:type="dcterms:W3CDTF">2017-09-05T14:00:27Z</dcterms:created>
  <dcterms:modified xsi:type="dcterms:W3CDTF">2025-08-03T06:50:52Z</dcterms:modified>
</cp:coreProperties>
</file>