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7" r:id="rId2"/>
    <p:sldId id="302" r:id="rId3"/>
    <p:sldId id="304" r:id="rId4"/>
    <p:sldId id="305" r:id="rId5"/>
    <p:sldId id="303" r:id="rId6"/>
    <p:sldId id="301" r:id="rId7"/>
    <p:sldId id="306" r:id="rId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618" y="601357"/>
            <a:ext cx="9144000" cy="4120816"/>
          </a:xfrm>
        </p:spPr>
        <p:txBody>
          <a:bodyPr>
            <a:normAutofit/>
          </a:bodyPr>
          <a:lstStyle/>
          <a:p>
            <a:r>
              <a:rPr lang="da-DK" sz="9600"/>
              <a:t>Data Structures</a:t>
            </a:r>
            <a:br>
              <a:rPr lang="da-DK" sz="9600"/>
            </a:br>
            <a:br>
              <a:rPr lang="da-DK" sz="9600"/>
            </a:br>
            <a:r>
              <a:rPr lang="da-DK" sz="4800"/>
              <a:t>LinkedList, Queue and Stack</a:t>
            </a:r>
          </a:p>
        </p:txBody>
      </p:sp>
    </p:spTree>
    <p:extLst>
      <p:ext uri="{BB962C8B-B14F-4D97-AF65-F5344CB8AC3E}">
        <p14:creationId xmlns:p14="http://schemas.microsoft.com/office/powerpoint/2010/main" val="880119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 rotWithShape="1">
          <a:blip r:embed="rId2"/>
          <a:srcRect t="-47804" b="51036"/>
          <a:stretch/>
        </p:blipFill>
        <p:spPr>
          <a:xfrm>
            <a:off x="619376" y="1476000"/>
            <a:ext cx="10503270" cy="184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746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198" y="2022558"/>
            <a:ext cx="10296170" cy="217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47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27" y="1063792"/>
            <a:ext cx="10720673" cy="435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47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upload.wikimedia.org/wikipedia/commons/thumb/5/52/Data_Queue.svg/405px-Data_Queu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665" y="419017"/>
            <a:ext cx="8819982" cy="577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222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b/b4/Lifo_sta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133" y="582228"/>
            <a:ext cx="7723383" cy="5395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440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813717"/>
              </p:ext>
            </p:extLst>
          </p:nvPr>
        </p:nvGraphicFramePr>
        <p:xfrm>
          <a:off x="1794934" y="561234"/>
          <a:ext cx="9232053" cy="51591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90713">
                  <a:extLst>
                    <a:ext uri="{9D8B030D-6E8A-4147-A177-3AD203B41FA5}">
                      <a16:colId xmlns:a16="http://schemas.microsoft.com/office/drawing/2014/main" val="3463991302"/>
                    </a:ext>
                  </a:extLst>
                </a:gridCol>
                <a:gridCol w="7041340">
                  <a:extLst>
                    <a:ext uri="{9D8B030D-6E8A-4147-A177-3AD203B41FA5}">
                      <a16:colId xmlns:a16="http://schemas.microsoft.com/office/drawing/2014/main" val="1629689902"/>
                    </a:ext>
                  </a:extLst>
                </a:gridCol>
              </a:tblGrid>
              <a:tr h="3821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da-DK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da-DK" sz="14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9359547"/>
                  </a:ext>
                </a:extLst>
              </a:tr>
              <a:tr h="9827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Union</a:t>
                      </a:r>
                      <a:endParaRPr lang="da-DK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Given two sets A and B, the union of A and B is the set containing all elements that are a member of A or B (or both)</a:t>
                      </a:r>
                      <a:endParaRPr lang="da-DK" sz="20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da-DK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4889966"/>
                  </a:ext>
                </a:extLst>
              </a:tr>
              <a:tr h="9827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Intersection</a:t>
                      </a:r>
                      <a:endParaRPr lang="da-DK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effectLst/>
                          <a:latin typeface="+mn-lt"/>
                        </a:rPr>
                        <a:t>Given two sets A and B, the </a:t>
                      </a:r>
                      <a:r>
                        <a:rPr lang="en-US" sz="2000" u="sng">
                          <a:effectLst/>
                          <a:latin typeface="+mn-lt"/>
                        </a:rPr>
                        <a:t>intersection</a:t>
                      </a:r>
                      <a:r>
                        <a:rPr lang="en-US" sz="2000">
                          <a:effectLst/>
                          <a:latin typeface="+mn-lt"/>
                        </a:rPr>
                        <a:t> of A and B is the set containing all elements that are a member of A </a:t>
                      </a:r>
                      <a:r>
                        <a:rPr lang="en-US" sz="2000" u="sng">
                          <a:effectLst/>
                          <a:latin typeface="+mn-lt"/>
                        </a:rPr>
                        <a:t>and</a:t>
                      </a:r>
                      <a:r>
                        <a:rPr lang="en-US" sz="2000">
                          <a:effectLst/>
                          <a:latin typeface="+mn-lt"/>
                        </a:rPr>
                        <a:t> B</a:t>
                      </a:r>
                      <a:endParaRPr lang="da-DK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da-DK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8832323"/>
                  </a:ext>
                </a:extLst>
              </a:tr>
              <a:tr h="9827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Complement</a:t>
                      </a:r>
                      <a:endParaRPr lang="da-DK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effectLst/>
                          <a:latin typeface="+mn-lt"/>
                        </a:rPr>
                        <a:t>Given two sets A and B, the </a:t>
                      </a:r>
                      <a:r>
                        <a:rPr lang="en-US" sz="2000" u="sng">
                          <a:effectLst/>
                          <a:latin typeface="+mn-lt"/>
                        </a:rPr>
                        <a:t>complement</a:t>
                      </a:r>
                      <a:r>
                        <a:rPr lang="en-US" sz="2000">
                          <a:effectLst/>
                          <a:latin typeface="+mn-lt"/>
                        </a:rPr>
                        <a:t> of B is the set containing all elements that are a member of B and </a:t>
                      </a:r>
                      <a:r>
                        <a:rPr lang="en-US" sz="2000" u="sng">
                          <a:effectLst/>
                          <a:latin typeface="+mn-lt"/>
                        </a:rPr>
                        <a:t>not</a:t>
                      </a:r>
                      <a:r>
                        <a:rPr lang="en-US" sz="2000">
                          <a:effectLst/>
                          <a:latin typeface="+mn-lt"/>
                        </a:rPr>
                        <a:t> a member of A</a:t>
                      </a:r>
                      <a:endParaRPr lang="da-DK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da-DK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8908543"/>
                  </a:ext>
                </a:extLst>
              </a:tr>
              <a:tr h="65515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Subset</a:t>
                      </a:r>
                      <a:endParaRPr lang="da-DK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Given two sets A and B, A is a </a:t>
                      </a:r>
                      <a:r>
                        <a:rPr lang="en-US" sz="2000" u="sng">
                          <a:effectLst/>
                          <a:latin typeface="+mn-lt"/>
                        </a:rPr>
                        <a:t>subset</a:t>
                      </a:r>
                      <a:r>
                        <a:rPr lang="en-US" sz="2000">
                          <a:effectLst/>
                          <a:latin typeface="+mn-lt"/>
                        </a:rPr>
                        <a:t> of B if all elements that are a member of A are </a:t>
                      </a:r>
                      <a:r>
                        <a:rPr lang="en-US" sz="2000" u="sng">
                          <a:effectLst/>
                          <a:latin typeface="+mn-lt"/>
                        </a:rPr>
                        <a:t>also</a:t>
                      </a:r>
                      <a:r>
                        <a:rPr lang="en-US" sz="2000">
                          <a:effectLst/>
                          <a:latin typeface="+mn-lt"/>
                        </a:rPr>
                        <a:t> a member of B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da-DK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4765693"/>
                  </a:ext>
                </a:extLst>
              </a:tr>
              <a:tr h="65515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Superset</a:t>
                      </a:r>
                      <a:endParaRPr lang="da-DK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</a:rPr>
                        <a:t>Given two sets A and B, A is a </a:t>
                      </a:r>
                      <a:r>
                        <a:rPr lang="en-US" sz="2000" u="sng">
                          <a:effectLst/>
                          <a:latin typeface="+mn-lt"/>
                        </a:rPr>
                        <a:t>superset</a:t>
                      </a:r>
                      <a:r>
                        <a:rPr lang="en-US" sz="2000">
                          <a:effectLst/>
                          <a:latin typeface="+mn-lt"/>
                        </a:rPr>
                        <a:t> of B if all elements that are a member of B are </a:t>
                      </a:r>
                      <a:r>
                        <a:rPr lang="en-US" sz="2000" u="sng">
                          <a:effectLst/>
                          <a:latin typeface="+mn-lt"/>
                        </a:rPr>
                        <a:t>also</a:t>
                      </a:r>
                      <a:r>
                        <a:rPr lang="en-US" sz="2000">
                          <a:effectLst/>
                          <a:latin typeface="+mn-lt"/>
                        </a:rPr>
                        <a:t> a member of A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da-DK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5996324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888121" y="13350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27249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157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Office-tema</vt:lpstr>
      <vt:lpstr>Data Structures  LinkedList, Queue and Stack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Storgård Laursen</cp:lastModifiedBy>
  <cp:revision>37</cp:revision>
  <dcterms:created xsi:type="dcterms:W3CDTF">2017-09-05T14:00:27Z</dcterms:created>
  <dcterms:modified xsi:type="dcterms:W3CDTF">2025-08-01T10:37:07Z</dcterms:modified>
</cp:coreProperties>
</file>