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8077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495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974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80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6095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044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7596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94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693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519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113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DCE1E-C4B8-47B6-AB64-15332EC4DB63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6443F-60A2-4FD6-AD46-F1A58961F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90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48899"/>
          </a:xfrm>
        </p:spPr>
        <p:txBody>
          <a:bodyPr>
            <a:normAutofit/>
          </a:bodyPr>
          <a:lstStyle/>
          <a:p>
            <a:r>
              <a:rPr lang="da-DK" sz="9600"/>
              <a:t>PROG 3.9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a-DK" sz="4000"/>
              <a:t>Correct prints of Invoices and Overview</a:t>
            </a:r>
          </a:p>
        </p:txBody>
      </p:sp>
    </p:spTree>
    <p:extLst>
      <p:ext uri="{BB962C8B-B14F-4D97-AF65-F5344CB8AC3E}">
        <p14:creationId xmlns:p14="http://schemas.microsoft.com/office/powerpoint/2010/main" val="159884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25" y="1885950"/>
            <a:ext cx="63055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2076450"/>
            <a:ext cx="633412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62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025" y="2219325"/>
            <a:ext cx="64579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32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12" y="2162175"/>
            <a:ext cx="64293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3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37" y="2043112"/>
            <a:ext cx="67151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16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2085975"/>
            <a:ext cx="6381750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9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PROG 3.9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 3.9</dc:title>
  <dc:creator>Per Laursen</dc:creator>
  <cp:lastModifiedBy>Per Storgård Laursen</cp:lastModifiedBy>
  <cp:revision>2</cp:revision>
  <dcterms:created xsi:type="dcterms:W3CDTF">2018-10-25T06:39:56Z</dcterms:created>
  <dcterms:modified xsi:type="dcterms:W3CDTF">2025-08-01T10:42:49Z</dcterms:modified>
</cp:coreProperties>
</file>