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6" r:id="rId3"/>
    <p:sldId id="277" r:id="rId4"/>
    <p:sldId id="283" r:id="rId5"/>
    <p:sldId id="278" r:id="rId6"/>
    <p:sldId id="279" r:id="rId7"/>
    <p:sldId id="284" r:id="rId8"/>
    <p:sldId id="291" r:id="rId9"/>
    <p:sldId id="292" r:id="rId10"/>
    <p:sldId id="294" r:id="rId11"/>
    <p:sldId id="293" r:id="rId12"/>
    <p:sldId id="295" r:id="rId13"/>
    <p:sldId id="297" r:id="rId14"/>
    <p:sldId id="299" r:id="rId15"/>
    <p:sldId id="300" r:id="rId16"/>
    <p:sldId id="280" r:id="rId17"/>
    <p:sldId id="281" r:id="rId18"/>
    <p:sldId id="282" r:id="rId19"/>
    <p:sldId id="296" r:id="rId20"/>
    <p:sldId id="285" r:id="rId21"/>
    <p:sldId id="287" r:id="rId22"/>
    <p:sldId id="288" r:id="rId23"/>
    <p:sldId id="289" r:id="rId24"/>
    <p:sldId id="290" r:id="rId25"/>
    <p:sldId id="286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333" y="601357"/>
            <a:ext cx="11861800" cy="4120816"/>
          </a:xfrm>
        </p:spPr>
        <p:txBody>
          <a:bodyPr>
            <a:normAutofit/>
          </a:bodyPr>
          <a:lstStyle/>
          <a:p>
            <a:r>
              <a:rPr lang="da-DK" sz="9600"/>
              <a:t>Run-time complexity</a:t>
            </a:r>
            <a:br>
              <a:rPr lang="da-DK" sz="9600"/>
            </a:br>
            <a:br>
              <a:rPr lang="da-DK" sz="9600"/>
            </a:br>
            <a:r>
              <a:rPr lang="da-DK" sz="4800"/>
              <a:t>The O-notation</a:t>
            </a:r>
          </a:p>
        </p:txBody>
      </p:sp>
    </p:spTree>
    <p:extLst>
      <p:ext uri="{BB962C8B-B14F-4D97-AF65-F5344CB8AC3E}">
        <p14:creationId xmlns:p14="http://schemas.microsoft.com/office/powerpoint/2010/main" val="8801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2</a:t>
            </a:r>
            <a:r>
              <a:rPr lang="da-DK" sz="9600" b="1" baseline="30000"/>
              <a:t>n</a:t>
            </a:r>
            <a:r>
              <a:rPr lang="da-DK" sz="9600"/>
              <a:t>)</a:t>
            </a:r>
          </a:p>
        </p:txBody>
      </p:sp>
      <p:sp>
        <p:nvSpPr>
          <p:cNvPr id="23" name="Rektangel 22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7" name="Rektangel 26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9" name="Rektangel 28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89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2</a:t>
            </a:r>
            <a:r>
              <a:rPr lang="da-DK" sz="9600" b="1" baseline="30000"/>
              <a:t>n</a:t>
            </a:r>
            <a:r>
              <a:rPr lang="da-DK" sz="9600"/>
              <a:t>)</a:t>
            </a:r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8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2</a:t>
            </a:r>
            <a:r>
              <a:rPr lang="da-DK" sz="9600" b="1" baseline="30000"/>
              <a:t>n</a:t>
            </a:r>
            <a:r>
              <a:rPr lang="da-DK" sz="9600"/>
              <a:t>)</a:t>
            </a:r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5" name="Rektangel 74"/>
          <p:cNvSpPr/>
          <p:nvPr/>
        </p:nvSpPr>
        <p:spPr>
          <a:xfrm>
            <a:off x="788473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38257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7" name="Rektangel 76"/>
          <p:cNvSpPr/>
          <p:nvPr/>
        </p:nvSpPr>
        <p:spPr>
          <a:xfrm>
            <a:off x="888041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8" name="Rektangel 77"/>
          <p:cNvSpPr/>
          <p:nvPr/>
        </p:nvSpPr>
        <p:spPr>
          <a:xfrm>
            <a:off x="937825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9" name="Rektangel 78"/>
          <p:cNvSpPr/>
          <p:nvPr/>
        </p:nvSpPr>
        <p:spPr>
          <a:xfrm>
            <a:off x="988643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0" name="Rektangel 79"/>
          <p:cNvSpPr/>
          <p:nvPr/>
        </p:nvSpPr>
        <p:spPr>
          <a:xfrm>
            <a:off x="1038427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1" name="Rektangel 80"/>
          <p:cNvSpPr/>
          <p:nvPr/>
        </p:nvSpPr>
        <p:spPr>
          <a:xfrm>
            <a:off x="1088211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2" name="Rektangel 81"/>
          <p:cNvSpPr/>
          <p:nvPr/>
        </p:nvSpPr>
        <p:spPr>
          <a:xfrm>
            <a:off x="1137995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3" name="Rektangel 82"/>
          <p:cNvSpPr/>
          <p:nvPr/>
        </p:nvSpPr>
        <p:spPr>
          <a:xfrm>
            <a:off x="788473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38257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5" name="Rektangel 84"/>
          <p:cNvSpPr/>
          <p:nvPr/>
        </p:nvSpPr>
        <p:spPr>
          <a:xfrm>
            <a:off x="888041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6" name="Rektangel 85"/>
          <p:cNvSpPr/>
          <p:nvPr/>
        </p:nvSpPr>
        <p:spPr>
          <a:xfrm>
            <a:off x="937825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7" name="Rektangel 86"/>
          <p:cNvSpPr/>
          <p:nvPr/>
        </p:nvSpPr>
        <p:spPr>
          <a:xfrm>
            <a:off x="988643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8" name="Rektangel 87"/>
          <p:cNvSpPr/>
          <p:nvPr/>
        </p:nvSpPr>
        <p:spPr>
          <a:xfrm>
            <a:off x="1038427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9" name="Rektangel 88"/>
          <p:cNvSpPr/>
          <p:nvPr/>
        </p:nvSpPr>
        <p:spPr>
          <a:xfrm>
            <a:off x="1088211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0" name="Rektangel 89"/>
          <p:cNvSpPr/>
          <p:nvPr/>
        </p:nvSpPr>
        <p:spPr>
          <a:xfrm>
            <a:off x="1137995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1" name="Rektangel 90"/>
          <p:cNvSpPr/>
          <p:nvPr/>
        </p:nvSpPr>
        <p:spPr>
          <a:xfrm>
            <a:off x="788473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38257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3" name="Rektangel 92"/>
          <p:cNvSpPr/>
          <p:nvPr/>
        </p:nvSpPr>
        <p:spPr>
          <a:xfrm>
            <a:off x="888041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4" name="Rektangel 93"/>
          <p:cNvSpPr/>
          <p:nvPr/>
        </p:nvSpPr>
        <p:spPr>
          <a:xfrm>
            <a:off x="937825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5" name="Rektangel 94"/>
          <p:cNvSpPr/>
          <p:nvPr/>
        </p:nvSpPr>
        <p:spPr>
          <a:xfrm>
            <a:off x="988643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6" name="Rektangel 95"/>
          <p:cNvSpPr/>
          <p:nvPr/>
        </p:nvSpPr>
        <p:spPr>
          <a:xfrm>
            <a:off x="1038427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7" name="Rektangel 96"/>
          <p:cNvSpPr/>
          <p:nvPr/>
        </p:nvSpPr>
        <p:spPr>
          <a:xfrm>
            <a:off x="1088211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8" name="Rektangel 97"/>
          <p:cNvSpPr/>
          <p:nvPr/>
        </p:nvSpPr>
        <p:spPr>
          <a:xfrm>
            <a:off x="1137995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9" name="Rektangel 98"/>
          <p:cNvSpPr/>
          <p:nvPr/>
        </p:nvSpPr>
        <p:spPr>
          <a:xfrm>
            <a:off x="788473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38257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1" name="Rektangel 100"/>
          <p:cNvSpPr/>
          <p:nvPr/>
        </p:nvSpPr>
        <p:spPr>
          <a:xfrm>
            <a:off x="888041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937825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988643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1038427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1088211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1137995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965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4916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felt 34"/>
              <p:cNvSpPr txBox="1"/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9600" b="1"/>
                  <a:t>O</a:t>
                </a:r>
                <a:r>
                  <a:rPr lang="da-DK" sz="960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9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96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da-DK" sz="9600"/>
                  <a:t>)</a:t>
                </a:r>
              </a:p>
            </p:txBody>
          </p:sp>
        </mc:Choice>
        <mc:Fallback xmlns="">
          <p:sp>
            <p:nvSpPr>
              <p:cNvPr id="35" name="Tekstfel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blipFill>
                <a:blip r:embed="rId2"/>
                <a:stretch>
                  <a:fillRect l="-19203" t="-17557" r="-17210" b="-431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0" name="Rektangel 39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1" name="Rektangel 40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2" name="Rektangel 41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3" name="Rektangel 42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4" name="Rektangel 43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5" name="Rektangel 44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6" name="Rektangel 45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felt 34"/>
              <p:cNvSpPr txBox="1"/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9600" b="1"/>
                  <a:t>O</a:t>
                </a:r>
                <a:r>
                  <a:rPr lang="da-DK" sz="960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9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96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da-DK" sz="9600"/>
                  <a:t>)</a:t>
                </a:r>
              </a:p>
            </p:txBody>
          </p:sp>
        </mc:Choice>
        <mc:Fallback xmlns="">
          <p:sp>
            <p:nvSpPr>
              <p:cNvPr id="35" name="Tekstfel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blipFill>
                <a:blip r:embed="rId2"/>
                <a:stretch>
                  <a:fillRect l="-19203" t="-17557" r="-17210" b="-431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ktangel 35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1" name="Rektangel 50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3" name="Rektangel 52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4" name="Rektangel 53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5" name="Rektangel 54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6" name="Rektangel 55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7" name="Rektangel 56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8" name="Rektangel 57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9" name="Rektangel 58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1" name="Rektangel 60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2" name="Rektangel 61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3" name="Rektangel 62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4" name="Rektangel 63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5" name="Rektangel 64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6" name="Rektangel 65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7" name="Rektangel 66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9" name="Rektangel 68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0" name="Rektangel 69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1" name="Rektangel 70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2" name="Rektangel 71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3" name="Rektangel 72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4" name="Rektangel 73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5" name="Rektangel 74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7" name="Rektangel 76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8" name="Rektangel 77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9" name="Rektangel 78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0" name="Rektangel 79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1" name="Rektangel 80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2" name="Rektangel 81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3" name="Rektangel 82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5" name="Rektangel 84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6" name="Rektangel 85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7" name="Rektangel 86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8" name="Rektangel 87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9" name="Rektangel 88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0" name="Rektangel 89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1" name="Rektangel 90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3" name="Rektangel 92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4" name="Rektangel 93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5" name="Rektangel 94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6" name="Rektangel 95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7" name="Rektangel 96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8" name="Rektangel 97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9" name="Rektangel 98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1" name="Rektangel 100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551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4615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(log(</a:t>
            </a:r>
            <a:r>
              <a:rPr lang="da-DK" sz="9600" b="1"/>
              <a:t>n</a:t>
            </a:r>
            <a:r>
              <a:rPr lang="da-DK" sz="960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861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(log(</a:t>
            </a:r>
            <a:r>
              <a:rPr lang="da-DK" sz="9600" b="1"/>
              <a:t>n</a:t>
            </a:r>
            <a:r>
              <a:rPr lang="da-DK" sz="9600"/>
              <a:t>))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2" name="Rektangel 21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3" name="Rektangel 22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5" name="Rektangel 24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8" name="Rektangel 27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630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(log(</a:t>
            </a:r>
            <a:r>
              <a:rPr lang="da-DK" sz="9600" b="1"/>
              <a:t>n</a:t>
            </a:r>
            <a:r>
              <a:rPr lang="da-DK" sz="9600"/>
              <a:t>))</a:t>
            </a:r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8" name="Rektangel 167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9" name="Rektangel 168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0" name="Rektangel 169"/>
          <p:cNvSpPr/>
          <p:nvPr/>
        </p:nvSpPr>
        <p:spPr>
          <a:xfrm>
            <a:off x="9804582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514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4850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1" name="Rektangel 130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2" name="Rektangel 131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3" name="Rektangel 132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4" name="Rektangel 133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5" name="Rektangel 134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6" name="Rektangel 135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7" name="Rektangel 136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8" name="Rektangel 137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9" name="Rektangel 138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0" name="Rektangel 139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1" name="Rektangel 140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2" name="Rektangel 141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3" name="Rektangel 142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4" name="Rektangel 143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5" name="Rektangel 144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6" name="Rektangel 145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7" name="Rektangel 146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8" name="Rektangel 147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9" name="Rektangel 148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0" name="Rektangel 149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1" name="Rektangel 150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2" name="Rektangel 151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3" name="Rektangel 152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4" name="Rektangel 153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5" name="Rektangel 154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6" name="Rektangel 155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7" name="Rektangel 156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8" name="Rektangel 157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9" name="Rektangel 158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0" name="Rektangel 159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1" name="Rektangel 160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2" name="Rektangel 161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(log(</a:t>
            </a:r>
            <a:r>
              <a:rPr lang="da-DK" sz="9600" b="1"/>
              <a:t>n</a:t>
            </a:r>
            <a:r>
              <a:rPr lang="da-DK" sz="9600"/>
              <a:t>))</a:t>
            </a:r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8" name="Rektangel 167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9" name="Rektangel 168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0" name="Rektangel 169"/>
          <p:cNvSpPr/>
          <p:nvPr/>
        </p:nvSpPr>
        <p:spPr>
          <a:xfrm>
            <a:off x="9804582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1" name="Rektangel 170"/>
          <p:cNvSpPr/>
          <p:nvPr/>
        </p:nvSpPr>
        <p:spPr>
          <a:xfrm>
            <a:off x="10747573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437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2788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699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(1)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2" name="Rektangel 21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3" name="Rektangel 22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5" name="Rektangel 24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923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1" name="Rektangel 130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2" name="Rektangel 131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3" name="Rektangel 132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4" name="Rektangel 133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5" name="Rektangel 134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6" name="Rektangel 135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7" name="Rektangel 136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8" name="Rektangel 137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9" name="Rektangel 138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0" name="Rektangel 139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1" name="Rektangel 140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2" name="Rektangel 141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3" name="Rektangel 142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4" name="Rektangel 143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5" name="Rektangel 144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6" name="Rektangel 145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7" name="Rektangel 146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8" name="Rektangel 147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9" name="Rektangel 148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0" name="Rektangel 149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1" name="Rektangel 150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2" name="Rektangel 151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3" name="Rektangel 152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4" name="Rektangel 153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5" name="Rektangel 154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6" name="Rektangel 155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7" name="Rektangel 156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8" name="Rektangel 157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9" name="Rektangel 158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0" name="Rektangel 159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1" name="Rektangel 160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2" name="Rektangel 161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(1)</a:t>
            </a:r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020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-O Complex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7215"/>
            <a:ext cx="11060853" cy="641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5086773" y="3197013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n</a:t>
            </a:r>
            <a:r>
              <a:rPr lang="da-DK" sz="9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6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5086773" y="3197013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n</a:t>
            </a:r>
            <a:r>
              <a:rPr lang="da-DK" sz="9600"/>
              <a:t>)</a:t>
            </a:r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0" name="Rektangel 39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1" name="Rektangel 40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2" name="Rektangel 41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3" name="Rektangel 42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4" name="Rektangel 43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5" name="Rektangel 44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6" name="Rektangel 45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13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774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40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n</a:t>
            </a:r>
            <a:r>
              <a:rPr lang="da-DK" sz="9600" b="1" baseline="30000"/>
              <a:t>2</a:t>
            </a:r>
            <a:r>
              <a:rPr lang="da-DK" sz="9600"/>
              <a:t>)</a:t>
            </a:r>
          </a:p>
        </p:txBody>
      </p:sp>
      <p:sp>
        <p:nvSpPr>
          <p:cNvPr id="23" name="Rektangel 22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7" name="Rektangel 26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9" name="Rektangel 28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063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40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n</a:t>
            </a:r>
            <a:r>
              <a:rPr lang="da-DK" sz="9600" b="1" baseline="30000"/>
              <a:t>2</a:t>
            </a:r>
            <a:r>
              <a:rPr lang="da-DK" sz="9600"/>
              <a:t>)</a:t>
            </a:r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5" name="Rektangel 74"/>
          <p:cNvSpPr/>
          <p:nvPr/>
        </p:nvSpPr>
        <p:spPr>
          <a:xfrm>
            <a:off x="788473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38257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7" name="Rektangel 76"/>
          <p:cNvSpPr/>
          <p:nvPr/>
        </p:nvSpPr>
        <p:spPr>
          <a:xfrm>
            <a:off x="888041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8" name="Rektangel 77"/>
          <p:cNvSpPr/>
          <p:nvPr/>
        </p:nvSpPr>
        <p:spPr>
          <a:xfrm>
            <a:off x="937825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9" name="Rektangel 78"/>
          <p:cNvSpPr/>
          <p:nvPr/>
        </p:nvSpPr>
        <p:spPr>
          <a:xfrm>
            <a:off x="988643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0" name="Rektangel 79"/>
          <p:cNvSpPr/>
          <p:nvPr/>
        </p:nvSpPr>
        <p:spPr>
          <a:xfrm>
            <a:off x="1038427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1" name="Rektangel 80"/>
          <p:cNvSpPr/>
          <p:nvPr/>
        </p:nvSpPr>
        <p:spPr>
          <a:xfrm>
            <a:off x="1088211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2" name="Rektangel 81"/>
          <p:cNvSpPr/>
          <p:nvPr/>
        </p:nvSpPr>
        <p:spPr>
          <a:xfrm>
            <a:off x="1137995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3" name="Rektangel 82"/>
          <p:cNvSpPr/>
          <p:nvPr/>
        </p:nvSpPr>
        <p:spPr>
          <a:xfrm>
            <a:off x="788473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38257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5" name="Rektangel 84"/>
          <p:cNvSpPr/>
          <p:nvPr/>
        </p:nvSpPr>
        <p:spPr>
          <a:xfrm>
            <a:off x="888041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6" name="Rektangel 85"/>
          <p:cNvSpPr/>
          <p:nvPr/>
        </p:nvSpPr>
        <p:spPr>
          <a:xfrm>
            <a:off x="937825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7" name="Rektangel 86"/>
          <p:cNvSpPr/>
          <p:nvPr/>
        </p:nvSpPr>
        <p:spPr>
          <a:xfrm>
            <a:off x="988643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8" name="Rektangel 87"/>
          <p:cNvSpPr/>
          <p:nvPr/>
        </p:nvSpPr>
        <p:spPr>
          <a:xfrm>
            <a:off x="1038427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9" name="Rektangel 88"/>
          <p:cNvSpPr/>
          <p:nvPr/>
        </p:nvSpPr>
        <p:spPr>
          <a:xfrm>
            <a:off x="1088211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0" name="Rektangel 89"/>
          <p:cNvSpPr/>
          <p:nvPr/>
        </p:nvSpPr>
        <p:spPr>
          <a:xfrm>
            <a:off x="1137995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1" name="Rektangel 90"/>
          <p:cNvSpPr/>
          <p:nvPr/>
        </p:nvSpPr>
        <p:spPr>
          <a:xfrm>
            <a:off x="788473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38257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3" name="Rektangel 92"/>
          <p:cNvSpPr/>
          <p:nvPr/>
        </p:nvSpPr>
        <p:spPr>
          <a:xfrm>
            <a:off x="888041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4" name="Rektangel 93"/>
          <p:cNvSpPr/>
          <p:nvPr/>
        </p:nvSpPr>
        <p:spPr>
          <a:xfrm>
            <a:off x="937825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5" name="Rektangel 94"/>
          <p:cNvSpPr/>
          <p:nvPr/>
        </p:nvSpPr>
        <p:spPr>
          <a:xfrm>
            <a:off x="988643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6" name="Rektangel 95"/>
          <p:cNvSpPr/>
          <p:nvPr/>
        </p:nvSpPr>
        <p:spPr>
          <a:xfrm>
            <a:off x="1038427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7" name="Rektangel 96"/>
          <p:cNvSpPr/>
          <p:nvPr/>
        </p:nvSpPr>
        <p:spPr>
          <a:xfrm>
            <a:off x="1088211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8" name="Rektangel 97"/>
          <p:cNvSpPr/>
          <p:nvPr/>
        </p:nvSpPr>
        <p:spPr>
          <a:xfrm>
            <a:off x="1137995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9" name="Rektangel 98"/>
          <p:cNvSpPr/>
          <p:nvPr/>
        </p:nvSpPr>
        <p:spPr>
          <a:xfrm>
            <a:off x="788473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38257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1" name="Rektangel 100"/>
          <p:cNvSpPr/>
          <p:nvPr/>
        </p:nvSpPr>
        <p:spPr>
          <a:xfrm>
            <a:off x="888041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937825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988643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1038427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1088211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1137995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071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8777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/>
              <a:t>O</a:t>
            </a:r>
            <a:r>
              <a:rPr lang="da-DK" sz="9600"/>
              <a:t>(</a:t>
            </a:r>
            <a:r>
              <a:rPr lang="da-DK" sz="9600" b="1"/>
              <a:t>2</a:t>
            </a:r>
            <a:r>
              <a:rPr lang="da-DK" sz="9600" b="1" baseline="30000"/>
              <a:t>n</a:t>
            </a:r>
            <a:r>
              <a:rPr lang="da-DK" sz="9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2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778</Words>
  <Application>Microsoft Office PowerPoint</Application>
  <PresentationFormat>Widescreen</PresentationFormat>
  <Paragraphs>714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Office-tema</vt:lpstr>
      <vt:lpstr>Run-time complexity  The O-notation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35</cp:revision>
  <dcterms:created xsi:type="dcterms:W3CDTF">2017-09-05T14:00:27Z</dcterms:created>
  <dcterms:modified xsi:type="dcterms:W3CDTF">2025-08-01T10:47:32Z</dcterms:modified>
</cp:coreProperties>
</file>