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68" r:id="rId4"/>
    <p:sldId id="369" r:id="rId5"/>
    <p:sldId id="370" r:id="rId6"/>
    <p:sldId id="379" r:id="rId7"/>
    <p:sldId id="380" r:id="rId8"/>
    <p:sldId id="371" r:id="rId9"/>
    <p:sldId id="381" r:id="rId10"/>
    <p:sldId id="372" r:id="rId11"/>
    <p:sldId id="377" r:id="rId12"/>
    <p:sldId id="373" r:id="rId13"/>
    <p:sldId id="374" r:id="rId14"/>
    <p:sldId id="375" r:id="rId15"/>
    <p:sldId id="376" r:id="rId16"/>
    <p:sldId id="378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200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sp>
        <p:nvSpPr>
          <p:cNvPr id="3" name="Ellipse 2"/>
          <p:cNvSpPr/>
          <p:nvPr/>
        </p:nvSpPr>
        <p:spPr>
          <a:xfrm>
            <a:off x="4168942" y="1534026"/>
            <a:ext cx="1473869" cy="11971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61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async </a:t>
            </a:r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9527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235899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async </a:t>
            </a:r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pic>
        <p:nvPicPr>
          <p:cNvPr id="6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5" y="394511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71" y="232967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Lige pilforbindelse 8"/>
          <p:cNvCxnSpPr/>
          <p:nvPr/>
        </p:nvCxnSpPr>
        <p:spPr>
          <a:xfrm flipV="1">
            <a:off x="3556747" y="2181013"/>
            <a:ext cx="927200" cy="4134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>
            <a:off x="7034007" y="3945119"/>
            <a:ext cx="262770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8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235899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async </a:t>
            </a:r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async </a:t>
            </a:r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7443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A(…)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  …;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Task</a:t>
            </a:r>
          </a:p>
          <a:p>
            <a:endParaRPr lang="da-DK" sz="2000"/>
          </a:p>
          <a:p>
            <a:r>
              <a:rPr lang="da-DK" sz="20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B(…)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Task t = new Task(…);</a:t>
            </a:r>
          </a:p>
          <a:p>
            <a:r>
              <a:rPr lang="da-DK" sz="2000"/>
              <a:t>   t.Start();</a:t>
            </a:r>
            <a:endParaRPr lang="da-DK" sz="2000">
              <a:solidFill>
                <a:srgbClr val="FFFF00"/>
              </a:solidFill>
            </a:endParaRP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t;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1286933"/>
            <a:ext cx="1694439" cy="50176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X(…)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>
                <a:solidFill>
                  <a:srgbClr val="FFFF00"/>
                </a:solidFill>
              </a:rPr>
              <a:t>   A(…);</a:t>
            </a:r>
          </a:p>
          <a:p>
            <a:r>
              <a:rPr lang="da-DK" sz="2000"/>
              <a:t>   …;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pic>
        <p:nvPicPr>
          <p:cNvPr id="7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 flipH="1">
            <a:off x="799254" y="2479041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>
            <a:off x="1808903" y="2541494"/>
            <a:ext cx="131753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4529691" y="3480550"/>
            <a:ext cx="956709" cy="2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7827445" y="4715791"/>
            <a:ext cx="1206489" cy="1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A(…)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  …;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Task</a:t>
            </a:r>
          </a:p>
          <a:p>
            <a:endParaRPr lang="da-DK" sz="2000"/>
          </a:p>
          <a:p>
            <a:r>
              <a:rPr lang="da-DK" sz="20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B(…)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Task t = new Task(…);</a:t>
            </a:r>
          </a:p>
          <a:p>
            <a:r>
              <a:rPr lang="da-DK" sz="2000"/>
              <a:t>   t.Start();</a:t>
            </a:r>
            <a:endParaRPr lang="da-DK" sz="2000">
              <a:solidFill>
                <a:srgbClr val="FFFF00"/>
              </a:solidFill>
            </a:endParaRP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t;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670561"/>
            <a:ext cx="1860336" cy="56339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GUI(…)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while (true)</a:t>
            </a:r>
          </a:p>
          <a:p>
            <a:r>
              <a:rPr lang="da-DK" sz="2000"/>
              <a:t>   {</a:t>
            </a:r>
          </a:p>
          <a:p>
            <a:r>
              <a:rPr lang="da-DK" sz="2000"/>
              <a:t>      …;</a:t>
            </a:r>
          </a:p>
          <a:p>
            <a:r>
              <a:rPr lang="da-DK" sz="2000">
                <a:solidFill>
                  <a:srgbClr val="FFFF00"/>
                </a:solidFill>
              </a:rPr>
              <a:t>      A(…);</a:t>
            </a:r>
          </a:p>
          <a:p>
            <a:r>
              <a:rPr lang="da-DK" sz="2000"/>
              <a:t>      …;</a:t>
            </a:r>
          </a:p>
          <a:p>
            <a:r>
              <a:rPr lang="da-DK" sz="2000"/>
              <a:t>   }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pic>
        <p:nvPicPr>
          <p:cNvPr id="10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zzz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Billedresultat for loop arrow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101" y="2579846"/>
            <a:ext cx="1098868" cy="10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illedresultat for loop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01" y="751998"/>
            <a:ext cx="2417869" cy="18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frundet rektangel 1"/>
          <p:cNvSpPr/>
          <p:nvPr/>
        </p:nvSpPr>
        <p:spPr>
          <a:xfrm>
            <a:off x="2967885" y="2241973"/>
            <a:ext cx="1694439" cy="4062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A(…)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B(…);</a:t>
            </a:r>
          </a:p>
          <a:p>
            <a:r>
              <a:rPr lang="da-DK" sz="2000"/>
              <a:t>   …;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sp>
        <p:nvSpPr>
          <p:cNvPr id="4" name="Afrundet rektangel 3"/>
          <p:cNvSpPr/>
          <p:nvPr/>
        </p:nvSpPr>
        <p:spPr>
          <a:xfrm>
            <a:off x="8922099" y="4481760"/>
            <a:ext cx="147966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Task</a:t>
            </a:r>
          </a:p>
          <a:p>
            <a:endParaRPr lang="da-DK" sz="2000"/>
          </a:p>
          <a:p>
            <a:r>
              <a:rPr lang="da-DK" sz="20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357706" y="3129280"/>
            <a:ext cx="2817707" cy="317526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>
                <a:solidFill>
                  <a:srgbClr val="FFFF00"/>
                </a:solidFill>
              </a:rPr>
              <a:t>async </a:t>
            </a:r>
            <a:r>
              <a:rPr lang="da-DK" sz="2000"/>
              <a:t>B(…)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Task t = new Task(…);</a:t>
            </a:r>
          </a:p>
          <a:p>
            <a:r>
              <a:rPr lang="da-DK" sz="2000"/>
              <a:t>   t.Start();</a:t>
            </a:r>
            <a:endParaRPr lang="da-DK" sz="2000">
              <a:solidFill>
                <a:srgbClr val="FFFF00"/>
              </a:solidFill>
            </a:endParaRPr>
          </a:p>
          <a:p>
            <a:r>
              <a:rPr lang="da-DK" sz="2000"/>
              <a:t>   </a:t>
            </a:r>
            <a:r>
              <a:rPr lang="da-DK" sz="2000">
                <a:solidFill>
                  <a:srgbClr val="FFFF00"/>
                </a:solidFill>
              </a:rPr>
              <a:t>await t;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   …;</a:t>
            </a:r>
          </a:p>
          <a:p>
            <a:r>
              <a:rPr lang="da-DK" sz="200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578064" y="670561"/>
            <a:ext cx="1860336" cy="56339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/>
              <a:t>GUI(…)</a:t>
            </a:r>
          </a:p>
          <a:p>
            <a:r>
              <a:rPr lang="da-DK" sz="2000"/>
              <a:t>{</a:t>
            </a:r>
          </a:p>
          <a:p>
            <a:r>
              <a:rPr lang="da-DK" sz="2000"/>
              <a:t>   while (true)</a:t>
            </a:r>
          </a:p>
          <a:p>
            <a:r>
              <a:rPr lang="da-DK" sz="2000"/>
              <a:t>   {</a:t>
            </a:r>
          </a:p>
          <a:p>
            <a:r>
              <a:rPr lang="da-DK" sz="2000"/>
              <a:t>      …;</a:t>
            </a:r>
          </a:p>
          <a:p>
            <a:r>
              <a:rPr lang="da-DK" sz="2000">
                <a:solidFill>
                  <a:srgbClr val="FFFF00"/>
                </a:solidFill>
              </a:rPr>
              <a:t>      A(…);</a:t>
            </a:r>
          </a:p>
          <a:p>
            <a:r>
              <a:rPr lang="da-DK" sz="2000"/>
              <a:t>      …;</a:t>
            </a:r>
          </a:p>
          <a:p>
            <a:r>
              <a:rPr lang="da-DK" sz="2000"/>
              <a:t>   }</a:t>
            </a:r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endParaRPr lang="da-DK" sz="2000"/>
          </a:p>
          <a:p>
            <a:r>
              <a:rPr lang="da-DK" sz="2000"/>
              <a:t>}</a:t>
            </a:r>
          </a:p>
          <a:p>
            <a:endParaRPr lang="da-DK" sz="2000"/>
          </a:p>
        </p:txBody>
      </p:sp>
      <p:pic>
        <p:nvPicPr>
          <p:cNvPr id="10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97" y="4068868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5" y="4628620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74" y="355226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8" name="Afrundet rektangel 7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cxnSp>
        <p:nvCxnSpPr>
          <p:cNvPr id="4" name="Lige pilforbindelse 3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// Now what…?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  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// Do nothing…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Lige pilforbindelse 8"/>
          <p:cNvCxnSpPr/>
          <p:nvPr/>
        </p:nvCxnSpPr>
        <p:spPr>
          <a:xfrm flipH="1">
            <a:off x="4768427" y="4253654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1955750" y="3095412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…;</a:t>
            </a:r>
          </a:p>
          <a:p>
            <a:r>
              <a:rPr lang="da-DK" sz="2800">
                <a:solidFill>
                  <a:srgbClr val="FFFF00"/>
                </a:solidFill>
              </a:rPr>
              <a:t>   t.Wait();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22" y="405352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1" y="233648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 …;   </a:t>
            </a:r>
          </a:p>
          <a:p>
            <a:r>
              <a:rPr lang="da-DK" sz="2800">
                <a:solidFill>
                  <a:srgbClr val="FFFF00"/>
                </a:solidFill>
              </a:rPr>
              <a:t>   t.Wait();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81" y="2336483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Lige pilforbindelse 12"/>
          <p:cNvCxnSpPr/>
          <p:nvPr/>
        </p:nvCxnSpPr>
        <p:spPr>
          <a:xfrm flipH="1">
            <a:off x="4768428" y="4632512"/>
            <a:ext cx="5278" cy="745515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…;</a:t>
            </a:r>
          </a:p>
          <a:p>
            <a:r>
              <a:rPr lang="da-DK" sz="2800">
                <a:solidFill>
                  <a:srgbClr val="FFFF00"/>
                </a:solidFill>
              </a:rPr>
              <a:t>   t.Wait();</a:t>
            </a:r>
            <a:endParaRPr lang="da-DK" sz="2800"/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4766982" y="4693024"/>
            <a:ext cx="1446" cy="68500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1896533" y="2580640"/>
            <a:ext cx="2743200" cy="29599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1955750" y="3095412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6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Billedresultat for spinning co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3188335"/>
            <a:ext cx="1365250" cy="11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077" y="5354605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pilforbindelse 10"/>
          <p:cNvCxnSpPr/>
          <p:nvPr/>
        </p:nvCxnSpPr>
        <p:spPr>
          <a:xfrm flipH="1" flipV="1">
            <a:off x="1923627" y="2553734"/>
            <a:ext cx="2820956" cy="17541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1923627" y="2946401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illedresultat for zzz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5" y="394511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A(…)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B(…);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endParaRPr lang="da-DK" sz="2800"/>
          </a:p>
          <a:p>
            <a:r>
              <a:rPr lang="da-DK" sz="2800"/>
              <a:t>}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527005" y="3657599"/>
            <a:ext cx="2263942" cy="18227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Task</a:t>
            </a:r>
          </a:p>
          <a:p>
            <a:endParaRPr lang="da-DK" sz="2800"/>
          </a:p>
          <a:p>
            <a:r>
              <a:rPr lang="da-DK" sz="2800"/>
              <a:t>(…) =&gt; {…;}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09307" y="1684422"/>
            <a:ext cx="3962400" cy="46201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B(…)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Task t = new Task(…);</a:t>
            </a:r>
          </a:p>
          <a:p>
            <a:r>
              <a:rPr lang="da-DK" sz="2800"/>
              <a:t>   t.Start();</a:t>
            </a:r>
            <a:endParaRPr lang="da-DK" sz="2800">
              <a:solidFill>
                <a:srgbClr val="FFFF00"/>
              </a:solidFill>
            </a:endParaRP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await t;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   …;</a:t>
            </a:r>
          </a:p>
          <a:p>
            <a:r>
              <a:rPr lang="da-DK" sz="2800"/>
              <a:t>}</a:t>
            </a:r>
          </a:p>
          <a:p>
            <a:endParaRPr lang="da-DK" sz="4800"/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 flipV="1">
            <a:off x="6200987" y="3921760"/>
            <a:ext cx="3430693" cy="338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Billedresultat for waiting icon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077" y="5354605"/>
            <a:ext cx="924877" cy="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pilforbindelse 10"/>
          <p:cNvCxnSpPr/>
          <p:nvPr/>
        </p:nvCxnSpPr>
        <p:spPr>
          <a:xfrm flipH="1" flipV="1">
            <a:off x="1923627" y="2553734"/>
            <a:ext cx="2820956" cy="17541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>
            <a:off x="2033502" y="3681506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>
            <a:off x="4995334" y="4412828"/>
            <a:ext cx="6773" cy="1124373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6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723</Words>
  <Application>Microsoft Office PowerPoint</Application>
  <PresentationFormat>Widescreen</PresentationFormat>
  <Paragraphs>413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async/await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68</cp:revision>
  <dcterms:created xsi:type="dcterms:W3CDTF">2017-09-05T14:00:27Z</dcterms:created>
  <dcterms:modified xsi:type="dcterms:W3CDTF">2025-08-03T08:30:20Z</dcterms:modified>
</cp:coreProperties>
</file>