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65" r:id="rId3"/>
    <p:sldId id="368" r:id="rId4"/>
    <p:sldId id="366" r:id="rId5"/>
    <p:sldId id="367" r:id="rId6"/>
    <p:sldId id="371" r:id="rId7"/>
    <p:sldId id="380" r:id="rId8"/>
    <p:sldId id="372" r:id="rId9"/>
    <p:sldId id="381" r:id="rId10"/>
    <p:sldId id="373" r:id="rId11"/>
    <p:sldId id="374" r:id="rId12"/>
    <p:sldId id="375" r:id="rId13"/>
    <p:sldId id="376" r:id="rId14"/>
    <p:sldId id="377" r:id="rId15"/>
    <p:sldId id="378" r:id="rId16"/>
    <p:sldId id="379" r:id="rId1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5085" y="1910432"/>
            <a:ext cx="9144000" cy="1482473"/>
          </a:xfrm>
        </p:spPr>
        <p:txBody>
          <a:bodyPr>
            <a:normAutofit/>
          </a:bodyPr>
          <a:lstStyle/>
          <a:p>
            <a:r>
              <a:rPr lang="da-DK" sz="7200" b="1"/>
              <a:t>Concurrent data access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4870315" y="1867712"/>
            <a:ext cx="2444885" cy="245137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Afrundet rektangel 4"/>
          <p:cNvSpPr/>
          <p:nvPr/>
        </p:nvSpPr>
        <p:spPr>
          <a:xfrm>
            <a:off x="891704" y="3136486"/>
            <a:ext cx="150130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/>
              <a:t>Task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5168630" y="3136486"/>
            <a:ext cx="1854740" cy="93385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/>
              <a:t>””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9798994" y="3142565"/>
            <a:ext cx="150130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/>
              <a:t>Task</a:t>
            </a:r>
          </a:p>
        </p:txBody>
      </p:sp>
      <p:pic>
        <p:nvPicPr>
          <p:cNvPr id="3076" name="Picture 4" descr="Billedresultat for lo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858" y="2022200"/>
            <a:ext cx="959798" cy="959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92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91704" y="3136486"/>
            <a:ext cx="150130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/>
              <a:t>Task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9798994" y="3142565"/>
            <a:ext cx="150130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/>
              <a:t>Task</a:t>
            </a:r>
          </a:p>
        </p:txBody>
      </p:sp>
      <p:sp>
        <p:nvSpPr>
          <p:cNvPr id="4" name="Højrepil 3"/>
          <p:cNvSpPr/>
          <p:nvPr/>
        </p:nvSpPr>
        <p:spPr>
          <a:xfrm>
            <a:off x="2736716" y="3136486"/>
            <a:ext cx="2120630" cy="929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/>
              <a:t>”Jack”</a:t>
            </a:r>
          </a:p>
        </p:txBody>
      </p:sp>
      <p:sp>
        <p:nvSpPr>
          <p:cNvPr id="7" name="Højrepil 6"/>
          <p:cNvSpPr/>
          <p:nvPr/>
        </p:nvSpPr>
        <p:spPr>
          <a:xfrm flipH="1">
            <a:off x="7337897" y="3136486"/>
            <a:ext cx="2120630" cy="929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/>
              <a:t>”Tom”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4870315" y="1867712"/>
            <a:ext cx="2444885" cy="245137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Afrundet rektangel 9"/>
          <p:cNvSpPr/>
          <p:nvPr/>
        </p:nvSpPr>
        <p:spPr>
          <a:xfrm>
            <a:off x="5168630" y="3136486"/>
            <a:ext cx="1854740" cy="93385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/>
              <a:t>””</a:t>
            </a:r>
          </a:p>
        </p:txBody>
      </p:sp>
      <p:pic>
        <p:nvPicPr>
          <p:cNvPr id="11" name="Picture 4" descr="Billedresultat for lo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858" y="2022200"/>
            <a:ext cx="959798" cy="959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05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91704" y="3136486"/>
            <a:ext cx="150130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/>
              <a:t>Task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9798994" y="3142565"/>
            <a:ext cx="150130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/>
              <a:t>Task</a:t>
            </a:r>
          </a:p>
        </p:txBody>
      </p:sp>
      <p:sp>
        <p:nvSpPr>
          <p:cNvPr id="7" name="Højrepil 6"/>
          <p:cNvSpPr/>
          <p:nvPr/>
        </p:nvSpPr>
        <p:spPr>
          <a:xfrm flipH="1">
            <a:off x="7337897" y="3136486"/>
            <a:ext cx="2120630" cy="929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/>
              <a:t>”Tom”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7088221" y="1867712"/>
            <a:ext cx="226979" cy="245137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Afrundet rektangel 9"/>
          <p:cNvSpPr/>
          <p:nvPr/>
        </p:nvSpPr>
        <p:spPr>
          <a:xfrm>
            <a:off x="5168630" y="3136486"/>
            <a:ext cx="1854740" cy="93385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/>
              <a:t>””</a:t>
            </a:r>
          </a:p>
        </p:txBody>
      </p:sp>
      <p:sp>
        <p:nvSpPr>
          <p:cNvPr id="4" name="Højrepil 3"/>
          <p:cNvSpPr/>
          <p:nvPr/>
        </p:nvSpPr>
        <p:spPr>
          <a:xfrm>
            <a:off x="2736715" y="3136486"/>
            <a:ext cx="2581071" cy="929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/>
              <a:t>”Jack”</a:t>
            </a:r>
          </a:p>
        </p:txBody>
      </p:sp>
    </p:spTree>
    <p:extLst>
      <p:ext uri="{BB962C8B-B14F-4D97-AF65-F5344CB8AC3E}">
        <p14:creationId xmlns:p14="http://schemas.microsoft.com/office/powerpoint/2010/main" val="89621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91704" y="3136486"/>
            <a:ext cx="150130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/>
              <a:t>Task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9798994" y="3142565"/>
            <a:ext cx="150130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/>
              <a:t>Task</a:t>
            </a:r>
          </a:p>
        </p:txBody>
      </p:sp>
      <p:sp>
        <p:nvSpPr>
          <p:cNvPr id="7" name="Højrepil 6"/>
          <p:cNvSpPr/>
          <p:nvPr/>
        </p:nvSpPr>
        <p:spPr>
          <a:xfrm flipH="1">
            <a:off x="7337897" y="3136486"/>
            <a:ext cx="2120630" cy="929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/>
              <a:t>”Tom”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7088221" y="1867712"/>
            <a:ext cx="226979" cy="245137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Afrundet rektangel 9"/>
          <p:cNvSpPr/>
          <p:nvPr/>
        </p:nvSpPr>
        <p:spPr>
          <a:xfrm>
            <a:off x="5168630" y="3136486"/>
            <a:ext cx="1854740" cy="93385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/>
              <a:t>”Jack”</a:t>
            </a:r>
          </a:p>
        </p:txBody>
      </p:sp>
      <p:sp>
        <p:nvSpPr>
          <p:cNvPr id="4" name="Højrepil 3"/>
          <p:cNvSpPr/>
          <p:nvPr/>
        </p:nvSpPr>
        <p:spPr>
          <a:xfrm>
            <a:off x="2736715" y="3136486"/>
            <a:ext cx="2581071" cy="929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/>
              <a:t>”Jack”</a:t>
            </a:r>
          </a:p>
        </p:txBody>
      </p:sp>
    </p:spTree>
    <p:extLst>
      <p:ext uri="{BB962C8B-B14F-4D97-AF65-F5344CB8AC3E}">
        <p14:creationId xmlns:p14="http://schemas.microsoft.com/office/powerpoint/2010/main" val="132528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91704" y="3136486"/>
            <a:ext cx="150130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/>
              <a:t>Task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9798994" y="3142565"/>
            <a:ext cx="150130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/>
              <a:t>Task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4870316" y="1867712"/>
            <a:ext cx="214008" cy="245137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Afrundet rektangel 9"/>
          <p:cNvSpPr/>
          <p:nvPr/>
        </p:nvSpPr>
        <p:spPr>
          <a:xfrm>
            <a:off x="5168630" y="3136486"/>
            <a:ext cx="1854740" cy="93385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/>
              <a:t>”Jack”</a:t>
            </a:r>
          </a:p>
        </p:txBody>
      </p:sp>
      <p:sp>
        <p:nvSpPr>
          <p:cNvPr id="7" name="Højrepil 6"/>
          <p:cNvSpPr/>
          <p:nvPr/>
        </p:nvSpPr>
        <p:spPr>
          <a:xfrm flipH="1">
            <a:off x="6867728" y="3136486"/>
            <a:ext cx="2590799" cy="929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/>
              <a:t>”Tom”</a:t>
            </a:r>
          </a:p>
        </p:txBody>
      </p:sp>
    </p:spTree>
    <p:extLst>
      <p:ext uri="{BB962C8B-B14F-4D97-AF65-F5344CB8AC3E}">
        <p14:creationId xmlns:p14="http://schemas.microsoft.com/office/powerpoint/2010/main" val="141655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91704" y="3136486"/>
            <a:ext cx="150130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/>
              <a:t>Task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9798994" y="3142565"/>
            <a:ext cx="150130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/>
              <a:t>Task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4870316" y="1867712"/>
            <a:ext cx="214008" cy="245137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Afrundet rektangel 9"/>
          <p:cNvSpPr/>
          <p:nvPr/>
        </p:nvSpPr>
        <p:spPr>
          <a:xfrm>
            <a:off x="5168630" y="3136486"/>
            <a:ext cx="1854740" cy="93385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/>
              <a:t>”Tom”</a:t>
            </a:r>
          </a:p>
        </p:txBody>
      </p:sp>
      <p:sp>
        <p:nvSpPr>
          <p:cNvPr id="7" name="Højrepil 6"/>
          <p:cNvSpPr/>
          <p:nvPr/>
        </p:nvSpPr>
        <p:spPr>
          <a:xfrm flipH="1">
            <a:off x="6867728" y="3136486"/>
            <a:ext cx="2590799" cy="929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/>
              <a:t>”Tom”</a:t>
            </a:r>
          </a:p>
        </p:txBody>
      </p:sp>
    </p:spTree>
    <p:extLst>
      <p:ext uri="{BB962C8B-B14F-4D97-AF65-F5344CB8AC3E}">
        <p14:creationId xmlns:p14="http://schemas.microsoft.com/office/powerpoint/2010/main" val="314409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4870315" y="1867712"/>
            <a:ext cx="2444885" cy="245137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Afrundet rektangel 4"/>
          <p:cNvSpPr/>
          <p:nvPr/>
        </p:nvSpPr>
        <p:spPr>
          <a:xfrm>
            <a:off x="891704" y="3136486"/>
            <a:ext cx="150130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/>
              <a:t>Task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5168630" y="3136486"/>
            <a:ext cx="1854740" cy="93385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/>
              <a:t>”Tom”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9798994" y="3142565"/>
            <a:ext cx="150130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/>
              <a:t>Task</a:t>
            </a:r>
          </a:p>
        </p:txBody>
      </p:sp>
      <p:pic>
        <p:nvPicPr>
          <p:cNvPr id="3076" name="Picture 4" descr="Billedresultat for lo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858" y="2022200"/>
            <a:ext cx="959798" cy="959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6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91704" y="3136486"/>
            <a:ext cx="150130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/>
              <a:t>Task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5168630" y="3136486"/>
            <a:ext cx="1854740" cy="93385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Data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9798994" y="3142565"/>
            <a:ext cx="150130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/>
              <a:t>Task</a:t>
            </a:r>
          </a:p>
        </p:txBody>
      </p:sp>
    </p:spTree>
    <p:extLst>
      <p:ext uri="{BB962C8B-B14F-4D97-AF65-F5344CB8AC3E}">
        <p14:creationId xmlns:p14="http://schemas.microsoft.com/office/powerpoint/2010/main" val="951760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91704" y="3136486"/>
            <a:ext cx="150130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/>
              <a:t>Task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5168630" y="3136486"/>
            <a:ext cx="1854740" cy="93385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/>
              <a:t>” ”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9798994" y="3142565"/>
            <a:ext cx="150130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/>
              <a:t>Task</a:t>
            </a:r>
          </a:p>
        </p:txBody>
      </p:sp>
    </p:spTree>
    <p:extLst>
      <p:ext uri="{BB962C8B-B14F-4D97-AF65-F5344CB8AC3E}">
        <p14:creationId xmlns:p14="http://schemas.microsoft.com/office/powerpoint/2010/main" val="277361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91704" y="3136486"/>
            <a:ext cx="150130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/>
              <a:t>Task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5168630" y="3136486"/>
            <a:ext cx="1854740" cy="93385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/>
              <a:t>” ”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9798994" y="3142565"/>
            <a:ext cx="150130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/>
              <a:t>Task</a:t>
            </a:r>
          </a:p>
        </p:txBody>
      </p:sp>
      <p:sp>
        <p:nvSpPr>
          <p:cNvPr id="4" name="Højrepil 3"/>
          <p:cNvSpPr/>
          <p:nvPr/>
        </p:nvSpPr>
        <p:spPr>
          <a:xfrm>
            <a:off x="2795081" y="3136486"/>
            <a:ext cx="2120630" cy="929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/>
              <a:t>”Jim”</a:t>
            </a:r>
          </a:p>
        </p:txBody>
      </p:sp>
    </p:spTree>
    <p:extLst>
      <p:ext uri="{BB962C8B-B14F-4D97-AF65-F5344CB8AC3E}">
        <p14:creationId xmlns:p14="http://schemas.microsoft.com/office/powerpoint/2010/main" val="413909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91704" y="3136486"/>
            <a:ext cx="150130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/>
              <a:t>Task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5168630" y="3136486"/>
            <a:ext cx="1854740" cy="93385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/>
              <a:t>”Jim”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9798994" y="3142565"/>
            <a:ext cx="150130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/>
              <a:t>Task</a:t>
            </a:r>
          </a:p>
        </p:txBody>
      </p:sp>
      <p:sp>
        <p:nvSpPr>
          <p:cNvPr id="4" name="Højrepil 3"/>
          <p:cNvSpPr/>
          <p:nvPr/>
        </p:nvSpPr>
        <p:spPr>
          <a:xfrm>
            <a:off x="2795081" y="3136486"/>
            <a:ext cx="2120630" cy="929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/>
              <a:t>”Jim”</a:t>
            </a:r>
          </a:p>
        </p:txBody>
      </p:sp>
    </p:spTree>
    <p:extLst>
      <p:ext uri="{BB962C8B-B14F-4D97-AF65-F5344CB8AC3E}">
        <p14:creationId xmlns:p14="http://schemas.microsoft.com/office/powerpoint/2010/main" val="246401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91704" y="3136486"/>
            <a:ext cx="150130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/>
              <a:t>Task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5168630" y="3136486"/>
            <a:ext cx="1854740" cy="93385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/>
              <a:t>””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9798994" y="3142565"/>
            <a:ext cx="150130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/>
              <a:t>Task</a:t>
            </a:r>
          </a:p>
        </p:txBody>
      </p:sp>
      <p:sp>
        <p:nvSpPr>
          <p:cNvPr id="7" name="Højrepil 6"/>
          <p:cNvSpPr/>
          <p:nvPr/>
        </p:nvSpPr>
        <p:spPr>
          <a:xfrm flipH="1">
            <a:off x="7350867" y="3136486"/>
            <a:ext cx="2120630" cy="929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/>
              <a:t>”Tom”</a:t>
            </a:r>
          </a:p>
        </p:txBody>
      </p:sp>
    </p:spTree>
    <p:extLst>
      <p:ext uri="{BB962C8B-B14F-4D97-AF65-F5344CB8AC3E}">
        <p14:creationId xmlns:p14="http://schemas.microsoft.com/office/powerpoint/2010/main" val="127167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91704" y="3136486"/>
            <a:ext cx="150130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/>
              <a:t>Task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5168630" y="3136486"/>
            <a:ext cx="1854740" cy="93385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/>
              <a:t>”Tom”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9798994" y="3142565"/>
            <a:ext cx="150130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/>
              <a:t>Task</a:t>
            </a:r>
          </a:p>
        </p:txBody>
      </p:sp>
      <p:sp>
        <p:nvSpPr>
          <p:cNvPr id="7" name="Højrepil 6"/>
          <p:cNvSpPr/>
          <p:nvPr/>
        </p:nvSpPr>
        <p:spPr>
          <a:xfrm flipH="1">
            <a:off x="7350867" y="3136486"/>
            <a:ext cx="2120630" cy="929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/>
              <a:t>”Tom”</a:t>
            </a:r>
          </a:p>
        </p:txBody>
      </p:sp>
    </p:spTree>
    <p:extLst>
      <p:ext uri="{BB962C8B-B14F-4D97-AF65-F5344CB8AC3E}">
        <p14:creationId xmlns:p14="http://schemas.microsoft.com/office/powerpoint/2010/main" val="325828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91704" y="3136486"/>
            <a:ext cx="150130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/>
              <a:t>Task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5168630" y="3136486"/>
            <a:ext cx="1854740" cy="93385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/>
              <a:t>” ”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9798994" y="3142565"/>
            <a:ext cx="150130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/>
              <a:t>Task</a:t>
            </a:r>
          </a:p>
        </p:txBody>
      </p:sp>
      <p:sp>
        <p:nvSpPr>
          <p:cNvPr id="4" name="Højrepil 3"/>
          <p:cNvSpPr/>
          <p:nvPr/>
        </p:nvSpPr>
        <p:spPr>
          <a:xfrm>
            <a:off x="2795081" y="3136486"/>
            <a:ext cx="2120630" cy="929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/>
              <a:t>”Jack”</a:t>
            </a:r>
          </a:p>
        </p:txBody>
      </p:sp>
      <p:sp>
        <p:nvSpPr>
          <p:cNvPr id="7" name="Højrepil 6"/>
          <p:cNvSpPr/>
          <p:nvPr/>
        </p:nvSpPr>
        <p:spPr>
          <a:xfrm flipH="1">
            <a:off x="7350867" y="3136486"/>
            <a:ext cx="2120630" cy="929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/>
              <a:t>”Tom”</a:t>
            </a:r>
          </a:p>
        </p:txBody>
      </p:sp>
    </p:spTree>
    <p:extLst>
      <p:ext uri="{BB962C8B-B14F-4D97-AF65-F5344CB8AC3E}">
        <p14:creationId xmlns:p14="http://schemas.microsoft.com/office/powerpoint/2010/main" val="321513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91704" y="3136486"/>
            <a:ext cx="150130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/>
              <a:t>Task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5168630" y="3136486"/>
            <a:ext cx="1854740" cy="93385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/>
              <a:t>”JTaom”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9798994" y="3142565"/>
            <a:ext cx="150130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/>
              <a:t>Task</a:t>
            </a:r>
          </a:p>
        </p:txBody>
      </p:sp>
      <p:sp>
        <p:nvSpPr>
          <p:cNvPr id="4" name="Højrepil 3"/>
          <p:cNvSpPr/>
          <p:nvPr/>
        </p:nvSpPr>
        <p:spPr>
          <a:xfrm>
            <a:off x="2795081" y="3136486"/>
            <a:ext cx="2120630" cy="929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/>
              <a:t>”Jack”</a:t>
            </a:r>
          </a:p>
        </p:txBody>
      </p:sp>
      <p:sp>
        <p:nvSpPr>
          <p:cNvPr id="7" name="Højrepil 6"/>
          <p:cNvSpPr/>
          <p:nvPr/>
        </p:nvSpPr>
        <p:spPr>
          <a:xfrm flipH="1">
            <a:off x="7350867" y="3136486"/>
            <a:ext cx="2120630" cy="929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/>
              <a:t>”Tom”</a:t>
            </a:r>
          </a:p>
        </p:txBody>
      </p:sp>
      <p:pic>
        <p:nvPicPr>
          <p:cNvPr id="3" name="Grafik 2" descr="Neutralt ansigt uden udfyldning">
            <a:extLst>
              <a:ext uri="{FF2B5EF4-FFF2-40B4-BE49-F238E27FC236}">
                <a16:creationId xmlns:a16="http://schemas.microsoft.com/office/drawing/2014/main" id="{322B55B7-7584-4305-947F-4B7130607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66169" y="1617132"/>
            <a:ext cx="1265497" cy="126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78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113</Words>
  <Application>Microsoft Office PowerPoint</Application>
  <PresentationFormat>Widescreen</PresentationFormat>
  <Paragraphs>62</Paragraphs>
  <Slides>16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Office-tema</vt:lpstr>
      <vt:lpstr>Concurrent data access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Storgård Laursen</cp:lastModifiedBy>
  <cp:revision>67</cp:revision>
  <dcterms:created xsi:type="dcterms:W3CDTF">2017-09-05T14:00:27Z</dcterms:created>
  <dcterms:modified xsi:type="dcterms:W3CDTF">2025-08-03T08:32:25Z</dcterms:modified>
</cp:coreProperties>
</file>