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0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87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5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68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4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83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3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8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0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3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6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0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BE56B88-07F2-4BD2-8458-2D649B028B64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629700-D50A-4FA9-8578-76EDD1D5D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77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EDCC-EBDC-4332-87AB-807E1610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021" y="609600"/>
            <a:ext cx="10651957" cy="3276599"/>
          </a:xfrm>
        </p:spPr>
        <p:txBody>
          <a:bodyPr>
            <a:normAutofit fontScale="90000"/>
          </a:bodyPr>
          <a:lstStyle/>
          <a:p>
            <a:r>
              <a:rPr lang="ru-RU" dirty="0"/>
              <a:t>Курсовая работа по технологиям программирования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программа для тестирования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C5EF6D-ACFA-4122-A34E-DB7977EBE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128" y="4046621"/>
            <a:ext cx="8676222" cy="248251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Выполнили студенты 4 курса</a:t>
            </a:r>
          </a:p>
          <a:p>
            <a:pPr algn="r"/>
            <a:r>
              <a:rPr lang="ru-RU" dirty="0"/>
              <a:t>Группы БСТ1701</a:t>
            </a:r>
          </a:p>
          <a:p>
            <a:pPr algn="r"/>
            <a:r>
              <a:rPr lang="ru-RU" dirty="0"/>
              <a:t>Казан М.А.</a:t>
            </a:r>
          </a:p>
          <a:p>
            <a:pPr algn="r"/>
            <a:r>
              <a:rPr lang="ru-RU" dirty="0"/>
              <a:t>Разин А.Ю.</a:t>
            </a:r>
          </a:p>
          <a:p>
            <a:pPr algn="r"/>
            <a:r>
              <a:rPr lang="ru-RU" dirty="0" err="1"/>
              <a:t>Тешаев</a:t>
            </a:r>
            <a:r>
              <a:rPr lang="ru-RU" dirty="0"/>
              <a:t> П.Р.</a:t>
            </a:r>
          </a:p>
        </p:txBody>
      </p:sp>
    </p:spTree>
    <p:extLst>
      <p:ext uri="{BB962C8B-B14F-4D97-AF65-F5344CB8AC3E}">
        <p14:creationId xmlns:p14="http://schemas.microsoft.com/office/powerpoint/2010/main" val="76761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2BD3F-60DC-4D89-B356-1D33E4B6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56084"/>
          </a:xfrm>
        </p:spPr>
        <p:txBody>
          <a:bodyPr>
            <a:normAutofit/>
          </a:bodyPr>
          <a:lstStyle/>
          <a:p>
            <a:pPr algn="ctr"/>
            <a:r>
              <a:rPr lang="ru-RU" sz="4300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CB210-C380-4180-A6E5-830C4D3B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297" y="2602830"/>
            <a:ext cx="9905998" cy="3124201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Разработать и реализовать программу для тестирования студентов</a:t>
            </a:r>
          </a:p>
          <a:p>
            <a:r>
              <a:rPr lang="ru-RU" sz="2800" dirty="0"/>
              <a:t>Разработать и реализовать отправку результатов на </a:t>
            </a:r>
            <a:r>
              <a:rPr lang="en-US" sz="2800" dirty="0"/>
              <a:t>E-Mail</a:t>
            </a:r>
            <a:endParaRPr lang="ru-RU" sz="2800" dirty="0"/>
          </a:p>
          <a:p>
            <a:r>
              <a:rPr lang="ru-RU" sz="2800" dirty="0"/>
              <a:t>Разработать и реализовать базу данных</a:t>
            </a:r>
          </a:p>
          <a:p>
            <a:r>
              <a:rPr lang="ru-RU" sz="2800" dirty="0"/>
              <a:t>Разработать и реализовать веб-приложение для вывода результатов</a:t>
            </a:r>
          </a:p>
          <a:p>
            <a:r>
              <a:rPr lang="ru-RU" sz="2800" dirty="0"/>
              <a:t>Реализовать поиск по результатам в веб-приложении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13015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78351-F599-4236-8BBE-6C08660E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496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300" dirty="0"/>
              <a:t>Роли в команде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A0696-7178-4724-8EC3-C0CF5F51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/>
              <a:t>Казан Максим – Разработка и реализация БД, написание запросов </a:t>
            </a:r>
            <a:r>
              <a:rPr lang="en-US" sz="2600" dirty="0"/>
              <a:t>SQL</a:t>
            </a:r>
            <a:endParaRPr lang="ru-RU" sz="2600" dirty="0"/>
          </a:p>
          <a:p>
            <a:r>
              <a:rPr lang="ru-RU" sz="2600" dirty="0"/>
              <a:t>Разин Алексей – </a:t>
            </a:r>
            <a:r>
              <a:rPr lang="en-US" sz="2600" dirty="0" err="1"/>
              <a:t>Разработка</a:t>
            </a:r>
            <a:r>
              <a:rPr lang="en-US" sz="2600" dirty="0"/>
              <a:t> и </a:t>
            </a:r>
            <a:r>
              <a:rPr lang="en-US" sz="2600" dirty="0" err="1"/>
              <a:t>реализация</a:t>
            </a:r>
            <a:r>
              <a:rPr lang="en-US" sz="2600" dirty="0"/>
              <a:t> </a:t>
            </a:r>
            <a:r>
              <a:rPr lang="ru-RU" sz="2600" dirty="0"/>
              <a:t>WEB-</a:t>
            </a:r>
            <a:r>
              <a:rPr lang="en-US" sz="2600" dirty="0" err="1"/>
              <a:t>приложения</a:t>
            </a:r>
            <a:endParaRPr lang="ru-RU" sz="2600" dirty="0"/>
          </a:p>
          <a:p>
            <a:r>
              <a:rPr lang="ru-RU" sz="2600" dirty="0" err="1"/>
              <a:t>Тешаев</a:t>
            </a:r>
            <a:r>
              <a:rPr lang="ru-RU" sz="2600" dirty="0"/>
              <a:t> Парвиз</a:t>
            </a:r>
            <a:r>
              <a:rPr lang="en-US" sz="2600" dirty="0"/>
              <a:t> – </a:t>
            </a:r>
            <a:r>
              <a:rPr lang="en-US" sz="2600" dirty="0" err="1"/>
              <a:t>Разработка</a:t>
            </a:r>
            <a:r>
              <a:rPr lang="en-US" sz="2600" dirty="0"/>
              <a:t> и </a:t>
            </a:r>
            <a:r>
              <a:rPr lang="en-US" sz="2600" dirty="0" err="1"/>
              <a:t>реализация</a:t>
            </a:r>
            <a:r>
              <a:rPr lang="en-US" sz="2600" dirty="0"/>
              <a:t> </a:t>
            </a:r>
            <a:r>
              <a:rPr lang="ru-RU" sz="2600" dirty="0" err="1"/>
              <a:t>Desktop</a:t>
            </a:r>
            <a:r>
              <a:rPr lang="ru-RU" sz="2600" dirty="0"/>
              <a:t> </a:t>
            </a:r>
            <a:r>
              <a:rPr lang="en-US" sz="2600" dirty="0" err="1"/>
              <a:t>приложения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393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21718-C4DD-48FC-9F25-30950A80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50" y="468927"/>
            <a:ext cx="10374923" cy="1905000"/>
          </a:xfrm>
        </p:spPr>
        <p:txBody>
          <a:bodyPr>
            <a:normAutofit/>
          </a:bodyPr>
          <a:lstStyle/>
          <a:p>
            <a:r>
              <a:rPr lang="ru-RU" sz="4300" dirty="0"/>
              <a:t>Функциональные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33615-60D6-4219-BBFB-03468FE4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98" y="2558565"/>
            <a:ext cx="10374922" cy="3722074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Возможность пройти тестирование только один раз</a:t>
            </a:r>
          </a:p>
          <a:p>
            <a:r>
              <a:rPr lang="ru-RU" sz="2800" dirty="0"/>
              <a:t>Возможность просмотра правильных и неправильных ответов</a:t>
            </a:r>
          </a:p>
          <a:p>
            <a:r>
              <a:rPr lang="ru-RU" sz="2800" dirty="0"/>
              <a:t>Возможность отправки результатов тестирования на почтовый ящик</a:t>
            </a:r>
          </a:p>
          <a:p>
            <a:r>
              <a:rPr lang="ru-RU" sz="2800" dirty="0"/>
              <a:t>Возможность просмотров результатов тестирования на сайте</a:t>
            </a:r>
          </a:p>
          <a:p>
            <a:r>
              <a:rPr lang="ru-RU" sz="2800" dirty="0"/>
              <a:t>Возможность поиска результата по идентификатору студента или преподавателя или по названию предмета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04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68795-24B3-4E67-88F1-43D2F870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3973"/>
            <a:ext cx="9905998" cy="841131"/>
          </a:xfrm>
        </p:spPr>
        <p:txBody>
          <a:bodyPr>
            <a:normAutofit/>
          </a:bodyPr>
          <a:lstStyle/>
          <a:p>
            <a:pPr algn="ctr"/>
            <a:r>
              <a:rPr lang="ru-RU" sz="4300" dirty="0"/>
              <a:t>Ф</a:t>
            </a:r>
            <a:r>
              <a:rPr lang="en-US" sz="4300" dirty="0" err="1"/>
              <a:t>ормы</a:t>
            </a:r>
            <a:r>
              <a:rPr lang="en-US" sz="4300" dirty="0"/>
              <a:t> </a:t>
            </a:r>
            <a:r>
              <a:rPr lang="en-US" sz="4300" dirty="0" err="1"/>
              <a:t>начала</a:t>
            </a:r>
            <a:r>
              <a:rPr lang="en-US" sz="4300" dirty="0"/>
              <a:t> теста</a:t>
            </a:r>
            <a:endParaRPr lang="ru-RU" sz="4300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0FC0FE47-9D3D-4BFB-B464-3EE394147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63" y="1653878"/>
            <a:ext cx="3950164" cy="2605605"/>
          </a:xfrm>
        </p:spPr>
      </p:pic>
      <p:pic>
        <p:nvPicPr>
          <p:cNvPr id="16" name="Объект 12">
            <a:extLst>
              <a:ext uri="{FF2B5EF4-FFF2-40B4-BE49-F238E27FC236}">
                <a16:creationId xmlns:a16="http://schemas.microsoft.com/office/drawing/2014/main" id="{635A2B5D-3839-4A98-84BE-0E2AB504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37" y="3644777"/>
            <a:ext cx="4348038" cy="2868051"/>
          </a:xfrm>
          <a:prstGeom prst="rect">
            <a:avLst/>
          </a:prstGeom>
        </p:spPr>
      </p:pic>
      <p:pic>
        <p:nvPicPr>
          <p:cNvPr id="17" name="Объект 4">
            <a:extLst>
              <a:ext uri="{FF2B5EF4-FFF2-40B4-BE49-F238E27FC236}">
                <a16:creationId xmlns:a16="http://schemas.microsoft.com/office/drawing/2014/main" id="{FA31797C-14BE-4816-8124-30D14B12D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701" y="2252743"/>
            <a:ext cx="4220717" cy="27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5A889-713D-4042-BD20-1353A5B7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6169"/>
            <a:ext cx="9905998" cy="999392"/>
          </a:xfrm>
        </p:spPr>
        <p:txBody>
          <a:bodyPr>
            <a:normAutofit/>
          </a:bodyPr>
          <a:lstStyle/>
          <a:p>
            <a:pPr algn="ctr"/>
            <a:r>
              <a:rPr lang="en-US" sz="4300" dirty="0"/>
              <a:t>Форма с вопросами теста</a:t>
            </a:r>
            <a:endParaRPr lang="ru-RU" sz="43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2DDB97F-8F5F-4084-884B-D71243089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50" y="1652955"/>
            <a:ext cx="4806005" cy="2703378"/>
          </a:xfrm>
        </p:spPr>
      </p:pic>
      <p:pic>
        <p:nvPicPr>
          <p:cNvPr id="10" name="Объект 4">
            <a:extLst>
              <a:ext uri="{FF2B5EF4-FFF2-40B4-BE49-F238E27FC236}">
                <a16:creationId xmlns:a16="http://schemas.microsoft.com/office/drawing/2014/main" id="{3F1358FD-699E-49B8-8581-F556B548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037" y="3741776"/>
            <a:ext cx="4631128" cy="2605010"/>
          </a:xfrm>
          <a:prstGeom prst="rect">
            <a:avLst/>
          </a:prstGeom>
        </p:spPr>
      </p:pic>
      <p:pic>
        <p:nvPicPr>
          <p:cNvPr id="11" name="Объект 13">
            <a:extLst>
              <a:ext uri="{FF2B5EF4-FFF2-40B4-BE49-F238E27FC236}">
                <a16:creationId xmlns:a16="http://schemas.microsoft.com/office/drawing/2014/main" id="{3AF109AB-0ACE-4E0A-AFA1-8CAE523CB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259" y="2314937"/>
            <a:ext cx="5073207" cy="28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62F27-80B6-47F2-9DE0-6E04BFC8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02" y="452071"/>
            <a:ext cx="10279795" cy="1905000"/>
          </a:xfrm>
        </p:spPr>
        <p:txBody>
          <a:bodyPr>
            <a:normAutofit/>
          </a:bodyPr>
          <a:lstStyle/>
          <a:p>
            <a:pPr algn="ctr"/>
            <a:r>
              <a:rPr lang="en-US" sz="4300" dirty="0" err="1"/>
              <a:t>Просмотр</a:t>
            </a:r>
            <a:r>
              <a:rPr lang="en-US" sz="4300" dirty="0"/>
              <a:t> </a:t>
            </a:r>
            <a:r>
              <a:rPr lang="en-US" sz="4300" dirty="0" err="1"/>
              <a:t>результатов</a:t>
            </a:r>
            <a:r>
              <a:rPr lang="en-US" sz="4300" dirty="0"/>
              <a:t> </a:t>
            </a:r>
            <a:r>
              <a:rPr lang="en-US" sz="4300" dirty="0" err="1"/>
              <a:t>на</a:t>
            </a:r>
            <a:r>
              <a:rPr lang="en-US" sz="4300" dirty="0"/>
              <a:t> </a:t>
            </a:r>
            <a:r>
              <a:rPr lang="en-US" sz="4300" dirty="0" err="1"/>
              <a:t>сайте</a:t>
            </a:r>
            <a:endParaRPr lang="ru-RU" sz="43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DC1D56-B97B-4FB3-A11A-9307746F5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55277"/>
            <a:ext cx="5090126" cy="325022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0B5075-E73A-46FD-8EC1-D9348563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46" y="2655277"/>
            <a:ext cx="4752365" cy="32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02E5-D4C6-4C42-A0C1-9213735E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42546"/>
            <a:ext cx="9905998" cy="973015"/>
          </a:xfrm>
        </p:spPr>
        <p:txBody>
          <a:bodyPr>
            <a:normAutofit/>
          </a:bodyPr>
          <a:lstStyle/>
          <a:p>
            <a:pPr algn="ctr"/>
            <a:r>
              <a:rPr lang="en-US" sz="4300" dirty="0" err="1"/>
              <a:t>Диаграмма</a:t>
            </a:r>
            <a:r>
              <a:rPr lang="en-US" sz="4300" dirty="0"/>
              <a:t> </a:t>
            </a:r>
            <a:r>
              <a:rPr lang="en-US" sz="4300" dirty="0" err="1"/>
              <a:t>базы</a:t>
            </a:r>
            <a:r>
              <a:rPr lang="en-US" sz="4300" dirty="0"/>
              <a:t> </a:t>
            </a:r>
            <a:r>
              <a:rPr lang="en-US" sz="4300" dirty="0" err="1"/>
              <a:t>данных</a:t>
            </a:r>
            <a:endParaRPr lang="ru-RU" sz="43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E6EF4D-8D80-412D-B803-674E84384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577" y="1661746"/>
            <a:ext cx="6687670" cy="4674577"/>
          </a:xfrm>
        </p:spPr>
      </p:pic>
    </p:spTree>
    <p:extLst>
      <p:ext uri="{BB962C8B-B14F-4D97-AF65-F5344CB8AC3E}">
        <p14:creationId xmlns:p14="http://schemas.microsoft.com/office/powerpoint/2010/main" val="183163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A89A4-FAEA-4BD3-BC16-EF27D077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635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300" dirty="0" err="1"/>
              <a:t>Спасибо</a:t>
            </a:r>
            <a:r>
              <a:rPr lang="en-US" sz="4300" dirty="0"/>
              <a:t> </a:t>
            </a:r>
            <a:r>
              <a:rPr lang="en-US" sz="4300" dirty="0" err="1"/>
              <a:t>за</a:t>
            </a:r>
            <a:r>
              <a:rPr lang="en-US" sz="4300" dirty="0"/>
              <a:t> </a:t>
            </a:r>
            <a:r>
              <a:rPr lang="en-US" sz="4300" dirty="0" err="1"/>
              <a:t>внимание</a:t>
            </a:r>
            <a:endParaRPr lang="ru-RU" sz="4300" dirty="0"/>
          </a:p>
        </p:txBody>
      </p:sp>
    </p:spTree>
    <p:extLst>
      <p:ext uri="{BB962C8B-B14F-4D97-AF65-F5344CB8AC3E}">
        <p14:creationId xmlns:p14="http://schemas.microsoft.com/office/powerpoint/2010/main" val="3029207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Сетка</Template>
  <TotalTime>192</TotalTime>
  <Words>155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Сетка</vt:lpstr>
      <vt:lpstr>Курсовая работа по технологиям программирования  программа для тестирования студентов</vt:lpstr>
      <vt:lpstr>Цели и задачи</vt:lpstr>
      <vt:lpstr>Роли в команде разработки</vt:lpstr>
      <vt:lpstr>Функциональные возможности</vt:lpstr>
      <vt:lpstr>Формы начала теста</vt:lpstr>
      <vt:lpstr>Форма с вопросами теста</vt:lpstr>
      <vt:lpstr>Просмотр результатов на сайте</vt:lpstr>
      <vt:lpstr>Диаграмма базы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технологиям программирования  программа для тестирования студентов</dc:title>
  <dc:creator>User User</dc:creator>
  <cp:lastModifiedBy>User User</cp:lastModifiedBy>
  <cp:revision>11</cp:revision>
  <dcterms:created xsi:type="dcterms:W3CDTF">2020-12-21T00:38:15Z</dcterms:created>
  <dcterms:modified xsi:type="dcterms:W3CDTF">2020-12-21T03:50:54Z</dcterms:modified>
</cp:coreProperties>
</file>