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85b5fcd645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85b5fcd645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85b5fcd645_0_27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85b5fcd645_0_2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85b5fcd645_0_30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85b5fcd645_0_30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-"/>
            </a:pPr>
            <a:r>
              <a:rPr lang="ko"/>
              <a:t>산에서 나무를 벌목을 하면 어떤 나무는 정상적으로 팔려서 목재로 사용되지만, 병충해를 먹은 나무는 유통되면 안 되기 때문에 그것을 추적 관리(소각되거나 처리가 되야함)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-"/>
            </a:pPr>
            <a:r>
              <a:rPr lang="ko"/>
              <a:t>바코드(ID)를 정해주면 정해질 때  목재가 어떻게 처리되야하는지를 정해짐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-"/>
            </a:pPr>
            <a:r>
              <a:rPr lang="ko"/>
              <a:t>애플리케이션으로 추적 관리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85b5fcd645_0_2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85b5fcd645_0_2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디자인 스프린트의 결과로 나온 솔루션을 설명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85b5fcd645_0_8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85b5fcd645_0_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문제정의를 핵심만 짚어서 설명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85b5fcd645_0_1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85b5fcd645_0_1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인터페이스와 기능요구를 명세했다는 설명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85b5fcd645_0_1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85b5fcd645_0_1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유스케이스 다이어그램 설명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85b5fcd645_0_1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85b5fcd645_0_1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85b5fcd645_0_19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85b5fcd645_0_19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유스케이스 별 시퀀스 다이어그램을 작성했다는 설명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5b5fcd645_0_2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5b5fcd645_0_2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85b5fcd645_0_2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85b5fcd645_0_2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56" name="Google Shape;56;p14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57" name="Google Shape;57;p14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14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60" name="Google Shape;60;p14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14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4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" name="Google Shape;63;p14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64" name="Google Shape;64;p14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4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4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4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" name="Google Shape;68;p14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69" name="Google Shape;69;p1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4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4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4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" name="Google Shape;74;p14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75" name="Google Shape;75;p14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" name="Google Shape;77;p14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78" name="Google Shape;78;p14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4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1" name="Google Shape;81;p14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" name="Google Shape;82;p14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83" name="Google Shape;83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5" name="Google Shape;85;p14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96" name="Google Shape;96;p15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97" name="Google Shape;97;p15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15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100" name="Google Shape;100;p1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" name="Google Shape;103;p15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104" name="Google Shape;104;p15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8" name="Google Shape;108;p15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109" name="Google Shape;109;p15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110" name="Google Shape;110;p1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" name="Google Shape;112;p15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113" name="Google Shape;113;p15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15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117" name="Google Shape;117;p15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" name="Google Shape;121;p15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122" name="Google Shape;122;p15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7" name="Google Shape;127;p1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1" name="Google Shape;131;p1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8" name="Google Shape;138;p1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1" name="Google Shape;141;p17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2" name="Google Shape;142;p1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3" name="Google Shape;143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46" name="Google Shape;146;p1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1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52" name="Google Shape;152;p1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1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56" name="Google Shape;156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20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59" name="Google Shape;159;p20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60" name="Google Shape;160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20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20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64" name="Google Shape;164;p20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" name="Google Shape;167;p20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68" name="Google Shape;168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0" name="Google Shape;170;p20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1" name="Google Shape;171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74" name="Google Shape;174;p2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" name="Google Shape;176;p2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7" name="Google Shape;177;p21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8" name="Google Shape;178;p21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9" name="Google Shape;179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22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82" name="Google Shape;182;p2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85" name="Google Shape;185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23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88" name="Google Shape;188;p2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89" name="Google Shape;189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" name="Google Shape;193;p23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94" name="Google Shape;194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23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9" name="Google Shape;199;p23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200" name="Google Shape;200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4" name="Google Shape;204;p23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205" name="Google Shape;205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2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209" name="Google Shape;209;p23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23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23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23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23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23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215" name="Google Shape;215;p23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23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23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2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23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220" name="Google Shape;220;p23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23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23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23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224" name="Google Shape;224;p23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23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23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23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2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9" name="Google Shape;229;p23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230" name="Google Shape;230;p23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23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23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23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23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235" name="Google Shape;235;p23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23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23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2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23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240" name="Google Shape;240;p23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23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23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23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44" name="Google Shape;244;p23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23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23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23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8" name="Google Shape;248;p2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49" name="Google Shape;249;p23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23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23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23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23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54" name="Google Shape;254;p23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23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23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23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2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23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60" name="Google Shape;260;p23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23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3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23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4" name="Google Shape;264;p23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65" name="Google Shape;265;p23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23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23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8" name="Google Shape;268;p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69" name="Google Shape;269;p23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23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23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23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3" name="Google Shape;273;p23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74" name="Google Shape;274;p23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23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23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23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2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9" name="Google Shape;279;p23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80" name="Google Shape;280;p23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23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23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23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4" name="Google Shape;284;p23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85" name="Google Shape;285;p23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23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3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8" name="Google Shape;288;p2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89" name="Google Shape;289;p23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23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23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23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23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4" name="Google Shape;294;p23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95" name="Google Shape;295;p23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23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23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2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9" name="Google Shape;299;p23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300" name="Google Shape;300;p23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23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23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23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4" name="Google Shape;304;p23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305" name="Google Shape;305;p23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23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23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8" name="Google Shape;308;p2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309" name="Google Shape;309;p23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23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23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23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3" name="Google Shape;313;p23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4" name="Google Shape;314;p23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5" name="Google Shape;315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lab.com/bloggerJP/blockchain3.0project.gi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5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수목관리 시스템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(+BlockChain3.0)</a:t>
            </a:r>
            <a:endParaRPr/>
          </a:p>
        </p:txBody>
      </p:sp>
      <p:sp>
        <p:nvSpPr>
          <p:cNvPr id="323" name="Google Shape;323;p25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[WeekdaysIdea] 박지은 이재호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멘토링 &amp; 피드백</a:t>
            </a:r>
            <a:endParaRPr/>
          </a:p>
        </p:txBody>
      </p:sp>
      <p:sp>
        <p:nvSpPr>
          <p:cNvPr id="410" name="Google Shape;410;p3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다른 도메인에서의 블록체인 활용 케이스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블록체인을 이용한 한우 유통 관리</a:t>
            </a:r>
            <a:endParaRPr/>
          </a:p>
        </p:txBody>
      </p:sp>
      <p:pic>
        <p:nvPicPr>
          <p:cNvPr id="411" name="Google Shape;41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5875" y="894125"/>
            <a:ext cx="3796024" cy="379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멘토링 &amp; 피드백</a:t>
            </a:r>
            <a:endParaRPr/>
          </a:p>
        </p:txBody>
      </p:sp>
      <p:sp>
        <p:nvSpPr>
          <p:cNvPr id="417" name="Google Shape;417;p35"/>
          <p:cNvSpPr txBox="1"/>
          <p:nvPr>
            <p:ph idx="1" type="body"/>
          </p:nvPr>
        </p:nvSpPr>
        <p:spPr>
          <a:xfrm>
            <a:off x="1145400" y="156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나무나 수목에서 한우와 비슷한 케이스?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=&gt;</a:t>
            </a: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인삼 혹은 목재의 유통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8" name="Google Shape;41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129" y="2325500"/>
            <a:ext cx="2793389" cy="244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084775"/>
            <a:ext cx="4034076" cy="268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6"/>
          <p:cNvSpPr/>
          <p:nvPr/>
        </p:nvSpPr>
        <p:spPr>
          <a:xfrm>
            <a:off x="153900" y="3701375"/>
            <a:ext cx="8865300" cy="1314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블록체인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디자인 스프린트 Solution</a:t>
            </a: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443325" y="4322600"/>
            <a:ext cx="1274700" cy="47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새 나무 정보</a:t>
            </a: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202850" y="4322600"/>
            <a:ext cx="1274700" cy="47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새 나무 정보</a:t>
            </a: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3879250" y="4322600"/>
            <a:ext cx="1274700" cy="47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새 나무 정보</a:t>
            </a: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5555650" y="4322600"/>
            <a:ext cx="1274700" cy="47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새 나무 정보</a:t>
            </a: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7453750" y="4322600"/>
            <a:ext cx="1274700" cy="47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새 나무 정보</a:t>
            </a:r>
            <a:endParaRPr/>
          </a:p>
        </p:txBody>
      </p:sp>
      <p:cxnSp>
        <p:nvCxnSpPr>
          <p:cNvPr id="335" name="Google Shape;335;p26"/>
          <p:cNvCxnSpPr>
            <a:stCxn id="330" idx="3"/>
            <a:endCxn id="331" idx="1"/>
          </p:cNvCxnSpPr>
          <p:nvPr/>
        </p:nvCxnSpPr>
        <p:spPr>
          <a:xfrm>
            <a:off x="1718025" y="4558100"/>
            <a:ext cx="48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26"/>
          <p:cNvCxnSpPr>
            <a:stCxn id="331" idx="3"/>
            <a:endCxn id="332" idx="1"/>
          </p:cNvCxnSpPr>
          <p:nvPr/>
        </p:nvCxnSpPr>
        <p:spPr>
          <a:xfrm>
            <a:off x="3477550" y="4558100"/>
            <a:ext cx="40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26"/>
          <p:cNvCxnSpPr>
            <a:stCxn id="332" idx="3"/>
            <a:endCxn id="333" idx="1"/>
          </p:cNvCxnSpPr>
          <p:nvPr/>
        </p:nvCxnSpPr>
        <p:spPr>
          <a:xfrm>
            <a:off x="5153950" y="4558100"/>
            <a:ext cx="40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" name="Google Shape;338;p26"/>
          <p:cNvCxnSpPr>
            <a:stCxn id="333" idx="3"/>
            <a:endCxn id="334" idx="1"/>
          </p:cNvCxnSpPr>
          <p:nvPr/>
        </p:nvCxnSpPr>
        <p:spPr>
          <a:xfrm>
            <a:off x="6830350" y="4558100"/>
            <a:ext cx="62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Google Shape;339;p26"/>
          <p:cNvCxnSpPr>
            <a:stCxn id="330" idx="1"/>
          </p:cNvCxnSpPr>
          <p:nvPr/>
        </p:nvCxnSpPr>
        <p:spPr>
          <a:xfrm rot="10800000">
            <a:off x="-75" y="4516700"/>
            <a:ext cx="443400" cy="4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0" name="Google Shape;340;p26"/>
          <p:cNvSpPr/>
          <p:nvPr/>
        </p:nvSpPr>
        <p:spPr>
          <a:xfrm>
            <a:off x="6497775" y="2509938"/>
            <a:ext cx="1149900" cy="9006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나무 정보 변경 이벤트</a:t>
            </a: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5098475" y="1246900"/>
            <a:ext cx="1011300" cy="471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관계자 1</a:t>
            </a: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6331525" y="1246900"/>
            <a:ext cx="1011300" cy="471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관계자 2 </a:t>
            </a: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8007925" y="1246900"/>
            <a:ext cx="1011300" cy="471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관계자 N</a:t>
            </a:r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7426025" y="1302325"/>
            <a:ext cx="443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unito"/>
                <a:ea typeface="Nunito"/>
                <a:cs typeface="Nunito"/>
                <a:sym typeface="Nunito"/>
              </a:rPr>
              <a:t>, , ,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45" name="Google Shape;345;p26"/>
          <p:cNvCxnSpPr>
            <a:stCxn id="341" idx="2"/>
            <a:endCxn id="340" idx="0"/>
          </p:cNvCxnSpPr>
          <p:nvPr/>
        </p:nvCxnSpPr>
        <p:spPr>
          <a:xfrm>
            <a:off x="5604125" y="1717900"/>
            <a:ext cx="1468500" cy="79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p26"/>
          <p:cNvCxnSpPr>
            <a:stCxn id="342" idx="2"/>
            <a:endCxn id="340" idx="0"/>
          </p:cNvCxnSpPr>
          <p:nvPr/>
        </p:nvCxnSpPr>
        <p:spPr>
          <a:xfrm>
            <a:off x="6837175" y="1717900"/>
            <a:ext cx="235500" cy="79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7" name="Google Shape;347;p26"/>
          <p:cNvCxnSpPr>
            <a:stCxn id="343" idx="2"/>
            <a:endCxn id="340" idx="0"/>
          </p:cNvCxnSpPr>
          <p:nvPr/>
        </p:nvCxnSpPr>
        <p:spPr>
          <a:xfrm flipH="1">
            <a:off x="7072675" y="1717900"/>
            <a:ext cx="1440900" cy="79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8" name="Google Shape;348;p26"/>
          <p:cNvCxnSpPr>
            <a:endCxn id="334" idx="0"/>
          </p:cNvCxnSpPr>
          <p:nvPr/>
        </p:nvCxnSpPr>
        <p:spPr>
          <a:xfrm>
            <a:off x="7072600" y="3410600"/>
            <a:ext cx="1018500" cy="9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9" name="Google Shape;349;p26"/>
          <p:cNvSpPr/>
          <p:nvPr/>
        </p:nvSpPr>
        <p:spPr>
          <a:xfrm>
            <a:off x="858975" y="2509894"/>
            <a:ext cx="1149900" cy="4710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모든 사용자</a:t>
            </a:r>
            <a:endParaRPr/>
          </a:p>
        </p:txBody>
      </p:sp>
      <p:cxnSp>
        <p:nvCxnSpPr>
          <p:cNvPr id="350" name="Google Shape;350;p26"/>
          <p:cNvCxnSpPr>
            <a:stCxn id="349" idx="2"/>
          </p:cNvCxnSpPr>
          <p:nvPr/>
        </p:nvCxnSpPr>
        <p:spPr>
          <a:xfrm>
            <a:off x="1433925" y="2980894"/>
            <a:ext cx="6900" cy="73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1" name="Google Shape;351;p26"/>
          <p:cNvSpPr txBox="1"/>
          <p:nvPr/>
        </p:nvSpPr>
        <p:spPr>
          <a:xfrm>
            <a:off x="1440825" y="3167888"/>
            <a:ext cx="14409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unito"/>
                <a:ea typeface="Nunito"/>
                <a:cs typeface="Nunito"/>
                <a:sym typeface="Nunito"/>
              </a:rPr>
              <a:t>언제든지 조회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2" name="Google Shape;352;p26"/>
          <p:cNvSpPr/>
          <p:nvPr/>
        </p:nvSpPr>
        <p:spPr>
          <a:xfrm>
            <a:off x="3477550" y="1984669"/>
            <a:ext cx="1149900" cy="4710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거래</a:t>
            </a:r>
            <a:endParaRPr/>
          </a:p>
        </p:txBody>
      </p:sp>
      <p:sp>
        <p:nvSpPr>
          <p:cNvPr id="353" name="Google Shape;353;p26"/>
          <p:cNvSpPr/>
          <p:nvPr/>
        </p:nvSpPr>
        <p:spPr>
          <a:xfrm>
            <a:off x="3477550" y="2842482"/>
            <a:ext cx="1149900" cy="4710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진료</a:t>
            </a:r>
            <a:endParaRPr/>
          </a:p>
        </p:txBody>
      </p:sp>
      <p:cxnSp>
        <p:nvCxnSpPr>
          <p:cNvPr id="354" name="Google Shape;354;p26"/>
          <p:cNvCxnSpPr>
            <a:endCxn id="352" idx="1"/>
          </p:cNvCxnSpPr>
          <p:nvPr/>
        </p:nvCxnSpPr>
        <p:spPr>
          <a:xfrm flipH="1" rot="10800000">
            <a:off x="2008750" y="2220169"/>
            <a:ext cx="1468800" cy="52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5" name="Google Shape;355;p26"/>
          <p:cNvCxnSpPr>
            <a:stCxn id="349" idx="3"/>
            <a:endCxn id="353" idx="1"/>
          </p:cNvCxnSpPr>
          <p:nvPr/>
        </p:nvCxnSpPr>
        <p:spPr>
          <a:xfrm>
            <a:off x="2008875" y="2745394"/>
            <a:ext cx="1468800" cy="33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6" name="Google Shape;356;p26"/>
          <p:cNvCxnSpPr>
            <a:stCxn id="352" idx="3"/>
            <a:endCxn id="340" idx="1"/>
          </p:cNvCxnSpPr>
          <p:nvPr/>
        </p:nvCxnSpPr>
        <p:spPr>
          <a:xfrm>
            <a:off x="4627450" y="2220169"/>
            <a:ext cx="1870200" cy="74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7" name="Google Shape;357;p26"/>
          <p:cNvCxnSpPr>
            <a:endCxn id="340" idx="1"/>
          </p:cNvCxnSpPr>
          <p:nvPr/>
        </p:nvCxnSpPr>
        <p:spPr>
          <a:xfrm flipH="1" rot="10800000">
            <a:off x="4627575" y="2960238"/>
            <a:ext cx="1870200" cy="11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8" name="Google Shape;358;p26"/>
          <p:cNvSpPr txBox="1"/>
          <p:nvPr/>
        </p:nvSpPr>
        <p:spPr>
          <a:xfrm>
            <a:off x="2577075" y="2441875"/>
            <a:ext cx="900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unito"/>
                <a:ea typeface="Nunito"/>
                <a:cs typeface="Nunito"/>
                <a:sym typeface="Nunito"/>
              </a:rPr>
              <a:t>조건 명시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9" name="Google Shape;359;p26"/>
          <p:cNvSpPr txBox="1"/>
          <p:nvPr/>
        </p:nvSpPr>
        <p:spPr>
          <a:xfrm>
            <a:off x="4703525" y="2527325"/>
            <a:ext cx="900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unito"/>
                <a:ea typeface="Nunito"/>
                <a:cs typeface="Nunito"/>
                <a:sym typeface="Nunito"/>
              </a:rPr>
              <a:t>자동 처리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SE-문제 정의서</a:t>
            </a:r>
            <a:endParaRPr/>
          </a:p>
        </p:txBody>
      </p:sp>
      <p:sp>
        <p:nvSpPr>
          <p:cNvPr id="365" name="Google Shape;365;p27"/>
          <p:cNvSpPr txBox="1"/>
          <p:nvPr>
            <p:ph idx="1" type="body"/>
          </p:nvPr>
        </p:nvSpPr>
        <p:spPr>
          <a:xfrm>
            <a:off x="1218625" y="30056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현재 수목 관리는 서면으로 작성되며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신뢰성 있게 데이터화 보관하는 시스템이 존재하지 않음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 sz="1500"/>
              <a:t>=&gt; 수목 정보를 블록 체인으로 관리하는 시스템</a:t>
            </a:r>
            <a:endParaRPr b="1" sz="1500"/>
          </a:p>
        </p:txBody>
      </p:sp>
      <p:pic>
        <p:nvPicPr>
          <p:cNvPr id="366" name="Google Shape;3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0101" y="763655"/>
            <a:ext cx="4747326" cy="212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SE-요구사항 명세</a:t>
            </a:r>
            <a:endParaRPr/>
          </a:p>
        </p:txBody>
      </p:sp>
      <p:pic>
        <p:nvPicPr>
          <p:cNvPr id="372" name="Google Shape;3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650" y="1738775"/>
            <a:ext cx="4398751" cy="258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9199" y="2359274"/>
            <a:ext cx="4138474" cy="11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SE-유스케이스</a:t>
            </a:r>
            <a:endParaRPr/>
          </a:p>
        </p:txBody>
      </p:sp>
      <p:pic>
        <p:nvPicPr>
          <p:cNvPr id="379" name="Google Shape;3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0800" y="1494750"/>
            <a:ext cx="3062394" cy="324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SE-클래스 다이어그램</a:t>
            </a:r>
            <a:endParaRPr/>
          </a:p>
        </p:txBody>
      </p:sp>
      <p:pic>
        <p:nvPicPr>
          <p:cNvPr id="385" name="Google Shape;3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425" y="1140925"/>
            <a:ext cx="6589976" cy="371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SE-시퀀스 다이어그램</a:t>
            </a:r>
            <a:endParaRPr/>
          </a:p>
        </p:txBody>
      </p:sp>
      <p:pic>
        <p:nvPicPr>
          <p:cNvPr id="391" name="Google Shape;3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4067401" cy="210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2201" y="1750275"/>
            <a:ext cx="3985979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 프로젝트 폴더 구조</a:t>
            </a:r>
            <a:endParaRPr/>
          </a:p>
        </p:txBody>
      </p:sp>
      <p:sp>
        <p:nvSpPr>
          <p:cNvPr id="398" name="Google Shape;398;p3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arenR"/>
            </a:pPr>
            <a:r>
              <a:rPr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private 블록체인으로서 유즈케이스에 가장 적합한 블록체인 플랫폼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arenR"/>
            </a:pPr>
            <a:r>
              <a:rPr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실제 비즈니스 요구사항에 부합 : 조직별 사용자 관리, 채널 생성, 조직별 원장 공유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arenR"/>
            </a:pPr>
            <a:r>
              <a:rPr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기존의 개발 언어로 개발 가능, 성능이 public 블록체인보다 빠르고 좋음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arenR"/>
            </a:pPr>
            <a:r>
              <a:rPr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개발 프로젝트 폴더 구조: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https://gitlab.com/bloggerJP/blockchain3.0project.git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멘토링 &amp; 피드백</a:t>
            </a:r>
            <a:endParaRPr/>
          </a:p>
        </p:txBody>
      </p:sp>
      <p:sp>
        <p:nvSpPr>
          <p:cNvPr id="404" name="Google Shape;404;p3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문제 정의 단계가 아직 모호하다.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수목 관리라는 것은 장기간에 진행되는 것이기 때문에 결과를 금방 보이기 힘들다.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