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82aaaabb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82aaaabb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82aaaab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82aaaab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82aaaabbe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82aaaabbe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82aaaabbe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82aaaabbe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82aaaabbe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82aaaabbe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82aaaabbe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82aaaabb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82aaaabbe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82aaaabbe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82aaaabbe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82aaaabbe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82aaaabbe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82aaaabbe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82aaaabbe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82aaaabbe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수목관리 시스템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(+BlockChain3.0)</a:t>
            </a:r>
            <a:endParaRPr/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[WeekdaysIdea] 박지은 이재호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수목 조회</a:t>
            </a:r>
            <a:endParaRPr/>
          </a:p>
        </p:txBody>
      </p:sp>
      <p:pic>
        <p:nvPicPr>
          <p:cNvPr id="377" name="Google Shape;3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150" y="1383350"/>
            <a:ext cx="3931620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Usecase Diagram</a:t>
            </a:r>
            <a:endParaRPr/>
          </a:p>
        </p:txBody>
      </p:sp>
      <p:pic>
        <p:nvPicPr>
          <p:cNvPr id="329" name="Google Shape;3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375" y="1321075"/>
            <a:ext cx="3062394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조직 등록</a:t>
            </a:r>
            <a:endParaRPr/>
          </a:p>
        </p:txBody>
      </p:sp>
      <p:pic>
        <p:nvPicPr>
          <p:cNvPr id="335" name="Google Shape;3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875" y="1355200"/>
            <a:ext cx="372247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등록</a:t>
            </a:r>
            <a:endParaRPr/>
          </a:p>
        </p:txBody>
      </p:sp>
      <p:pic>
        <p:nvPicPr>
          <p:cNvPr id="341" name="Google Shape;3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350" y="1678425"/>
            <a:ext cx="626834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인증</a:t>
            </a:r>
            <a:endParaRPr/>
          </a:p>
        </p:txBody>
      </p:sp>
      <p:pic>
        <p:nvPicPr>
          <p:cNvPr id="347" name="Google Shape;3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325" y="1312125"/>
            <a:ext cx="2752293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수목 진료 요청</a:t>
            </a:r>
            <a:endParaRPr/>
          </a:p>
        </p:txBody>
      </p:sp>
      <p:pic>
        <p:nvPicPr>
          <p:cNvPr id="353" name="Google Shape;3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525" y="1182800"/>
            <a:ext cx="4531049" cy="368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수목 진단서 등록</a:t>
            </a:r>
            <a:endParaRPr/>
          </a:p>
        </p:txBody>
      </p:sp>
      <p:pic>
        <p:nvPicPr>
          <p:cNvPr id="359" name="Google Shape;3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725" y="1311275"/>
            <a:ext cx="3951357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수목 치료 내역 작성</a:t>
            </a:r>
            <a:endParaRPr/>
          </a:p>
        </p:txBody>
      </p:sp>
      <p:pic>
        <p:nvPicPr>
          <p:cNvPr id="365" name="Google Shape;3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050" y="1304725"/>
            <a:ext cx="3990832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수목 정보 관리(등록/수정/삭제)</a:t>
            </a:r>
            <a:endParaRPr/>
          </a:p>
        </p:txBody>
      </p:sp>
      <p:pic>
        <p:nvPicPr>
          <p:cNvPr id="371" name="Google Shape;3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300" y="1357125"/>
            <a:ext cx="3951357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