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0" r:id="rId19"/>
  </p:sldIdLst>
  <p:sldSz cx="9144000" cy="5143500" type="screen16x9"/>
  <p:notesSz cx="6858000" cy="9144000"/>
  <p:embeddedFontLst>
    <p:embeddedFont>
      <p:font typeface="Maven Pro" panose="020B0600000101010101" charset="0"/>
      <p:regular r:id="rId21"/>
      <p:bold r:id="rId22"/>
    </p:embeddedFont>
    <p:embeddedFont>
      <p:font typeface="Nunito" panose="020B0600000101010101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8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4f06ac2ba_1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4f06ac2ba_1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4f06ac2ba_1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4f06ac2ba_1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4f06ac2ba_1_1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84f06ac2ba_1_1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4f06ac2ba_1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4f06ac2ba_1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4f06ac2ba_1_1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4f06ac2ba_1_1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84f06ac2ba_1_1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84f06ac2ba_1_1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4f06ac2ba_1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4f06ac2ba_1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4f06ac2ba_1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4f06ac2ba_1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4f06ac2ba_1_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84f06ac2ba_1_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4f06ac2ba_1_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4f06ac2ba_1_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4f06ac2ba_1_1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4f06ac2ba_1_1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4f06ac2ba_1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4f06ac2ba_1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4f06ac2ba_1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4f06ac2ba_1_1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4f06ac2ba_1_1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4f06ac2ba_1_1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4f06ac2ba_1_1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4f06ac2ba_1_1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4f06ac2ba_1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4f06ac2ba_1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4f06ac2ba_1_1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4f06ac2ba_1_1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Google Shape;60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Google Shape;7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Google Shape;7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" name="Google Shape;8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Google Shape;8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8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96" name="Google Shape;96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97" name="Google Shape;97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0" name="Google Shape;100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" name="Google Shape;104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" name="Google Shape;108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09" name="Google Shape;109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Google Shape;138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Google Shape;152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59" name="Google Shape;159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60" name="Google Shape;160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64" name="Google Shape;164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Google Shape;168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Google Shape;174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22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Google Shape;188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" name="Google Shape;193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Google Shape;20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Google Shape;20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" name="Google Shape;229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Google Shape;230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" name="Google Shape;248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Google Shape;249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Google Shape;254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268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Google Shape;269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Google Shape;274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Google Shape;280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Google Shape;289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Google Shape;295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" name="Google Shape;304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Google Shape;305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" name="Google Shape;308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Google Shape;309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3" name="Google Shape;313;p23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2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수목관리 시스템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(+BlockChain3.0)</a:t>
            </a:r>
            <a:endParaRPr/>
          </a:p>
        </p:txBody>
      </p:sp>
      <p:sp>
        <p:nvSpPr>
          <p:cNvPr id="323" name="Google Shape;323;p25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[WeekdaysIdea] 박지은 이재호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</a:t>
            </a:r>
            <a:endParaRPr/>
          </a:p>
        </p:txBody>
      </p:sp>
      <p:pic>
        <p:nvPicPr>
          <p:cNvPr id="384" name="Google Shape;3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825" y="951338"/>
            <a:ext cx="178893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Peer</a:t>
            </a:r>
            <a:endParaRPr/>
          </a:p>
        </p:txBody>
      </p:sp>
      <p:pic>
        <p:nvPicPr>
          <p:cNvPr id="390" name="Google Shape;3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39" y="-114250"/>
            <a:ext cx="219302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KeyValueStore</a:t>
            </a:r>
            <a:endParaRPr/>
          </a:p>
        </p:txBody>
      </p:sp>
      <p:pic>
        <p:nvPicPr>
          <p:cNvPr id="396" name="Google Shape;3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975" y="1337500"/>
            <a:ext cx="383857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CryptoSuite</a:t>
            </a:r>
            <a:endParaRPr/>
          </a:p>
        </p:txBody>
      </p:sp>
      <p:pic>
        <p:nvPicPr>
          <p:cNvPr id="402" name="Google Shape;4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200" y="1311275"/>
            <a:ext cx="2685472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Node</a:t>
            </a:r>
            <a:endParaRPr/>
          </a:p>
        </p:txBody>
      </p:sp>
      <p:pic>
        <p:nvPicPr>
          <p:cNvPr id="408" name="Google Shape;4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800" y="1684750"/>
            <a:ext cx="3619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MemberService</a:t>
            </a:r>
            <a:endParaRPr/>
          </a:p>
        </p:txBody>
      </p:sp>
      <p:pic>
        <p:nvPicPr>
          <p:cNvPr id="420" name="Google Shape;4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350" y="1324375"/>
            <a:ext cx="2149356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ClientApplication</a:t>
            </a:r>
            <a:endParaRPr/>
          </a:p>
        </p:txBody>
      </p:sp>
      <p:pic>
        <p:nvPicPr>
          <p:cNvPr id="426" name="Google Shape;4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700" y="1791800"/>
            <a:ext cx="251460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Orderer Class</a:t>
            </a:r>
            <a:endParaRPr/>
          </a:p>
        </p:txBody>
      </p:sp>
      <p:pic>
        <p:nvPicPr>
          <p:cNvPr id="414" name="Google Shape;4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675" y="1756825"/>
            <a:ext cx="30861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 Diagram</a:t>
            </a:r>
            <a:endParaRPr/>
          </a:p>
        </p:txBody>
      </p:sp>
      <p:pic>
        <p:nvPicPr>
          <p:cNvPr id="329" name="Google Shape;3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425" y="1140925"/>
            <a:ext cx="6589976" cy="371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Usecase - 회원가입</a:t>
            </a:r>
            <a:endParaRPr/>
          </a:p>
        </p:txBody>
      </p:sp>
      <p:pic>
        <p:nvPicPr>
          <p:cNvPr id="335" name="Google Shape;3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425" y="1140925"/>
            <a:ext cx="7030501" cy="396419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7"/>
          <p:cNvSpPr/>
          <p:nvPr/>
        </p:nvSpPr>
        <p:spPr>
          <a:xfrm>
            <a:off x="5817750" y="1057875"/>
            <a:ext cx="2984100" cy="935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1122400" y="2618325"/>
            <a:ext cx="2984100" cy="935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1504475" y="3741575"/>
            <a:ext cx="5407200" cy="136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Usecase - 내 나무 관리</a:t>
            </a:r>
            <a:endParaRPr/>
          </a:p>
        </p:txBody>
      </p:sp>
      <p:pic>
        <p:nvPicPr>
          <p:cNvPr id="344" name="Google Shape;3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425" y="1140925"/>
            <a:ext cx="6589976" cy="371580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8"/>
          <p:cNvSpPr/>
          <p:nvPr/>
        </p:nvSpPr>
        <p:spPr>
          <a:xfrm>
            <a:off x="1060850" y="955075"/>
            <a:ext cx="8030100" cy="3931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Usecase - 나무 조회</a:t>
            </a:r>
            <a:endParaRPr/>
          </a:p>
        </p:txBody>
      </p:sp>
      <p:pic>
        <p:nvPicPr>
          <p:cNvPr id="351" name="Google Shape;3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425" y="1140925"/>
            <a:ext cx="6589976" cy="371580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9"/>
          <p:cNvSpPr/>
          <p:nvPr/>
        </p:nvSpPr>
        <p:spPr>
          <a:xfrm>
            <a:off x="1060850" y="955075"/>
            <a:ext cx="8030100" cy="3931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Usecase - 나무 진료</a:t>
            </a:r>
            <a:endParaRPr/>
          </a:p>
        </p:txBody>
      </p:sp>
      <p:pic>
        <p:nvPicPr>
          <p:cNvPr id="358" name="Google Shape;3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425" y="1140925"/>
            <a:ext cx="6589976" cy="3715801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0"/>
          <p:cNvSpPr/>
          <p:nvPr/>
        </p:nvSpPr>
        <p:spPr>
          <a:xfrm>
            <a:off x="1060850" y="955075"/>
            <a:ext cx="8030100" cy="3931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Usecase - 나무 판매</a:t>
            </a:r>
            <a:endParaRPr/>
          </a:p>
        </p:txBody>
      </p:sp>
      <p:pic>
        <p:nvPicPr>
          <p:cNvPr id="365" name="Google Shape;3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425" y="1140925"/>
            <a:ext cx="6589976" cy="371580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1"/>
          <p:cNvSpPr/>
          <p:nvPr/>
        </p:nvSpPr>
        <p:spPr>
          <a:xfrm>
            <a:off x="1060850" y="955075"/>
            <a:ext cx="8030100" cy="3931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Client</a:t>
            </a:r>
            <a:endParaRPr/>
          </a:p>
        </p:txBody>
      </p:sp>
      <p:pic>
        <p:nvPicPr>
          <p:cNvPr id="372" name="Google Shape;3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613" y="1383350"/>
            <a:ext cx="2618785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Chain</a:t>
            </a:r>
            <a:endParaRPr/>
          </a:p>
        </p:txBody>
      </p:sp>
      <p:pic>
        <p:nvPicPr>
          <p:cNvPr id="378" name="Google Shape;3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023" y="0"/>
            <a:ext cx="214395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화면 슬라이드 쇼(16:9)</PresentationFormat>
  <Paragraphs>19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Maven Pro</vt:lpstr>
      <vt:lpstr>Nunito</vt:lpstr>
      <vt:lpstr>Arial</vt:lpstr>
      <vt:lpstr>Simple Light</vt:lpstr>
      <vt:lpstr>Momentum</vt:lpstr>
      <vt:lpstr>수목관리 시스템 (+BlockChain3.0)</vt:lpstr>
      <vt:lpstr>Class Diagram</vt:lpstr>
      <vt:lpstr>Usecase - 회원가입</vt:lpstr>
      <vt:lpstr>Usecase - 내 나무 관리</vt:lpstr>
      <vt:lpstr>Usecase - 나무 조회</vt:lpstr>
      <vt:lpstr>Usecase - 나무 진료</vt:lpstr>
      <vt:lpstr>Usecase - 나무 판매</vt:lpstr>
      <vt:lpstr>Client</vt:lpstr>
      <vt:lpstr>Chain</vt:lpstr>
      <vt:lpstr>User</vt:lpstr>
      <vt:lpstr>Peer</vt:lpstr>
      <vt:lpstr>KeyValueStore</vt:lpstr>
      <vt:lpstr>CryptoSuite</vt:lpstr>
      <vt:lpstr>Node</vt:lpstr>
      <vt:lpstr>MemberService</vt:lpstr>
      <vt:lpstr>ClientApplication</vt:lpstr>
      <vt:lpstr>Orderer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수목관리 시스템 (+BlockChain3.0)</dc:title>
  <cp:lastModifiedBy>이 재호</cp:lastModifiedBy>
  <cp:revision>1</cp:revision>
  <dcterms:modified xsi:type="dcterms:W3CDTF">2020-05-09T14:47:04Z</dcterms:modified>
</cp:coreProperties>
</file>