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2"/>
    <p:sldId id="286" r:id="rId3"/>
    <p:sldId id="260" r:id="rId4"/>
    <p:sldId id="283" r:id="rId5"/>
    <p:sldId id="28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A287230-F764-45F2-B001-873DAE76B90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133" name="그림 132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715118" y="2142624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사용자 인증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11508568-1542-4222-8FBF-2B2AAA0178FF}"/>
              </a:ext>
            </a:extLst>
          </p:cNvPr>
          <p:cNvSpPr/>
          <p:nvPr/>
        </p:nvSpPr>
        <p:spPr>
          <a:xfrm>
            <a:off x="3269598" y="1008311"/>
            <a:ext cx="3498950" cy="671402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내 정보 관리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1053EC8B-1706-4E3A-9CE8-4B90073AF37D}"/>
              </a:ext>
            </a:extLst>
          </p:cNvPr>
          <p:cNvSpPr/>
          <p:nvPr/>
        </p:nvSpPr>
        <p:spPr>
          <a:xfrm>
            <a:off x="5214068" y="2142624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인증서 관리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48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187" name="그림 186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46304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나무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493776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거래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1463040" y="3383280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493776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진료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196" name="그림 195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8046720" y="50292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구매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7040880" y="50292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등록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4572000" y="1920240"/>
            <a:ext cx="438912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4572000" y="2560320"/>
            <a:ext cx="438912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4572000" y="3200400"/>
            <a:ext cx="438912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4572000" y="1280160"/>
            <a:ext cx="438912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r>
              <a:rPr lang="en-US" sz="1800" b="0" strike="noStrike" spc="-1">
                <a:latin typeface="Arial"/>
              </a:rPr>
              <a:t>ID |</a:t>
            </a:r>
            <a:r>
              <a:rPr lang="zh-CN" sz="1800" b="0" strike="noStrike" spc="-1">
                <a:latin typeface="Arial"/>
              </a:rPr>
              <a:t>품종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지역 </a:t>
            </a:r>
            <a:r>
              <a:rPr lang="en-US" sz="1800" b="0" strike="noStrike" spc="-1">
                <a:latin typeface="Arial"/>
              </a:rPr>
              <a:t>|</a:t>
            </a:r>
            <a:r>
              <a:rPr lang="zh-CN" sz="1800" b="0" strike="noStrike" spc="-1">
                <a:latin typeface="Arial"/>
              </a:rPr>
              <a:t>상태 </a:t>
            </a:r>
            <a:r>
              <a:rPr lang="en-US" sz="1800" b="0" strike="noStrike" spc="-1">
                <a:latin typeface="Arial"/>
              </a:rPr>
              <a:t>|  ...</a:t>
            </a:r>
          </a:p>
        </p:txBody>
      </p:sp>
      <p:sp>
        <p:nvSpPr>
          <p:cNvPr id="206" name="CustomShape 11"/>
          <p:cNvSpPr/>
          <p:nvPr/>
        </p:nvSpPr>
        <p:spPr>
          <a:xfrm>
            <a:off x="4572000" y="3840480"/>
            <a:ext cx="438912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12"/>
          <p:cNvSpPr/>
          <p:nvPr/>
        </p:nvSpPr>
        <p:spPr>
          <a:xfrm>
            <a:off x="4572000" y="4480560"/>
            <a:ext cx="438912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13"/>
          <p:cNvSpPr/>
          <p:nvPr/>
        </p:nvSpPr>
        <p:spPr>
          <a:xfrm>
            <a:off x="7040880" y="5029200"/>
            <a:ext cx="18288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상세정보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14"/>
          <p:cNvSpPr/>
          <p:nvPr/>
        </p:nvSpPr>
        <p:spPr>
          <a:xfrm>
            <a:off x="7680960" y="731520"/>
            <a:ext cx="1097280" cy="3657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검색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15"/>
          <p:cNvSpPr/>
          <p:nvPr/>
        </p:nvSpPr>
        <p:spPr>
          <a:xfrm>
            <a:off x="4572000" y="731520"/>
            <a:ext cx="2926080" cy="36576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키워드를 입력하세요</a:t>
            </a:r>
            <a:r>
              <a:rPr lang="en-US" sz="1800" b="0" strike="noStrike" spc="-1">
                <a:latin typeface="Arial"/>
              </a:rPr>
              <a:t>..</a:t>
            </a:r>
          </a:p>
        </p:txBody>
      </p:sp>
      <p:sp>
        <p:nvSpPr>
          <p:cNvPr id="211" name="CustomShape 16"/>
          <p:cNvSpPr/>
          <p:nvPr/>
        </p:nvSpPr>
        <p:spPr>
          <a:xfrm>
            <a:off x="457200" y="822960"/>
            <a:ext cx="3749040" cy="402336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검색 결과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zh-CN" sz="1800" b="0" strike="noStrike" spc="-1">
                <a:latin typeface="Arial"/>
              </a:rPr>
              <a:t>통계 시각화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latin typeface="Arial"/>
              </a:rPr>
              <a:t>- </a:t>
            </a:r>
            <a:r>
              <a:rPr lang="zh-CN" sz="1800" b="0" strike="noStrike" spc="-1">
                <a:latin typeface="Arial"/>
              </a:rPr>
              <a:t>개수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latin typeface="Arial"/>
              </a:rPr>
              <a:t>- </a:t>
            </a:r>
            <a:r>
              <a:rPr lang="zh-CN" sz="1800" b="0" strike="noStrike" spc="-1">
                <a:latin typeface="Arial"/>
              </a:rPr>
              <a:t>지역 분포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latin typeface="Arial"/>
              </a:rPr>
              <a:t>- </a:t>
            </a:r>
            <a:r>
              <a:rPr lang="zh-CN" sz="1800" b="0" strike="noStrike" spc="-1">
                <a:latin typeface="Arial"/>
              </a:rPr>
              <a:t>나이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en-US" sz="1800" b="0" strike="noStrike" spc="-1">
                <a:latin typeface="Arial"/>
              </a:rPr>
              <a:t>- </a:t>
            </a:r>
            <a:r>
              <a:rPr lang="zh-CN" sz="1800" b="0" strike="noStrike" spc="-1">
                <a:latin typeface="Arial"/>
              </a:rPr>
              <a:t>상태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213" name="그림 212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146304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나무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493776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거래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146304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4937760" y="3383280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진료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222" name="그림 221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822960" y="19202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822960" y="25603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822960" y="320040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822960" y="128016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나무의사</a:t>
            </a:r>
            <a:r>
              <a:rPr lang="en-US" sz="1800" b="0" strike="noStrike" spc="-1">
                <a:latin typeface="Arial"/>
              </a:rPr>
              <a:t>ID | </a:t>
            </a:r>
            <a:r>
              <a:rPr lang="zh-CN" sz="1800" b="0" strike="noStrike" spc="-1">
                <a:latin typeface="Arial"/>
              </a:rPr>
              <a:t>자격 종류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경력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전공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지역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소속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평점 </a:t>
            </a:r>
            <a:r>
              <a:rPr lang="en-US" sz="1800" b="0" strike="noStrike" spc="-1">
                <a:latin typeface="Arial"/>
              </a:rPr>
              <a:t>| ...</a:t>
            </a:r>
          </a:p>
        </p:txBody>
      </p:sp>
      <p:sp>
        <p:nvSpPr>
          <p:cNvPr id="230" name="CustomShape 9"/>
          <p:cNvSpPr/>
          <p:nvPr/>
        </p:nvSpPr>
        <p:spPr>
          <a:xfrm>
            <a:off x="822960" y="731520"/>
            <a:ext cx="40233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나무의사 외 사용자 </a:t>
            </a:r>
            <a:r>
              <a:rPr lang="en-US" sz="1800" b="0" strike="noStrike" spc="-1">
                <a:latin typeface="Arial"/>
              </a:rPr>
              <a:t>- </a:t>
            </a:r>
            <a:r>
              <a:rPr lang="zh-CN" sz="1800" b="0" strike="noStrike" spc="-1">
                <a:latin typeface="Arial"/>
              </a:rPr>
              <a:t>나무의사 목록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231" name="CustomShape 10"/>
          <p:cNvSpPr/>
          <p:nvPr/>
        </p:nvSpPr>
        <p:spPr>
          <a:xfrm>
            <a:off x="822960" y="384048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>
            <a:off x="822960" y="44805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CustomShape 12"/>
          <p:cNvSpPr/>
          <p:nvPr/>
        </p:nvSpPr>
        <p:spPr>
          <a:xfrm>
            <a:off x="7040880" y="5029200"/>
            <a:ext cx="18288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상세정보 조회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235" name="그림 234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236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795528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진료 신청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1005840" y="118872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의사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zh-CN" sz="1800" b="0" strike="noStrike" spc="-1">
                <a:latin typeface="Arial"/>
              </a:rPr>
              <a:t>사진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822960" y="31089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822960" y="37490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822960" y="43891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10"/>
          <p:cNvSpPr/>
          <p:nvPr/>
        </p:nvSpPr>
        <p:spPr>
          <a:xfrm>
            <a:off x="822960" y="246888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r>
              <a:rPr lang="en-US" sz="1800" b="0" strike="noStrike" spc="-1">
                <a:latin typeface="Arial"/>
              </a:rPr>
              <a:t>ID | </a:t>
            </a:r>
            <a:r>
              <a:rPr lang="zh-CN" sz="1800" b="0" strike="noStrike" spc="-1">
                <a:latin typeface="Arial"/>
              </a:rPr>
              <a:t>병명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처방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진료일시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평점 </a:t>
            </a:r>
            <a:r>
              <a:rPr lang="en-US" sz="1800" b="0" strike="noStrike" spc="-1">
                <a:latin typeface="Arial"/>
              </a:rPr>
              <a:t>| ...</a:t>
            </a:r>
          </a:p>
        </p:txBody>
      </p:sp>
      <p:sp>
        <p:nvSpPr>
          <p:cNvPr id="245" name="CustomShape 11"/>
          <p:cNvSpPr/>
          <p:nvPr/>
        </p:nvSpPr>
        <p:spPr>
          <a:xfrm>
            <a:off x="484632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12"/>
          <p:cNvSpPr/>
          <p:nvPr/>
        </p:nvSpPr>
        <p:spPr>
          <a:xfrm>
            <a:off x="484632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3"/>
          <p:cNvSpPr/>
          <p:nvPr/>
        </p:nvSpPr>
        <p:spPr>
          <a:xfrm>
            <a:off x="283464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의사 </a:t>
            </a:r>
            <a:r>
              <a:rPr lang="en-US" sz="1800" b="0" strike="noStrike" spc="-1">
                <a:latin typeface="Arial"/>
              </a:rPr>
              <a:t>ID : </a:t>
            </a:r>
          </a:p>
        </p:txBody>
      </p:sp>
      <p:sp>
        <p:nvSpPr>
          <p:cNvPr id="248" name="CustomShape 14"/>
          <p:cNvSpPr/>
          <p:nvPr/>
        </p:nvSpPr>
        <p:spPr>
          <a:xfrm>
            <a:off x="283464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자격 </a:t>
            </a:r>
            <a:r>
              <a:rPr lang="en-US" sz="1800" b="0" strike="noStrike" spc="-1">
                <a:latin typeface="Arial"/>
              </a:rPr>
              <a:t>/ </a:t>
            </a:r>
            <a:r>
              <a:rPr lang="zh-CN" sz="1800" b="0" strike="noStrike" spc="-1">
                <a:latin typeface="Arial"/>
              </a:rPr>
              <a:t>전공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249" name="CustomShape 15"/>
          <p:cNvSpPr/>
          <p:nvPr/>
        </p:nvSpPr>
        <p:spPr>
          <a:xfrm>
            <a:off x="484632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6"/>
          <p:cNvSpPr/>
          <p:nvPr/>
        </p:nvSpPr>
        <p:spPr>
          <a:xfrm>
            <a:off x="2834640" y="18288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주소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251" name="CustomShape 17"/>
          <p:cNvSpPr/>
          <p:nvPr/>
        </p:nvSpPr>
        <p:spPr>
          <a:xfrm>
            <a:off x="109728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의사 상세 정보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252" name="CustomShape 18"/>
          <p:cNvSpPr/>
          <p:nvPr/>
        </p:nvSpPr>
        <p:spPr>
          <a:xfrm>
            <a:off x="676656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목록으로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254" name="그림 253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255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795528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진료 신청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1005840" y="118872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의사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zh-CN" sz="1800" b="0" strike="noStrike" spc="-1">
                <a:latin typeface="Arial"/>
              </a:rPr>
              <a:t>사진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822960" y="31089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822960" y="37490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>
            <a:off x="822960" y="43891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10"/>
          <p:cNvSpPr/>
          <p:nvPr/>
        </p:nvSpPr>
        <p:spPr>
          <a:xfrm>
            <a:off x="822960" y="246888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r>
              <a:rPr lang="en-US" sz="1800" b="0" strike="noStrike" spc="-1">
                <a:latin typeface="Arial"/>
              </a:rPr>
              <a:t>ID | </a:t>
            </a:r>
            <a:r>
              <a:rPr lang="zh-CN" sz="1800" b="0" strike="noStrike" spc="-1">
                <a:latin typeface="Arial"/>
              </a:rPr>
              <a:t>병명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처방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진료일시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평점 </a:t>
            </a:r>
            <a:r>
              <a:rPr lang="en-US" sz="1800" b="0" strike="noStrike" spc="-1">
                <a:latin typeface="Arial"/>
              </a:rPr>
              <a:t>| ...</a:t>
            </a:r>
          </a:p>
        </p:txBody>
      </p:sp>
      <p:sp>
        <p:nvSpPr>
          <p:cNvPr id="264" name="CustomShape 11"/>
          <p:cNvSpPr/>
          <p:nvPr/>
        </p:nvSpPr>
        <p:spPr>
          <a:xfrm>
            <a:off x="484632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2"/>
          <p:cNvSpPr/>
          <p:nvPr/>
        </p:nvSpPr>
        <p:spPr>
          <a:xfrm>
            <a:off x="484632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3"/>
          <p:cNvSpPr/>
          <p:nvPr/>
        </p:nvSpPr>
        <p:spPr>
          <a:xfrm>
            <a:off x="283464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의사 </a:t>
            </a:r>
            <a:r>
              <a:rPr lang="en-US" sz="1800" b="0" strike="noStrike" spc="-1">
                <a:latin typeface="Arial"/>
              </a:rPr>
              <a:t>ID : </a:t>
            </a:r>
          </a:p>
        </p:txBody>
      </p:sp>
      <p:sp>
        <p:nvSpPr>
          <p:cNvPr id="267" name="CustomShape 14"/>
          <p:cNvSpPr/>
          <p:nvPr/>
        </p:nvSpPr>
        <p:spPr>
          <a:xfrm>
            <a:off x="283464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자격 </a:t>
            </a:r>
            <a:r>
              <a:rPr lang="en-US" sz="1800" b="0" strike="noStrike" spc="-1">
                <a:latin typeface="Arial"/>
              </a:rPr>
              <a:t>/ </a:t>
            </a:r>
            <a:r>
              <a:rPr lang="zh-CN" sz="1800" b="0" strike="noStrike" spc="-1">
                <a:latin typeface="Arial"/>
              </a:rPr>
              <a:t>전공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268" name="CustomShape 15"/>
          <p:cNvSpPr/>
          <p:nvPr/>
        </p:nvSpPr>
        <p:spPr>
          <a:xfrm>
            <a:off x="484632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6"/>
          <p:cNvSpPr/>
          <p:nvPr/>
        </p:nvSpPr>
        <p:spPr>
          <a:xfrm>
            <a:off x="2629440" y="1828800"/>
            <a:ext cx="152820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주소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270" name="CustomShape 17"/>
          <p:cNvSpPr/>
          <p:nvPr/>
        </p:nvSpPr>
        <p:spPr>
          <a:xfrm>
            <a:off x="109728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의사 상세 정보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271" name="CustomShape 18"/>
          <p:cNvSpPr/>
          <p:nvPr/>
        </p:nvSpPr>
        <p:spPr>
          <a:xfrm>
            <a:off x="676656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목록으로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" name="CustomShape 19"/>
          <p:cNvSpPr/>
          <p:nvPr/>
        </p:nvSpPr>
        <p:spPr>
          <a:xfrm>
            <a:off x="1554480" y="1188720"/>
            <a:ext cx="6126480" cy="347472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0"/>
          <p:cNvSpPr/>
          <p:nvPr/>
        </p:nvSpPr>
        <p:spPr>
          <a:xfrm>
            <a:off x="1737360" y="1371600"/>
            <a:ext cx="1737360" cy="36576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진료 신청서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274" name="CustomShape 21"/>
          <p:cNvSpPr/>
          <p:nvPr/>
        </p:nvSpPr>
        <p:spPr>
          <a:xfrm>
            <a:off x="1828800" y="2011680"/>
            <a:ext cx="35661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  <a:ea typeface="Noto Sans CJK SC"/>
              </a:rPr>
              <a:t>나무 선택 </a:t>
            </a:r>
            <a:r>
              <a:rPr lang="en-US" sz="1800" b="0" strike="noStrike" spc="-1">
                <a:latin typeface="Noto Sans CJK HK"/>
                <a:ea typeface="Noto Sans CJK HK"/>
              </a:rPr>
              <a:t>▼</a:t>
            </a:r>
            <a:r>
              <a:rPr lang="en-US" sz="1800" b="0" strike="noStrike" spc="-1">
                <a:latin typeface="Arial"/>
              </a:rPr>
              <a:t> </a:t>
            </a:r>
          </a:p>
        </p:txBody>
      </p:sp>
      <p:sp>
        <p:nvSpPr>
          <p:cNvPr id="275" name="CustomShape 22"/>
          <p:cNvSpPr/>
          <p:nvPr/>
        </p:nvSpPr>
        <p:spPr>
          <a:xfrm>
            <a:off x="1828800" y="2468880"/>
            <a:ext cx="35661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  <a:ea typeface="Noto Sans CJK SC"/>
              </a:rPr>
              <a:t>진료</a:t>
            </a:r>
            <a:r>
              <a:rPr lang="en-US" sz="1800" b="0" strike="noStrike" spc="-1">
                <a:latin typeface="Arial"/>
                <a:ea typeface="Noto Sans CJK SC"/>
              </a:rPr>
              <a:t> </a:t>
            </a:r>
            <a:r>
              <a:rPr lang="zh-CN" sz="1800" b="0" strike="noStrike" spc="-1">
                <a:latin typeface="Arial"/>
                <a:ea typeface="Noto Sans CJK SC"/>
              </a:rPr>
              <a:t>범주</a:t>
            </a:r>
            <a:r>
              <a:rPr lang="en-US" sz="1800" b="0" strike="noStrike" spc="-1">
                <a:latin typeface="Arial"/>
                <a:ea typeface="Noto Sans CJK SC"/>
              </a:rPr>
              <a:t> </a:t>
            </a:r>
            <a:r>
              <a:rPr lang="en-US" sz="1800" b="0" strike="noStrike" spc="-1">
                <a:latin typeface="Noto Sans CJK HK"/>
                <a:ea typeface="Noto Sans CJK HK"/>
              </a:rPr>
              <a:t>▼</a:t>
            </a:r>
            <a:r>
              <a:rPr lang="en-US" sz="1800" b="0" strike="noStrike" spc="-1">
                <a:latin typeface="Arial"/>
              </a:rPr>
              <a:t> </a:t>
            </a:r>
          </a:p>
        </p:txBody>
      </p:sp>
      <p:sp>
        <p:nvSpPr>
          <p:cNvPr id="276" name="CustomShape 23"/>
          <p:cNvSpPr/>
          <p:nvPr/>
        </p:nvSpPr>
        <p:spPr>
          <a:xfrm>
            <a:off x="1828800" y="2926080"/>
            <a:ext cx="35661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latin typeface="Arial"/>
                <a:ea typeface="Noto Sans CJK SC"/>
              </a:rPr>
              <a:t>발병</a:t>
            </a:r>
            <a:r>
              <a:rPr lang="en-US" sz="1800" b="0" strike="noStrike" spc="-1">
                <a:latin typeface="Arial"/>
                <a:ea typeface="Noto Sans CJK SC"/>
              </a:rPr>
              <a:t> </a:t>
            </a:r>
            <a:r>
              <a:rPr lang="zh-CN" sz="1800" b="0" strike="noStrike" spc="-1">
                <a:latin typeface="Arial"/>
                <a:ea typeface="Noto Sans CJK SC"/>
              </a:rPr>
              <a:t>일시</a:t>
            </a:r>
            <a:r>
              <a:rPr lang="en-US" sz="1800" b="0" strike="noStrike" spc="-1">
                <a:latin typeface="Arial"/>
                <a:ea typeface="Noto Sans CJK SC"/>
              </a:rPr>
              <a:t> </a:t>
            </a:r>
            <a:r>
              <a:rPr lang="en-US" sz="1800" b="0" strike="noStrike" spc="-1">
                <a:latin typeface="Noto Sans CJK HK"/>
                <a:ea typeface="Noto Sans CJK HK"/>
              </a:rPr>
              <a:t>▼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CustomShape 24"/>
          <p:cNvSpPr/>
          <p:nvPr/>
        </p:nvSpPr>
        <p:spPr>
          <a:xfrm>
            <a:off x="1828800" y="3383280"/>
            <a:ext cx="35661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상태 사진 업로드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25"/>
          <p:cNvSpPr/>
          <p:nvPr/>
        </p:nvSpPr>
        <p:spPr>
          <a:xfrm>
            <a:off x="7132320" y="1371600"/>
            <a:ext cx="365760" cy="36576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X</a:t>
            </a:r>
          </a:p>
        </p:txBody>
      </p:sp>
      <p:sp>
        <p:nvSpPr>
          <p:cNvPr id="279" name="CustomShape 26"/>
          <p:cNvSpPr/>
          <p:nvPr/>
        </p:nvSpPr>
        <p:spPr>
          <a:xfrm>
            <a:off x="5943600" y="4023360"/>
            <a:ext cx="118872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제출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0" name="CustomShape 27"/>
          <p:cNvSpPr/>
          <p:nvPr/>
        </p:nvSpPr>
        <p:spPr>
          <a:xfrm>
            <a:off x="5669280" y="2011680"/>
            <a:ext cx="1645920" cy="173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상태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zh-CN" sz="1800" b="0" strike="noStrike" spc="-1">
                <a:latin typeface="Arial"/>
              </a:rPr>
              <a:t>사진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282" name="그림 281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283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46304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나무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493776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거래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146304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9" name="CustomShape 8"/>
          <p:cNvSpPr/>
          <p:nvPr/>
        </p:nvSpPr>
        <p:spPr>
          <a:xfrm>
            <a:off x="4937760" y="3383280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진료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291" name="그림 290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822960" y="19202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822960" y="25603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CustomShape 7"/>
          <p:cNvSpPr/>
          <p:nvPr/>
        </p:nvSpPr>
        <p:spPr>
          <a:xfrm>
            <a:off x="822960" y="320040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CustomShape 8"/>
          <p:cNvSpPr/>
          <p:nvPr/>
        </p:nvSpPr>
        <p:spPr>
          <a:xfrm>
            <a:off x="822960" y="128016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r>
              <a:rPr lang="en-US" sz="1800" b="0" strike="noStrike" spc="-1">
                <a:latin typeface="Arial"/>
              </a:rPr>
              <a:t>ID |</a:t>
            </a:r>
            <a:r>
              <a:rPr lang="zh-CN" sz="1800" b="0" strike="noStrike" spc="-1">
                <a:latin typeface="Arial"/>
              </a:rPr>
              <a:t>품종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지역 </a:t>
            </a:r>
            <a:r>
              <a:rPr lang="en-US" sz="1800" b="0" strike="noStrike" spc="-1">
                <a:latin typeface="Arial"/>
              </a:rPr>
              <a:t>|</a:t>
            </a:r>
            <a:r>
              <a:rPr lang="zh-CN" sz="1800" b="0" strike="noStrike" spc="-1">
                <a:latin typeface="Arial"/>
              </a:rPr>
              <a:t>상태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발병일시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진료 희망 기간 </a:t>
            </a:r>
            <a:r>
              <a:rPr lang="en-US" sz="1800" b="0" strike="noStrike" spc="-1">
                <a:latin typeface="Arial"/>
              </a:rPr>
              <a:t>| ...</a:t>
            </a:r>
          </a:p>
        </p:txBody>
      </p:sp>
      <p:sp>
        <p:nvSpPr>
          <p:cNvPr id="299" name="CustomShape 9"/>
          <p:cNvSpPr/>
          <p:nvPr/>
        </p:nvSpPr>
        <p:spPr>
          <a:xfrm>
            <a:off x="822960" y="731520"/>
            <a:ext cx="292608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나무의사 </a:t>
            </a:r>
            <a:r>
              <a:rPr lang="en-US" sz="1800" b="0" strike="noStrike" spc="-1">
                <a:latin typeface="Arial"/>
              </a:rPr>
              <a:t>- </a:t>
            </a:r>
            <a:r>
              <a:rPr lang="zh-CN" sz="1800" b="0" strike="noStrike" spc="-1">
                <a:latin typeface="Arial"/>
              </a:rPr>
              <a:t>진료 요청 목록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300" name="CustomShape 10"/>
          <p:cNvSpPr/>
          <p:nvPr/>
        </p:nvSpPr>
        <p:spPr>
          <a:xfrm>
            <a:off x="822960" y="384048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822960" y="44805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7040880" y="5029200"/>
            <a:ext cx="18288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상세정보 조회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304" name="그림 303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7589520" y="5029200"/>
            <a:ext cx="13716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진료하기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1005840" y="118872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zh-CN" sz="1800" b="0" strike="noStrike" spc="-1">
                <a:latin typeface="Arial"/>
              </a:rPr>
              <a:t>사진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0" name="CustomShape 7"/>
          <p:cNvSpPr/>
          <p:nvPr/>
        </p:nvSpPr>
        <p:spPr>
          <a:xfrm>
            <a:off x="822960" y="31089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1" name="CustomShape 8"/>
          <p:cNvSpPr/>
          <p:nvPr/>
        </p:nvSpPr>
        <p:spPr>
          <a:xfrm>
            <a:off x="822960" y="37490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9"/>
          <p:cNvSpPr/>
          <p:nvPr/>
        </p:nvSpPr>
        <p:spPr>
          <a:xfrm>
            <a:off x="822960" y="43891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10"/>
          <p:cNvSpPr/>
          <p:nvPr/>
        </p:nvSpPr>
        <p:spPr>
          <a:xfrm>
            <a:off x="822960" y="246888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11"/>
          <p:cNvSpPr/>
          <p:nvPr/>
        </p:nvSpPr>
        <p:spPr>
          <a:xfrm>
            <a:off x="484632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2"/>
          <p:cNvSpPr/>
          <p:nvPr/>
        </p:nvSpPr>
        <p:spPr>
          <a:xfrm>
            <a:off x="484632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3"/>
          <p:cNvSpPr/>
          <p:nvPr/>
        </p:nvSpPr>
        <p:spPr>
          <a:xfrm>
            <a:off x="283464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</a:t>
            </a:r>
            <a:r>
              <a:rPr lang="en-US" sz="1800" b="0" strike="noStrike" spc="-1">
                <a:latin typeface="Arial"/>
              </a:rPr>
              <a:t>ID : </a:t>
            </a:r>
          </a:p>
        </p:txBody>
      </p:sp>
      <p:sp>
        <p:nvSpPr>
          <p:cNvPr id="317" name="CustomShape 14"/>
          <p:cNvSpPr/>
          <p:nvPr/>
        </p:nvSpPr>
        <p:spPr>
          <a:xfrm>
            <a:off x="283464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품종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318" name="CustomShape 15"/>
          <p:cNvSpPr/>
          <p:nvPr/>
        </p:nvSpPr>
        <p:spPr>
          <a:xfrm>
            <a:off x="484632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16"/>
          <p:cNvSpPr/>
          <p:nvPr/>
        </p:nvSpPr>
        <p:spPr>
          <a:xfrm>
            <a:off x="2834640" y="18288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지역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320" name="CustomShape 17"/>
          <p:cNvSpPr/>
          <p:nvPr/>
        </p:nvSpPr>
        <p:spPr>
          <a:xfrm>
            <a:off x="109728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나무 상세 정보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321" name="CustomShape 18"/>
          <p:cNvSpPr/>
          <p:nvPr/>
        </p:nvSpPr>
        <p:spPr>
          <a:xfrm>
            <a:off x="640080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목록으로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323" name="그림 322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324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7223760" y="484632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취소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6217920" y="484632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저장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457200" y="822960"/>
            <a:ext cx="246888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나무 진단서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330" name="CustomShape 8"/>
          <p:cNvSpPr/>
          <p:nvPr/>
        </p:nvSpPr>
        <p:spPr>
          <a:xfrm>
            <a:off x="1005840" y="137160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zh-CN" sz="1800" b="0" strike="noStrike" spc="-1">
                <a:latin typeface="Arial"/>
              </a:rPr>
              <a:t>사진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1" name="CustomShape 9"/>
          <p:cNvSpPr/>
          <p:nvPr/>
        </p:nvSpPr>
        <p:spPr>
          <a:xfrm>
            <a:off x="493776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10"/>
          <p:cNvSpPr/>
          <p:nvPr/>
        </p:nvSpPr>
        <p:spPr>
          <a:xfrm>
            <a:off x="493776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11"/>
          <p:cNvSpPr/>
          <p:nvPr/>
        </p:nvSpPr>
        <p:spPr>
          <a:xfrm>
            <a:off x="292608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</a:t>
            </a:r>
            <a:r>
              <a:rPr lang="en-US" sz="1800" b="0" strike="noStrike" spc="-1">
                <a:latin typeface="Arial"/>
              </a:rPr>
              <a:t>ID : </a:t>
            </a:r>
          </a:p>
        </p:txBody>
      </p:sp>
      <p:sp>
        <p:nvSpPr>
          <p:cNvPr id="334" name="CustomShape 12"/>
          <p:cNvSpPr/>
          <p:nvPr/>
        </p:nvSpPr>
        <p:spPr>
          <a:xfrm>
            <a:off x="292608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품종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335" name="CustomShape 13"/>
          <p:cNvSpPr/>
          <p:nvPr/>
        </p:nvSpPr>
        <p:spPr>
          <a:xfrm>
            <a:off x="493776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14"/>
          <p:cNvSpPr/>
          <p:nvPr/>
        </p:nvSpPr>
        <p:spPr>
          <a:xfrm>
            <a:off x="2926080" y="18288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지역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337" name="CustomShape 15"/>
          <p:cNvSpPr/>
          <p:nvPr/>
        </p:nvSpPr>
        <p:spPr>
          <a:xfrm>
            <a:off x="1371600" y="265176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업로드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8" name="CustomShape 16"/>
          <p:cNvSpPr/>
          <p:nvPr/>
        </p:nvSpPr>
        <p:spPr>
          <a:xfrm>
            <a:off x="4937760" y="23774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7"/>
          <p:cNvSpPr/>
          <p:nvPr/>
        </p:nvSpPr>
        <p:spPr>
          <a:xfrm>
            <a:off x="2926080" y="22860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병명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340" name="CustomShape 18"/>
          <p:cNvSpPr/>
          <p:nvPr/>
        </p:nvSpPr>
        <p:spPr>
          <a:xfrm>
            <a:off x="4937760" y="28346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19"/>
          <p:cNvSpPr/>
          <p:nvPr/>
        </p:nvSpPr>
        <p:spPr>
          <a:xfrm>
            <a:off x="2926080" y="27432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처방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342" name="CustomShape 20"/>
          <p:cNvSpPr/>
          <p:nvPr/>
        </p:nvSpPr>
        <p:spPr>
          <a:xfrm>
            <a:off x="914400" y="3474720"/>
            <a:ext cx="7315200" cy="10972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진료 소견 및 기타 진료 정보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133" name="그림 132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715118" y="2142624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사용자 인증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11508568-1542-4222-8FBF-2B2AAA0178FF}"/>
              </a:ext>
            </a:extLst>
          </p:cNvPr>
          <p:cNvSpPr/>
          <p:nvPr/>
        </p:nvSpPr>
        <p:spPr>
          <a:xfrm>
            <a:off x="3269598" y="1008311"/>
            <a:ext cx="3498950" cy="671402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내 정보 관리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294FB123-8BA0-4611-B0B9-D970AAEF987A}"/>
              </a:ext>
            </a:extLst>
          </p:cNvPr>
          <p:cNvSpPr/>
          <p:nvPr/>
        </p:nvSpPr>
        <p:spPr>
          <a:xfrm>
            <a:off x="5214068" y="2142624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인증서 관리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74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344" name="그림 343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345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146304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나무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4937760" y="1005840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거래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146304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8"/>
          <p:cNvSpPr/>
          <p:nvPr/>
        </p:nvSpPr>
        <p:spPr>
          <a:xfrm>
            <a:off x="493776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진료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353" name="그림 352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7" name="CustomShape 5"/>
          <p:cNvSpPr/>
          <p:nvPr/>
        </p:nvSpPr>
        <p:spPr>
          <a:xfrm>
            <a:off x="822960" y="19202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8" name="CustomShape 6"/>
          <p:cNvSpPr/>
          <p:nvPr/>
        </p:nvSpPr>
        <p:spPr>
          <a:xfrm>
            <a:off x="822960" y="25603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822960" y="320040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2960" y="128016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r>
              <a:rPr lang="en-US" sz="1800" b="0" strike="noStrike" spc="-1">
                <a:latin typeface="Arial"/>
              </a:rPr>
              <a:t>ID |</a:t>
            </a:r>
            <a:r>
              <a:rPr lang="zh-CN" sz="1800" b="0" strike="noStrike" spc="-1">
                <a:latin typeface="Arial"/>
              </a:rPr>
              <a:t>품종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지역 </a:t>
            </a:r>
            <a:r>
              <a:rPr lang="en-US" sz="1800" b="0" strike="noStrike" spc="-1">
                <a:latin typeface="Arial"/>
              </a:rPr>
              <a:t>|</a:t>
            </a:r>
            <a:r>
              <a:rPr lang="zh-CN" sz="1800" b="0" strike="noStrike" spc="-1">
                <a:latin typeface="Arial"/>
              </a:rPr>
              <a:t>상태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매매 기간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가격 </a:t>
            </a:r>
            <a:r>
              <a:rPr lang="en-US" sz="1800" b="0" strike="noStrike" spc="-1">
                <a:latin typeface="Arial"/>
              </a:rPr>
              <a:t>| ...</a:t>
            </a:r>
          </a:p>
        </p:txBody>
      </p:sp>
      <p:sp>
        <p:nvSpPr>
          <p:cNvPr id="361" name="CustomShape 9"/>
          <p:cNvSpPr/>
          <p:nvPr/>
        </p:nvSpPr>
        <p:spPr>
          <a:xfrm>
            <a:off x="82296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매매 목록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362" name="CustomShape 10"/>
          <p:cNvSpPr/>
          <p:nvPr/>
        </p:nvSpPr>
        <p:spPr>
          <a:xfrm>
            <a:off x="822960" y="384048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CustomShape 11"/>
          <p:cNvSpPr/>
          <p:nvPr/>
        </p:nvSpPr>
        <p:spPr>
          <a:xfrm>
            <a:off x="822960" y="44805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4" name="CustomShape 12"/>
          <p:cNvSpPr/>
          <p:nvPr/>
        </p:nvSpPr>
        <p:spPr>
          <a:xfrm>
            <a:off x="7040880" y="5029200"/>
            <a:ext cx="18288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상세정보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5" name="CustomShape 13"/>
          <p:cNvSpPr/>
          <p:nvPr/>
        </p:nvSpPr>
        <p:spPr>
          <a:xfrm>
            <a:off x="5577840" y="5029200"/>
            <a:ext cx="1280160" cy="548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등록</a:t>
            </a:r>
            <a:r>
              <a:rPr lang="en-US" sz="1800" b="0" strike="noStrike" spc="-1">
                <a:latin typeface="Arial"/>
              </a:rPr>
              <a:t>/</a:t>
            </a:r>
            <a:r>
              <a:rPr lang="zh-CN" sz="1800" b="0" strike="noStrike" spc="-1">
                <a:latin typeface="Arial"/>
              </a:rPr>
              <a:t>삭제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367" name="그림 366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368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822960" y="19202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822960" y="25603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CustomShape 7"/>
          <p:cNvSpPr/>
          <p:nvPr/>
        </p:nvSpPr>
        <p:spPr>
          <a:xfrm>
            <a:off x="822960" y="320040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4" name="CustomShape 8"/>
          <p:cNvSpPr/>
          <p:nvPr/>
        </p:nvSpPr>
        <p:spPr>
          <a:xfrm>
            <a:off x="822960" y="128016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r>
              <a:rPr lang="en-US" sz="1800" b="0" strike="noStrike" spc="-1">
                <a:latin typeface="Arial"/>
              </a:rPr>
              <a:t>ID |</a:t>
            </a:r>
            <a:r>
              <a:rPr lang="zh-CN" sz="1800" b="0" strike="noStrike" spc="-1">
                <a:latin typeface="Arial"/>
              </a:rPr>
              <a:t>품종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지역 </a:t>
            </a:r>
            <a:r>
              <a:rPr lang="en-US" sz="1800" b="0" strike="noStrike" spc="-1">
                <a:latin typeface="Arial"/>
              </a:rPr>
              <a:t>|</a:t>
            </a:r>
            <a:r>
              <a:rPr lang="zh-CN" sz="1800" b="0" strike="noStrike" spc="-1">
                <a:latin typeface="Arial"/>
              </a:rPr>
              <a:t>상태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매매 기간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가격 </a:t>
            </a:r>
            <a:r>
              <a:rPr lang="en-US" sz="1800" b="0" strike="noStrike" spc="-1">
                <a:latin typeface="Arial"/>
              </a:rPr>
              <a:t>| ...</a:t>
            </a:r>
          </a:p>
        </p:txBody>
      </p:sp>
      <p:sp>
        <p:nvSpPr>
          <p:cNvPr id="375" name="CustomShape 9"/>
          <p:cNvSpPr/>
          <p:nvPr/>
        </p:nvSpPr>
        <p:spPr>
          <a:xfrm>
            <a:off x="82296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매매 목록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376" name="CustomShape 10"/>
          <p:cNvSpPr/>
          <p:nvPr/>
        </p:nvSpPr>
        <p:spPr>
          <a:xfrm>
            <a:off x="822960" y="384048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>
            <a:off x="822960" y="44805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8" name="CustomShape 12"/>
          <p:cNvSpPr/>
          <p:nvPr/>
        </p:nvSpPr>
        <p:spPr>
          <a:xfrm>
            <a:off x="7040880" y="5029200"/>
            <a:ext cx="18288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상세정보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CustomShape 13"/>
          <p:cNvSpPr/>
          <p:nvPr/>
        </p:nvSpPr>
        <p:spPr>
          <a:xfrm>
            <a:off x="1554480" y="1188720"/>
            <a:ext cx="6126480" cy="347472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4"/>
          <p:cNvSpPr/>
          <p:nvPr/>
        </p:nvSpPr>
        <p:spPr>
          <a:xfrm>
            <a:off x="1737360" y="1371600"/>
            <a:ext cx="2926080" cy="36576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내 나무 매매 등록</a:t>
            </a:r>
            <a:r>
              <a:rPr lang="en-US" sz="1800" b="0" strike="noStrike" spc="-1">
                <a:latin typeface="Arial"/>
              </a:rPr>
              <a:t>/ </a:t>
            </a:r>
            <a:r>
              <a:rPr lang="zh-CN" sz="1800" b="0" strike="noStrike" spc="-1">
                <a:latin typeface="Arial"/>
              </a:rPr>
              <a:t>취소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381" name="CustomShape 15"/>
          <p:cNvSpPr/>
          <p:nvPr/>
        </p:nvSpPr>
        <p:spPr>
          <a:xfrm>
            <a:off x="1828800" y="2011680"/>
            <a:ext cx="44805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r>
              <a:rPr lang="en-US" sz="1800" b="0" strike="noStrike" spc="-1">
                <a:latin typeface="Arial"/>
              </a:rPr>
              <a:t>1</a:t>
            </a:r>
          </a:p>
        </p:txBody>
      </p:sp>
      <p:sp>
        <p:nvSpPr>
          <p:cNvPr id="382" name="CustomShape 16"/>
          <p:cNvSpPr/>
          <p:nvPr/>
        </p:nvSpPr>
        <p:spPr>
          <a:xfrm>
            <a:off x="1828800" y="2468880"/>
            <a:ext cx="44805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r>
              <a:rPr lang="en-US" sz="1800" b="0" strike="noStrike" spc="-1">
                <a:latin typeface="Arial"/>
              </a:rPr>
              <a:t>2</a:t>
            </a:r>
          </a:p>
        </p:txBody>
      </p:sp>
      <p:sp>
        <p:nvSpPr>
          <p:cNvPr id="383" name="CustomShape 17"/>
          <p:cNvSpPr/>
          <p:nvPr/>
        </p:nvSpPr>
        <p:spPr>
          <a:xfrm>
            <a:off x="1828800" y="2926080"/>
            <a:ext cx="44805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r>
              <a:rPr lang="en-US" sz="1800" b="0" strike="noStrike" spc="-1">
                <a:latin typeface="Arial"/>
              </a:rPr>
              <a:t>3</a:t>
            </a:r>
          </a:p>
        </p:txBody>
      </p:sp>
      <p:sp>
        <p:nvSpPr>
          <p:cNvPr id="384" name="CustomShape 18"/>
          <p:cNvSpPr/>
          <p:nvPr/>
        </p:nvSpPr>
        <p:spPr>
          <a:xfrm>
            <a:off x="1828800" y="3383280"/>
            <a:ext cx="44805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r>
              <a:rPr lang="en-US" sz="1800" b="0" strike="noStrike" spc="-1">
                <a:latin typeface="Arial"/>
              </a:rPr>
              <a:t>4</a:t>
            </a:r>
          </a:p>
        </p:txBody>
      </p:sp>
      <p:sp>
        <p:nvSpPr>
          <p:cNvPr id="385" name="CustomShape 19"/>
          <p:cNvSpPr/>
          <p:nvPr/>
        </p:nvSpPr>
        <p:spPr>
          <a:xfrm>
            <a:off x="6492240" y="2011680"/>
            <a:ext cx="365760" cy="365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V</a:t>
            </a:r>
          </a:p>
        </p:txBody>
      </p:sp>
      <p:sp>
        <p:nvSpPr>
          <p:cNvPr id="386" name="CustomShape 20"/>
          <p:cNvSpPr/>
          <p:nvPr/>
        </p:nvSpPr>
        <p:spPr>
          <a:xfrm>
            <a:off x="6492240" y="2468880"/>
            <a:ext cx="3657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21"/>
          <p:cNvSpPr/>
          <p:nvPr/>
        </p:nvSpPr>
        <p:spPr>
          <a:xfrm>
            <a:off x="6492240" y="2926080"/>
            <a:ext cx="365760" cy="365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V</a:t>
            </a:r>
          </a:p>
        </p:txBody>
      </p:sp>
      <p:sp>
        <p:nvSpPr>
          <p:cNvPr id="388" name="CustomShape 22"/>
          <p:cNvSpPr/>
          <p:nvPr/>
        </p:nvSpPr>
        <p:spPr>
          <a:xfrm>
            <a:off x="6492240" y="3383280"/>
            <a:ext cx="3657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23"/>
          <p:cNvSpPr/>
          <p:nvPr/>
        </p:nvSpPr>
        <p:spPr>
          <a:xfrm>
            <a:off x="7132320" y="1371600"/>
            <a:ext cx="365760" cy="36576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X</a:t>
            </a:r>
          </a:p>
        </p:txBody>
      </p:sp>
      <p:sp>
        <p:nvSpPr>
          <p:cNvPr id="390" name="CustomShape 24"/>
          <p:cNvSpPr/>
          <p:nvPr/>
        </p:nvSpPr>
        <p:spPr>
          <a:xfrm>
            <a:off x="5943600" y="4023360"/>
            <a:ext cx="1188720" cy="365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적용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1" name="CustomShape 25"/>
          <p:cNvSpPr/>
          <p:nvPr/>
        </p:nvSpPr>
        <p:spPr>
          <a:xfrm>
            <a:off x="5577840" y="5029200"/>
            <a:ext cx="128016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등록</a:t>
            </a:r>
            <a:r>
              <a:rPr lang="en-US" sz="1800" b="0" strike="noStrike" spc="-1">
                <a:latin typeface="Arial"/>
              </a:rPr>
              <a:t>/</a:t>
            </a:r>
            <a:r>
              <a:rPr lang="zh-CN" sz="1800" b="0" strike="noStrike" spc="-1">
                <a:latin typeface="Arial"/>
              </a:rPr>
              <a:t>삭제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393" name="그림 392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394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822960" y="19202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8" name="CustomShape 6"/>
          <p:cNvSpPr/>
          <p:nvPr/>
        </p:nvSpPr>
        <p:spPr>
          <a:xfrm>
            <a:off x="822960" y="25603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CustomShape 7"/>
          <p:cNvSpPr/>
          <p:nvPr/>
        </p:nvSpPr>
        <p:spPr>
          <a:xfrm>
            <a:off x="822960" y="3200400"/>
            <a:ext cx="813816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0" name="CustomShape 8"/>
          <p:cNvSpPr/>
          <p:nvPr/>
        </p:nvSpPr>
        <p:spPr>
          <a:xfrm>
            <a:off x="822960" y="128016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r>
              <a:rPr lang="en-US" sz="1800" b="0" strike="noStrike" spc="-1">
                <a:latin typeface="Arial"/>
              </a:rPr>
              <a:t>ID |</a:t>
            </a:r>
            <a:r>
              <a:rPr lang="zh-CN" sz="1800" b="0" strike="noStrike" spc="-1">
                <a:latin typeface="Arial"/>
              </a:rPr>
              <a:t>품종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지역 </a:t>
            </a:r>
            <a:r>
              <a:rPr lang="en-US" sz="1800" b="0" strike="noStrike" spc="-1">
                <a:latin typeface="Arial"/>
              </a:rPr>
              <a:t>|</a:t>
            </a:r>
            <a:r>
              <a:rPr lang="zh-CN" sz="1800" b="0" strike="noStrike" spc="-1">
                <a:latin typeface="Arial"/>
              </a:rPr>
              <a:t>상태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매매 기간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가격 </a:t>
            </a:r>
            <a:r>
              <a:rPr lang="en-US" sz="1800" b="0" strike="noStrike" spc="-1">
                <a:latin typeface="Arial"/>
              </a:rPr>
              <a:t>| ...</a:t>
            </a:r>
          </a:p>
        </p:txBody>
      </p:sp>
      <p:sp>
        <p:nvSpPr>
          <p:cNvPr id="401" name="CustomShape 9"/>
          <p:cNvSpPr/>
          <p:nvPr/>
        </p:nvSpPr>
        <p:spPr>
          <a:xfrm>
            <a:off x="82296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매매 목록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402" name="CustomShape 10"/>
          <p:cNvSpPr/>
          <p:nvPr/>
        </p:nvSpPr>
        <p:spPr>
          <a:xfrm>
            <a:off x="822960" y="384048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3" name="CustomShape 11"/>
          <p:cNvSpPr/>
          <p:nvPr/>
        </p:nvSpPr>
        <p:spPr>
          <a:xfrm>
            <a:off x="822960" y="44805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4" name="CustomShape 12"/>
          <p:cNvSpPr/>
          <p:nvPr/>
        </p:nvSpPr>
        <p:spPr>
          <a:xfrm>
            <a:off x="7040880" y="5029200"/>
            <a:ext cx="1828800" cy="548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상세정보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5" name="CustomShape 13"/>
          <p:cNvSpPr/>
          <p:nvPr/>
        </p:nvSpPr>
        <p:spPr>
          <a:xfrm>
            <a:off x="5577840" y="5029200"/>
            <a:ext cx="128016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등록</a:t>
            </a:r>
            <a:r>
              <a:rPr lang="en-US" sz="1800" b="0" strike="noStrike" spc="-1">
                <a:latin typeface="Arial"/>
              </a:rPr>
              <a:t>/</a:t>
            </a:r>
            <a:r>
              <a:rPr lang="zh-CN" sz="1800" b="0" strike="noStrike" spc="-1">
                <a:latin typeface="Arial"/>
              </a:rPr>
              <a:t>삭제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407" name="그림 406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8046720" y="5029200"/>
            <a:ext cx="914400" cy="548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구매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1005840" y="118872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zh-CN" sz="1800" b="0" strike="noStrike" spc="-1">
                <a:latin typeface="Arial"/>
              </a:rPr>
              <a:t>사진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3" name="CustomShape 7"/>
          <p:cNvSpPr/>
          <p:nvPr/>
        </p:nvSpPr>
        <p:spPr>
          <a:xfrm>
            <a:off x="822960" y="31089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4" name="CustomShape 8"/>
          <p:cNvSpPr/>
          <p:nvPr/>
        </p:nvSpPr>
        <p:spPr>
          <a:xfrm>
            <a:off x="822960" y="37490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5" name="CustomShape 9"/>
          <p:cNvSpPr/>
          <p:nvPr/>
        </p:nvSpPr>
        <p:spPr>
          <a:xfrm>
            <a:off x="822960" y="43891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6" name="CustomShape 10"/>
          <p:cNvSpPr/>
          <p:nvPr/>
        </p:nvSpPr>
        <p:spPr>
          <a:xfrm>
            <a:off x="822960" y="246888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1"/>
          <p:cNvSpPr/>
          <p:nvPr/>
        </p:nvSpPr>
        <p:spPr>
          <a:xfrm>
            <a:off x="484632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2"/>
          <p:cNvSpPr/>
          <p:nvPr/>
        </p:nvSpPr>
        <p:spPr>
          <a:xfrm>
            <a:off x="484632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13"/>
          <p:cNvSpPr/>
          <p:nvPr/>
        </p:nvSpPr>
        <p:spPr>
          <a:xfrm>
            <a:off x="283464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</a:t>
            </a:r>
            <a:r>
              <a:rPr lang="en-US" sz="1800" b="0" strike="noStrike" spc="-1">
                <a:latin typeface="Arial"/>
              </a:rPr>
              <a:t>ID : </a:t>
            </a:r>
          </a:p>
        </p:txBody>
      </p:sp>
      <p:sp>
        <p:nvSpPr>
          <p:cNvPr id="420" name="CustomShape 14"/>
          <p:cNvSpPr/>
          <p:nvPr/>
        </p:nvSpPr>
        <p:spPr>
          <a:xfrm>
            <a:off x="283464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품종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421" name="CustomShape 15"/>
          <p:cNvSpPr/>
          <p:nvPr/>
        </p:nvSpPr>
        <p:spPr>
          <a:xfrm>
            <a:off x="484632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16"/>
          <p:cNvSpPr/>
          <p:nvPr/>
        </p:nvSpPr>
        <p:spPr>
          <a:xfrm>
            <a:off x="2834640" y="18288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지역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423" name="CustomShape 17"/>
          <p:cNvSpPr/>
          <p:nvPr/>
        </p:nvSpPr>
        <p:spPr>
          <a:xfrm>
            <a:off x="109728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나무 상세 정보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424" name="CustomShape 18"/>
          <p:cNvSpPr/>
          <p:nvPr/>
        </p:nvSpPr>
        <p:spPr>
          <a:xfrm>
            <a:off x="676656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목록으로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426" name="그림 425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427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0" name="CustomShape 5"/>
          <p:cNvSpPr/>
          <p:nvPr/>
        </p:nvSpPr>
        <p:spPr>
          <a:xfrm>
            <a:off x="8046720" y="5029200"/>
            <a:ext cx="914400" cy="548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구매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1005840" y="118872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zh-CN" sz="1800" b="0" strike="noStrike" spc="-1">
                <a:latin typeface="Arial"/>
              </a:rPr>
              <a:t>사진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2" name="CustomShape 7"/>
          <p:cNvSpPr/>
          <p:nvPr/>
        </p:nvSpPr>
        <p:spPr>
          <a:xfrm>
            <a:off x="822960" y="31089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3" name="CustomShape 8"/>
          <p:cNvSpPr/>
          <p:nvPr/>
        </p:nvSpPr>
        <p:spPr>
          <a:xfrm>
            <a:off x="822960" y="37490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4" name="CustomShape 9"/>
          <p:cNvSpPr/>
          <p:nvPr/>
        </p:nvSpPr>
        <p:spPr>
          <a:xfrm>
            <a:off x="822960" y="43891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5" name="CustomShape 10"/>
          <p:cNvSpPr/>
          <p:nvPr/>
        </p:nvSpPr>
        <p:spPr>
          <a:xfrm>
            <a:off x="822960" y="246888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11"/>
          <p:cNvSpPr/>
          <p:nvPr/>
        </p:nvSpPr>
        <p:spPr>
          <a:xfrm>
            <a:off x="484632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2"/>
          <p:cNvSpPr/>
          <p:nvPr/>
        </p:nvSpPr>
        <p:spPr>
          <a:xfrm>
            <a:off x="484632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3"/>
          <p:cNvSpPr/>
          <p:nvPr/>
        </p:nvSpPr>
        <p:spPr>
          <a:xfrm>
            <a:off x="283464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</a:t>
            </a:r>
            <a:r>
              <a:rPr lang="en-US" sz="1800" b="0" strike="noStrike" spc="-1">
                <a:latin typeface="Arial"/>
              </a:rPr>
              <a:t>ID : </a:t>
            </a:r>
          </a:p>
        </p:txBody>
      </p:sp>
      <p:sp>
        <p:nvSpPr>
          <p:cNvPr id="439" name="CustomShape 14"/>
          <p:cNvSpPr/>
          <p:nvPr/>
        </p:nvSpPr>
        <p:spPr>
          <a:xfrm>
            <a:off x="283464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품종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440" name="CustomShape 15"/>
          <p:cNvSpPr/>
          <p:nvPr/>
        </p:nvSpPr>
        <p:spPr>
          <a:xfrm>
            <a:off x="484632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16"/>
          <p:cNvSpPr/>
          <p:nvPr/>
        </p:nvSpPr>
        <p:spPr>
          <a:xfrm>
            <a:off x="2834640" y="18288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지역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442" name="CustomShape 17"/>
          <p:cNvSpPr/>
          <p:nvPr/>
        </p:nvSpPr>
        <p:spPr>
          <a:xfrm>
            <a:off x="109728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나무 상세 정보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443" name="CustomShape 18"/>
          <p:cNvSpPr/>
          <p:nvPr/>
        </p:nvSpPr>
        <p:spPr>
          <a:xfrm>
            <a:off x="676656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목록으로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4" name="CustomShape 19"/>
          <p:cNvSpPr/>
          <p:nvPr/>
        </p:nvSpPr>
        <p:spPr>
          <a:xfrm>
            <a:off x="1554480" y="2011680"/>
            <a:ext cx="6126480" cy="128016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구매 요청이 성공적으로 처리되었습니다</a:t>
            </a:r>
            <a:r>
              <a:rPr lang="en-US" sz="1800" b="0" strike="noStrike" spc="-1">
                <a:latin typeface="Arial"/>
              </a:rPr>
              <a:t>.</a:t>
            </a:r>
          </a:p>
          <a:p>
            <a:pPr algn="ctr"/>
            <a:r>
              <a:rPr lang="zh-CN" sz="1800" b="0" strike="noStrike" spc="-1">
                <a:latin typeface="Arial"/>
              </a:rPr>
              <a:t>구매 진행 상태는 </a:t>
            </a:r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내 나무 관리</a:t>
            </a:r>
            <a:r>
              <a:rPr lang="en-US" sz="1800" b="0" strike="noStrike" spc="-1">
                <a:latin typeface="Arial"/>
              </a:rPr>
              <a:t>]</a:t>
            </a:r>
            <a:r>
              <a:rPr lang="zh-CN" sz="1800" b="0" strike="noStrike" spc="-1">
                <a:latin typeface="Arial"/>
              </a:rPr>
              <a:t>에서 확인할 수 있습니다</a:t>
            </a:r>
            <a:r>
              <a:rPr lang="en-US" sz="1800" b="0" strike="noStrike" spc="-1">
                <a:latin typeface="Arial"/>
              </a:rPr>
              <a:t>.</a:t>
            </a:r>
          </a:p>
        </p:txBody>
      </p:sp>
      <p:sp>
        <p:nvSpPr>
          <p:cNvPr id="445" name="CustomShape 20"/>
          <p:cNvSpPr/>
          <p:nvPr/>
        </p:nvSpPr>
        <p:spPr>
          <a:xfrm>
            <a:off x="7223760" y="2103120"/>
            <a:ext cx="365760" cy="36576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447" name="그림 446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448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1" name="CustomShape 5"/>
          <p:cNvSpPr/>
          <p:nvPr/>
        </p:nvSpPr>
        <p:spPr>
          <a:xfrm>
            <a:off x="2560320" y="1371600"/>
            <a:ext cx="4663440" cy="31089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TreeConnector</a:t>
            </a:r>
            <a:r>
              <a:rPr lang="zh-CN" sz="1800" b="0" strike="noStrike" spc="-1">
                <a:latin typeface="Arial"/>
              </a:rPr>
              <a:t>에 얼마나 만족하셨나요</a:t>
            </a:r>
            <a:r>
              <a:rPr lang="en-US" sz="1800" b="0" strike="noStrike" spc="-1">
                <a:latin typeface="Arial"/>
              </a:rPr>
              <a:t>?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Times New Roman"/>
                <a:ea typeface="Times New Roman"/>
              </a:rPr>
              <a:t>♥ ♥ ♥ ♥ ♥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Times New Roman"/>
                <a:ea typeface="Times New Roman"/>
              </a:rPr>
              <a:t>TreeConnector</a:t>
            </a:r>
            <a:r>
              <a:rPr lang="zh-CN" sz="1800" b="0" strike="noStrike" spc="-1">
                <a:latin typeface="Times New Roman"/>
                <a:ea typeface="Times New Roman"/>
              </a:rPr>
              <a:t>에 한마디 한다면</a:t>
            </a:r>
            <a:r>
              <a:rPr lang="en-US" sz="1800" b="0" strike="noStrike" spc="-1">
                <a:latin typeface="Times New Roman"/>
                <a:ea typeface="Times New Roman"/>
              </a:rPr>
              <a:t>?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Times New Roman"/>
                <a:ea typeface="Times New Roman"/>
              </a:rPr>
              <a:t>~~~@#$#@#@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2" name="CustomShape 6"/>
          <p:cNvSpPr/>
          <p:nvPr/>
        </p:nvSpPr>
        <p:spPr>
          <a:xfrm>
            <a:off x="6035040" y="374904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나가기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3" name="CustomShape 7"/>
          <p:cNvSpPr/>
          <p:nvPr/>
        </p:nvSpPr>
        <p:spPr>
          <a:xfrm>
            <a:off x="6766560" y="1554480"/>
            <a:ext cx="274320" cy="3657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1361714"/>
            <a:ext cx="8664558" cy="3442593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91" name="그림 90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1502229" y="2458995"/>
            <a:ext cx="7426763" cy="362378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(</a:t>
            </a:r>
            <a:r>
              <a:rPr lang="zh-CN" sz="1800" b="0" strike="noStrike" spc="-1" dirty="0">
                <a:latin typeface="Arial"/>
              </a:rPr>
              <a:t>인증서 </a:t>
            </a:r>
            <a:r>
              <a:rPr lang="en-US" sz="1800" b="0" strike="noStrike" spc="-1" dirty="0">
                <a:latin typeface="Arial"/>
              </a:rPr>
              <a:t>2) </a:t>
            </a:r>
            <a:r>
              <a:rPr lang="zh-CN" sz="1800" b="0" strike="noStrike" spc="-1" dirty="0">
                <a:latin typeface="Arial"/>
              </a:rPr>
              <a:t>국공립 기관 </a:t>
            </a:r>
            <a:r>
              <a:rPr lang="en-US" sz="1800" b="0" strike="noStrike" spc="-1" dirty="0">
                <a:latin typeface="Arial"/>
              </a:rPr>
              <a:t>- </a:t>
            </a:r>
            <a:r>
              <a:rPr lang="zh-CN" sz="1800" b="0" strike="noStrike" spc="-1" dirty="0">
                <a:latin typeface="Arial"/>
              </a:rPr>
              <a:t>수목원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2698716" y="1449774"/>
            <a:ext cx="4332279" cy="543567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나의 인증서 목록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5798969" y="4159151"/>
            <a:ext cx="1674397" cy="43001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추가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1502229" y="2001795"/>
            <a:ext cx="7426763" cy="362378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인증서 </a:t>
            </a:r>
            <a:r>
              <a:rPr lang="en-US" sz="1800" b="0" strike="noStrike" spc="-1">
                <a:latin typeface="Arial"/>
              </a:rPr>
              <a:t>1) </a:t>
            </a:r>
            <a:r>
              <a:rPr lang="zh-CN" sz="1800" b="0" strike="noStrike" spc="-1">
                <a:latin typeface="Arial"/>
              </a:rPr>
              <a:t>민간 수목협회 </a:t>
            </a:r>
            <a:r>
              <a:rPr lang="en-US" sz="1800" b="0" strike="noStrike" spc="-1">
                <a:latin typeface="Arial"/>
              </a:rPr>
              <a:t>- </a:t>
            </a:r>
            <a:r>
              <a:rPr lang="zh-CN" sz="1800" b="0" strike="noStrike" spc="-1">
                <a:latin typeface="Arial"/>
              </a:rPr>
              <a:t>개인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7655010" y="4159151"/>
            <a:ext cx="1742304" cy="43001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삭제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91440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내 정보 관리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1361714"/>
            <a:ext cx="8664558" cy="3442593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91" name="그림 90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1502229" y="2458995"/>
            <a:ext cx="7426763" cy="362378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(</a:t>
            </a:r>
            <a:r>
              <a:rPr lang="zh-CN" sz="1800" b="0" strike="noStrike" spc="-1" dirty="0">
                <a:latin typeface="Arial"/>
              </a:rPr>
              <a:t>인증서 </a:t>
            </a:r>
            <a:r>
              <a:rPr lang="en-US" sz="1800" b="0" strike="noStrike" spc="-1" dirty="0">
                <a:latin typeface="Arial"/>
              </a:rPr>
              <a:t>2) </a:t>
            </a:r>
            <a:r>
              <a:rPr lang="zh-CN" sz="1800" b="0" strike="noStrike" spc="-1" dirty="0">
                <a:latin typeface="Arial"/>
              </a:rPr>
              <a:t>국공립 기관 </a:t>
            </a:r>
            <a:r>
              <a:rPr lang="en-US" sz="1800" b="0" strike="noStrike" spc="-1" dirty="0">
                <a:latin typeface="Arial"/>
              </a:rPr>
              <a:t>- </a:t>
            </a:r>
            <a:r>
              <a:rPr lang="zh-CN" sz="1800" b="0" strike="noStrike" spc="-1" dirty="0">
                <a:latin typeface="Arial"/>
              </a:rPr>
              <a:t>수목원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2698716" y="1449774"/>
            <a:ext cx="4332279" cy="543567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나의 인증서 목록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5798969" y="4159151"/>
            <a:ext cx="1674397" cy="43001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추가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1502229" y="2001795"/>
            <a:ext cx="7426763" cy="362378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인증서 </a:t>
            </a:r>
            <a:r>
              <a:rPr lang="en-US" sz="1800" b="0" strike="noStrike" spc="-1">
                <a:latin typeface="Arial"/>
              </a:rPr>
              <a:t>1) </a:t>
            </a:r>
            <a:r>
              <a:rPr lang="zh-CN" sz="1800" b="0" strike="noStrike" spc="-1">
                <a:latin typeface="Arial"/>
              </a:rPr>
              <a:t>민간 수목협회 </a:t>
            </a:r>
            <a:r>
              <a:rPr lang="en-US" sz="1800" b="0" strike="noStrike" spc="-1">
                <a:latin typeface="Arial"/>
              </a:rPr>
              <a:t>- </a:t>
            </a:r>
            <a:r>
              <a:rPr lang="zh-CN" sz="1800" b="0" strike="noStrike" spc="-1">
                <a:latin typeface="Arial"/>
              </a:rPr>
              <a:t>개인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7655010" y="4159151"/>
            <a:ext cx="1742304" cy="43001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삭제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91440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내 정보 관리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14" name="CustomShape 10">
            <a:extLst>
              <a:ext uri="{FF2B5EF4-FFF2-40B4-BE49-F238E27FC236}">
                <a16:creationId xmlns:a16="http://schemas.microsoft.com/office/drawing/2014/main" id="{A980E89C-512B-45E8-8DBA-F0A38B561E9C}"/>
              </a:ext>
            </a:extLst>
          </p:cNvPr>
          <p:cNvSpPr/>
          <p:nvPr/>
        </p:nvSpPr>
        <p:spPr>
          <a:xfrm>
            <a:off x="3291840" y="36576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삭제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" name="CustomShape 17">
            <a:extLst>
              <a:ext uri="{FF2B5EF4-FFF2-40B4-BE49-F238E27FC236}">
                <a16:creationId xmlns:a16="http://schemas.microsoft.com/office/drawing/2014/main" id="{B6B60C1D-18B5-447F-85E2-7AC4E8481F81}"/>
              </a:ext>
            </a:extLst>
          </p:cNvPr>
          <p:cNvSpPr/>
          <p:nvPr/>
        </p:nvSpPr>
        <p:spPr>
          <a:xfrm>
            <a:off x="2560320" y="1188720"/>
            <a:ext cx="4023360" cy="34747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새 인증서 발급 진행</a:t>
            </a:r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</p:txBody>
      </p:sp>
      <p:sp>
        <p:nvSpPr>
          <p:cNvPr id="16" name="CustomShape 18">
            <a:extLst>
              <a:ext uri="{FF2B5EF4-FFF2-40B4-BE49-F238E27FC236}">
                <a16:creationId xmlns:a16="http://schemas.microsoft.com/office/drawing/2014/main" id="{1497F298-C7EC-460E-A806-E47E08C10706}"/>
              </a:ext>
            </a:extLst>
          </p:cNvPr>
          <p:cNvSpPr/>
          <p:nvPr/>
        </p:nvSpPr>
        <p:spPr>
          <a:xfrm>
            <a:off x="2651760" y="1828800"/>
            <a:ext cx="118872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소속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" name="CustomShape 19">
            <a:extLst>
              <a:ext uri="{FF2B5EF4-FFF2-40B4-BE49-F238E27FC236}">
                <a16:creationId xmlns:a16="http://schemas.microsoft.com/office/drawing/2014/main" id="{2FA04771-E141-4613-A1E4-2CCAEA9EFAF8}"/>
              </a:ext>
            </a:extLst>
          </p:cNvPr>
          <p:cNvSpPr/>
          <p:nvPr/>
        </p:nvSpPr>
        <p:spPr>
          <a:xfrm>
            <a:off x="2651760" y="3291840"/>
            <a:ext cx="118872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핸드폰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" name="CustomShape 20">
            <a:extLst>
              <a:ext uri="{FF2B5EF4-FFF2-40B4-BE49-F238E27FC236}">
                <a16:creationId xmlns:a16="http://schemas.microsoft.com/office/drawing/2014/main" id="{37B40BA3-43DF-466B-A9C1-DA5DE60CA8F3}"/>
              </a:ext>
            </a:extLst>
          </p:cNvPr>
          <p:cNvSpPr/>
          <p:nvPr/>
        </p:nvSpPr>
        <p:spPr>
          <a:xfrm>
            <a:off x="2651760" y="2560320"/>
            <a:ext cx="118872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이름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21">
            <a:extLst>
              <a:ext uri="{FF2B5EF4-FFF2-40B4-BE49-F238E27FC236}">
                <a16:creationId xmlns:a16="http://schemas.microsoft.com/office/drawing/2014/main" id="{C3382127-66A1-47C3-BD55-3495974E2AD2}"/>
              </a:ext>
            </a:extLst>
          </p:cNvPr>
          <p:cNvSpPr/>
          <p:nvPr/>
        </p:nvSpPr>
        <p:spPr>
          <a:xfrm>
            <a:off x="4023360" y="1828800"/>
            <a:ext cx="228600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산림청 </a:t>
            </a:r>
            <a:r>
              <a:rPr lang="en-US" sz="1800" b="0" strike="noStrike" spc="-1">
                <a:latin typeface="Arial"/>
              </a:rPr>
              <a:t>- </a:t>
            </a:r>
            <a:r>
              <a:rPr lang="zh-CN" sz="1800" b="0" strike="noStrike" spc="-1">
                <a:latin typeface="Arial"/>
              </a:rPr>
              <a:t>나무의사 </a:t>
            </a:r>
            <a:r>
              <a:rPr lang="en-US" sz="1800" b="0" strike="noStrike" spc="-1">
                <a:latin typeface="Noto Sans CJK HK"/>
                <a:ea typeface="Noto Sans CJK HK"/>
              </a:rPr>
              <a:t>▼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" name="CustomShape 22">
            <a:extLst>
              <a:ext uri="{FF2B5EF4-FFF2-40B4-BE49-F238E27FC236}">
                <a16:creationId xmlns:a16="http://schemas.microsoft.com/office/drawing/2014/main" id="{3F45D050-A426-4EBF-9C13-929F8B0820E4}"/>
              </a:ext>
            </a:extLst>
          </p:cNvPr>
          <p:cNvSpPr/>
          <p:nvPr/>
        </p:nvSpPr>
        <p:spPr>
          <a:xfrm>
            <a:off x="4023360" y="2560320"/>
            <a:ext cx="228600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홍길동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23">
            <a:extLst>
              <a:ext uri="{FF2B5EF4-FFF2-40B4-BE49-F238E27FC236}">
                <a16:creationId xmlns:a16="http://schemas.microsoft.com/office/drawing/2014/main" id="{42BA75AF-6483-4BDA-9274-E6F5B8D1948E}"/>
              </a:ext>
            </a:extLst>
          </p:cNvPr>
          <p:cNvSpPr/>
          <p:nvPr/>
        </p:nvSpPr>
        <p:spPr>
          <a:xfrm>
            <a:off x="4023360" y="3291840"/>
            <a:ext cx="228600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010-1234-1234 </a:t>
            </a:r>
          </a:p>
        </p:txBody>
      </p:sp>
      <p:sp>
        <p:nvSpPr>
          <p:cNvPr id="22" name="CustomShape 24">
            <a:extLst>
              <a:ext uri="{FF2B5EF4-FFF2-40B4-BE49-F238E27FC236}">
                <a16:creationId xmlns:a16="http://schemas.microsoft.com/office/drawing/2014/main" id="{7413CFC2-AE4A-4F6E-9FC5-806E2BA373AB}"/>
              </a:ext>
            </a:extLst>
          </p:cNvPr>
          <p:cNvSpPr/>
          <p:nvPr/>
        </p:nvSpPr>
        <p:spPr>
          <a:xfrm>
            <a:off x="5394960" y="393192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인증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" name="CustomShape 25">
            <a:extLst>
              <a:ext uri="{FF2B5EF4-FFF2-40B4-BE49-F238E27FC236}">
                <a16:creationId xmlns:a16="http://schemas.microsoft.com/office/drawing/2014/main" id="{9EEFBF55-733C-4C2A-AD15-180F9FFCA63A}"/>
              </a:ext>
            </a:extLst>
          </p:cNvPr>
          <p:cNvSpPr/>
          <p:nvPr/>
        </p:nvSpPr>
        <p:spPr>
          <a:xfrm>
            <a:off x="6126480" y="1371600"/>
            <a:ext cx="274320" cy="274320"/>
          </a:xfrm>
          <a:prstGeom prst="rect">
            <a:avLst/>
          </a:prstGeom>
          <a:solidFill>
            <a:srgbClr val="FFFF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9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133" name="그림 132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5189838" y="2108062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인증서 관리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11508568-1542-4222-8FBF-2B2AAA0178FF}"/>
              </a:ext>
            </a:extLst>
          </p:cNvPr>
          <p:cNvSpPr/>
          <p:nvPr/>
        </p:nvSpPr>
        <p:spPr>
          <a:xfrm>
            <a:off x="3269598" y="1008311"/>
            <a:ext cx="3498950" cy="671402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내 정보 관리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294FB123-8BA0-4611-B0B9-D970AAEF987A}"/>
              </a:ext>
            </a:extLst>
          </p:cNvPr>
          <p:cNvSpPr/>
          <p:nvPr/>
        </p:nvSpPr>
        <p:spPr>
          <a:xfrm>
            <a:off x="1715118" y="2142624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사용자 인증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91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133" name="그림 132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46304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나무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493776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거래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146304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493776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진료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142" name="그림 141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1463040" y="1005840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나무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493776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거래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146304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493776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진료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151" name="그림 150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822960" y="21945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나무 </a:t>
            </a:r>
            <a:r>
              <a:rPr lang="en-US" sz="1800" b="0" strike="noStrike" spc="-1">
                <a:latin typeface="Arial"/>
              </a:rPr>
              <a:t>1</a:t>
            </a:r>
            <a:r>
              <a:rPr lang="zh-CN" sz="1800" b="0" strike="noStrike" spc="-1">
                <a:latin typeface="Arial"/>
              </a:rPr>
              <a:t>의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822960" y="28346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나무 </a:t>
            </a:r>
            <a:r>
              <a:rPr lang="en-US" sz="1800" b="0" strike="noStrike" spc="-1">
                <a:latin typeface="Arial"/>
              </a:rPr>
              <a:t>2</a:t>
            </a:r>
            <a:r>
              <a:rPr lang="zh-CN" sz="1800" b="0" strike="noStrike" spc="-1">
                <a:latin typeface="Arial"/>
              </a:rPr>
              <a:t>의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822960" y="34747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나무</a:t>
            </a:r>
            <a:r>
              <a:rPr lang="en-US" sz="1800" b="0" strike="noStrike" spc="-1">
                <a:latin typeface="Arial"/>
              </a:rPr>
              <a:t>3</a:t>
            </a:r>
            <a:r>
              <a:rPr lang="zh-CN" sz="1800" b="0" strike="noStrike" spc="-1">
                <a:latin typeface="Arial"/>
              </a:rPr>
              <a:t>의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822960" y="155448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r>
              <a:rPr lang="en-US" sz="1800" b="0" strike="noStrike" spc="-1">
                <a:latin typeface="Arial"/>
              </a:rPr>
              <a:t>ID |</a:t>
            </a:r>
            <a:r>
              <a:rPr lang="zh-CN" sz="1800" b="0" strike="noStrike" spc="-1">
                <a:latin typeface="Arial"/>
              </a:rPr>
              <a:t>품종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지역 </a:t>
            </a:r>
            <a:r>
              <a:rPr lang="en-US" sz="1800" b="0" strike="noStrike" spc="-1">
                <a:latin typeface="Arial"/>
              </a:rPr>
              <a:t>|</a:t>
            </a:r>
            <a:r>
              <a:rPr lang="zh-CN" sz="1800" b="0" strike="noStrike" spc="-1">
                <a:latin typeface="Arial"/>
              </a:rPr>
              <a:t>상태 </a:t>
            </a:r>
            <a:r>
              <a:rPr lang="en-US" sz="1800" b="0" strike="noStrike" spc="-1">
                <a:latin typeface="Arial"/>
              </a:rPr>
              <a:t>| </a:t>
            </a:r>
            <a:r>
              <a:rPr lang="zh-CN" sz="1800" b="0" strike="noStrike" spc="-1">
                <a:latin typeface="Arial"/>
              </a:rPr>
              <a:t>소유 시작일 </a:t>
            </a:r>
            <a:r>
              <a:rPr lang="en-US" sz="1800" b="0" strike="noStrike" spc="-1">
                <a:latin typeface="Arial"/>
              </a:rPr>
              <a:t>| ...</a:t>
            </a:r>
          </a:p>
        </p:txBody>
      </p:sp>
      <p:sp>
        <p:nvSpPr>
          <p:cNvPr id="159" name="CustomShape 9"/>
          <p:cNvSpPr/>
          <p:nvPr/>
        </p:nvSpPr>
        <p:spPr>
          <a:xfrm>
            <a:off x="8046720" y="420624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삭제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" name="CustomShape 10"/>
          <p:cNvSpPr/>
          <p:nvPr/>
        </p:nvSpPr>
        <p:spPr>
          <a:xfrm>
            <a:off x="7040880" y="420624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수정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11"/>
          <p:cNvSpPr/>
          <p:nvPr/>
        </p:nvSpPr>
        <p:spPr>
          <a:xfrm>
            <a:off x="6035040" y="420624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등록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822960" y="100584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내 나무 관리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164" name="그림 163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8046720" y="50292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취소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7040880" y="50292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저장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914400" y="82296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내 나무 관리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171" name="CustomShape 8"/>
          <p:cNvSpPr/>
          <p:nvPr/>
        </p:nvSpPr>
        <p:spPr>
          <a:xfrm>
            <a:off x="1005840" y="137160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</a:t>
            </a:r>
            <a:endParaRPr lang="en-US" sz="1800" b="0" strike="noStrike" spc="-1">
              <a:latin typeface="Arial"/>
            </a:endParaRPr>
          </a:p>
          <a:p>
            <a:pPr algn="ctr"/>
            <a:r>
              <a:rPr lang="zh-CN" sz="1800" b="0" strike="noStrike" spc="-1">
                <a:latin typeface="Arial"/>
              </a:rPr>
              <a:t>사진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822960" y="384048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822960" y="43891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822960" y="329184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2"/>
          <p:cNvSpPr/>
          <p:nvPr/>
        </p:nvSpPr>
        <p:spPr>
          <a:xfrm>
            <a:off x="493776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3"/>
          <p:cNvSpPr/>
          <p:nvPr/>
        </p:nvSpPr>
        <p:spPr>
          <a:xfrm>
            <a:off x="493776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4"/>
          <p:cNvSpPr/>
          <p:nvPr/>
        </p:nvSpPr>
        <p:spPr>
          <a:xfrm>
            <a:off x="292608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나무 </a:t>
            </a:r>
            <a:r>
              <a:rPr lang="en-US" sz="1800" b="0" strike="noStrike" spc="-1">
                <a:latin typeface="Arial"/>
              </a:rPr>
              <a:t>ID : </a:t>
            </a:r>
          </a:p>
        </p:txBody>
      </p:sp>
      <p:sp>
        <p:nvSpPr>
          <p:cNvPr id="178" name="CustomShape 15"/>
          <p:cNvSpPr/>
          <p:nvPr/>
        </p:nvSpPr>
        <p:spPr>
          <a:xfrm>
            <a:off x="292608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품종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179" name="CustomShape 16"/>
          <p:cNvSpPr/>
          <p:nvPr/>
        </p:nvSpPr>
        <p:spPr>
          <a:xfrm>
            <a:off x="493776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7"/>
          <p:cNvSpPr/>
          <p:nvPr/>
        </p:nvSpPr>
        <p:spPr>
          <a:xfrm>
            <a:off x="2926080" y="18288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지역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181" name="CustomShape 18"/>
          <p:cNvSpPr/>
          <p:nvPr/>
        </p:nvSpPr>
        <p:spPr>
          <a:xfrm>
            <a:off x="1371600" y="265176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업로드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19"/>
          <p:cNvSpPr/>
          <p:nvPr/>
        </p:nvSpPr>
        <p:spPr>
          <a:xfrm>
            <a:off x="4937760" y="23774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0"/>
          <p:cNvSpPr/>
          <p:nvPr/>
        </p:nvSpPr>
        <p:spPr>
          <a:xfrm>
            <a:off x="2926080" y="22860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생일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  <p:sp>
        <p:nvSpPr>
          <p:cNvPr id="184" name="CustomShape 21"/>
          <p:cNvSpPr/>
          <p:nvPr/>
        </p:nvSpPr>
        <p:spPr>
          <a:xfrm>
            <a:off x="4937760" y="28346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22"/>
          <p:cNvSpPr/>
          <p:nvPr/>
        </p:nvSpPr>
        <p:spPr>
          <a:xfrm>
            <a:off x="2926080" y="27432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특징 </a:t>
            </a:r>
            <a:r>
              <a:rPr lang="en-US" sz="1800" b="0" strike="noStrike" spc="-1">
                <a:latin typeface="Arial"/>
              </a:rPr>
              <a:t>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1560</Words>
  <Application>Microsoft Office PowerPoint</Application>
  <PresentationFormat>사용자 지정</PresentationFormat>
  <Paragraphs>337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 Sans CJK HK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이 재호</cp:lastModifiedBy>
  <cp:revision>4</cp:revision>
  <dcterms:created xsi:type="dcterms:W3CDTF">2020-04-17T19:20:35Z</dcterms:created>
  <dcterms:modified xsi:type="dcterms:W3CDTF">2020-04-18T07:25:26Z</dcterms:modified>
  <dc:language>en-US</dc:language>
</cp:coreProperties>
</file>