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bbe3b01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bbe3b01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a7c13a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a7c13a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a7c13a9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a7c13a9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bbe3b011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bbe3b011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a7c13a9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a7c13a9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a7c13a9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9a7c13a9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a7c13a9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9a7c13a9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a7c13a9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a7c13a9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a7c13a9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a7c13a9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bbe3b011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bbe3b011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bbe3b011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bbe3b011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bbe3b011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bbe3b011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bbe3b011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bbe3b011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a7c13a9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a7c13a9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a7c13a9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a7c13a9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a7c13a9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a7c13a9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수목관리 시스템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(+BlockChain3.0)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[WeekdaysIdea] 박지은 이재호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시스템 구조 단순화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25" y="1082163"/>
            <a:ext cx="73533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D-App 개발</a:t>
            </a:r>
            <a:endParaRPr/>
          </a:p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유즈케이스 시나리오에 따른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API 벡엔드 서버 개발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UI 설계에 따른 client 웹앱 개발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 설계 - 사용자 인증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63" y="1152425"/>
            <a:ext cx="75152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 설계 - 주 메뉴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875" y="1152425"/>
            <a:ext cx="675387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 설계 - 나무 관리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300" y="1152425"/>
            <a:ext cx="6964051" cy="37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 설계 - 진료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75" y="1152425"/>
            <a:ext cx="6813495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일정</a:t>
            </a:r>
            <a:endParaRPr/>
          </a:p>
        </p:txBody>
      </p:sp>
      <p:sp>
        <p:nvSpPr>
          <p:cNvPr id="166" name="Google Shape;166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조직 추가, intermediate 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지역별 채널 형성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거래 usecase 추가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네트워크, 벡엔드 트러블 슈팅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UI 개선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부가기능(통계 시각화) 고려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23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블록체인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 &amp; 구축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구성 요소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시스템 구조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상호작용(이벤트 흐름)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특성 및 고려사항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필요 기술 파악 및 역할 분담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Usecase 다이어그램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094425"/>
            <a:ext cx="4029579" cy="38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600" y="1973663"/>
            <a:ext cx="3408700" cy="20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 다이어그램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75" y="1152425"/>
            <a:ext cx="3833549" cy="384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774" y="1231213"/>
            <a:ext cx="368101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다이어그램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3" y="1409825"/>
            <a:ext cx="5763426" cy="29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구조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2025"/>
            <a:ext cx="2400500" cy="398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276" y="1067575"/>
            <a:ext cx="2824700" cy="39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3826" y="445025"/>
            <a:ext cx="1455225" cy="4537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>
            <a:off x="6080525" y="2889400"/>
            <a:ext cx="48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도커, 네트워크 구축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950" y="1300128"/>
            <a:ext cx="2939350" cy="31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30013"/>
            <a:ext cx="4063025" cy="29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config 파일, 환경변수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25" y="1152425"/>
            <a:ext cx="5030101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975" y="1715125"/>
            <a:ext cx="2854600" cy="24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정의, 체인코드 구조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2127468" cy="368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168" y="1152425"/>
            <a:ext cx="4806368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7908" y="542825"/>
            <a:ext cx="1636166" cy="42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