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7" r:id="rId2"/>
    <p:sldId id="286" r:id="rId3"/>
    <p:sldId id="260" r:id="rId4"/>
    <p:sldId id="283" r:id="rId5"/>
    <p:sldId id="285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0080625" cy="5670550"/>
  <p:notesSz cx="7772400" cy="10058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(</a:t>
            </a:r>
            <a:r>
              <a:rPr lang="zh-CN" sz="1800" b="0" strike="noStrike" spc="-1">
                <a:latin typeface="Arial"/>
              </a:rPr>
              <a:t>주</a:t>
            </a:r>
            <a:r>
              <a:rPr lang="en-US" sz="1800" b="0" strike="noStrike" spc="-1">
                <a:latin typeface="Arial"/>
              </a:rPr>
              <a:t>)TreeConnector</a:t>
            </a:r>
          </a:p>
        </p:txBody>
      </p:sp>
      <p:pic>
        <p:nvPicPr>
          <p:cNvPr id="133" name="그림 132"/>
          <p:cNvPicPr/>
          <p:nvPr/>
        </p:nvPicPr>
        <p:blipFill>
          <a:blip r:embed="rId2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138" name="CustomShape 6"/>
          <p:cNvSpPr/>
          <p:nvPr/>
        </p:nvSpPr>
        <p:spPr>
          <a:xfrm>
            <a:off x="1715118" y="2142624"/>
            <a:ext cx="3108960" cy="201168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ko-KR" altLang="en-US" sz="1800" b="0" strike="noStrike" spc="-1" dirty="0">
                <a:latin typeface="Arial"/>
              </a:rPr>
              <a:t>사용자 인증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" name="CustomShape 4">
            <a:extLst>
              <a:ext uri="{FF2B5EF4-FFF2-40B4-BE49-F238E27FC236}">
                <a16:creationId xmlns:a16="http://schemas.microsoft.com/office/drawing/2014/main" id="{11508568-1542-4222-8FBF-2B2AAA0178FF}"/>
              </a:ext>
            </a:extLst>
          </p:cNvPr>
          <p:cNvSpPr/>
          <p:nvPr/>
        </p:nvSpPr>
        <p:spPr>
          <a:xfrm>
            <a:off x="3269598" y="1008311"/>
            <a:ext cx="3498950" cy="671402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 dirty="0">
                <a:latin typeface="Arial"/>
              </a:rPr>
              <a:t>내 정보 관리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1053EC8B-1706-4E3A-9CE8-4B90073AF37D}"/>
              </a:ext>
            </a:extLst>
          </p:cNvPr>
          <p:cNvSpPr/>
          <p:nvPr/>
        </p:nvSpPr>
        <p:spPr>
          <a:xfrm>
            <a:off x="5214068" y="2142624"/>
            <a:ext cx="3108960" cy="201168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ko-KR" altLang="en-US" sz="1800" b="0" strike="noStrike" spc="-1" dirty="0">
                <a:latin typeface="Arial"/>
              </a:rPr>
              <a:t>인증서 관리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6485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74320" y="9144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주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)TreeConnector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84" name="그림 183"/>
          <p:cNvPicPr/>
          <p:nvPr/>
        </p:nvPicPr>
        <p:blipFill>
          <a:blip r:embed="rId2"/>
          <a:stretch/>
        </p:blipFill>
        <p:spPr>
          <a:xfrm>
            <a:off x="2439360" y="182880"/>
            <a:ext cx="2040840" cy="362160"/>
          </a:xfrm>
          <a:prstGeom prst="rect">
            <a:avLst/>
          </a:prstGeom>
          <a:ln>
            <a:noFill/>
          </a:ln>
        </p:spPr>
      </p:pic>
      <p:sp>
        <p:nvSpPr>
          <p:cNvPr id="185" name="CustomShape 2"/>
          <p:cNvSpPr/>
          <p:nvPr/>
        </p:nvSpPr>
        <p:spPr>
          <a:xfrm>
            <a:off x="4754880" y="182880"/>
            <a:ext cx="191988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Home 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화면으로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841248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로그아웃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685800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내 정보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1463040" y="1005840"/>
            <a:ext cx="3108600" cy="201132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내 나무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>
            <a:off x="4937760" y="1005840"/>
            <a:ext cx="3108600" cy="201132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나무 거래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0" name="CustomShape 7"/>
          <p:cNvSpPr/>
          <p:nvPr/>
        </p:nvSpPr>
        <p:spPr>
          <a:xfrm>
            <a:off x="1463040" y="3383280"/>
            <a:ext cx="3108600" cy="2011320"/>
          </a:xfrm>
          <a:prstGeom prst="rect">
            <a:avLst/>
          </a:prstGeom>
          <a:solidFill>
            <a:srgbClr val="BBE3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나무 정보 조회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1" name="CustomShape 8"/>
          <p:cNvSpPr/>
          <p:nvPr/>
        </p:nvSpPr>
        <p:spPr>
          <a:xfrm>
            <a:off x="4937760" y="3383280"/>
            <a:ext cx="3108600" cy="201132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나무 진료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274320" y="9144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주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)TreeConnector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93" name="그림 192"/>
          <p:cNvPicPr/>
          <p:nvPr/>
        </p:nvPicPr>
        <p:blipFill>
          <a:blip r:embed="rId2"/>
          <a:stretch/>
        </p:blipFill>
        <p:spPr>
          <a:xfrm>
            <a:off x="2439360" y="182880"/>
            <a:ext cx="2040840" cy="362160"/>
          </a:xfrm>
          <a:prstGeom prst="rect">
            <a:avLst/>
          </a:prstGeom>
          <a:ln>
            <a:noFill/>
          </a:ln>
        </p:spPr>
      </p:pic>
      <p:sp>
        <p:nvSpPr>
          <p:cNvPr id="194" name="CustomShape 2"/>
          <p:cNvSpPr/>
          <p:nvPr/>
        </p:nvSpPr>
        <p:spPr>
          <a:xfrm>
            <a:off x="4754880" y="182880"/>
            <a:ext cx="191988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Home 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화면으로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841248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로그아웃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685800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내 정보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7" name="CustomShape 5"/>
          <p:cNvSpPr/>
          <p:nvPr/>
        </p:nvSpPr>
        <p:spPr>
          <a:xfrm>
            <a:off x="8046720" y="5029200"/>
            <a:ext cx="91404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구매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8" name="CustomShape 6"/>
          <p:cNvSpPr/>
          <p:nvPr/>
        </p:nvSpPr>
        <p:spPr>
          <a:xfrm>
            <a:off x="7040880" y="5029200"/>
            <a:ext cx="91404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등록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9" name="CustomShape 7"/>
          <p:cNvSpPr/>
          <p:nvPr/>
        </p:nvSpPr>
        <p:spPr>
          <a:xfrm>
            <a:off x="4572000" y="192024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0" name="CustomShape 8"/>
          <p:cNvSpPr/>
          <p:nvPr/>
        </p:nvSpPr>
        <p:spPr>
          <a:xfrm>
            <a:off x="4572000" y="256032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1" name="CustomShape 9"/>
          <p:cNvSpPr/>
          <p:nvPr/>
        </p:nvSpPr>
        <p:spPr>
          <a:xfrm>
            <a:off x="4572000" y="320040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2" name="CustomShape 10"/>
          <p:cNvSpPr/>
          <p:nvPr/>
        </p:nvSpPr>
        <p:spPr>
          <a:xfrm>
            <a:off x="4572000" y="1280160"/>
            <a:ext cx="4388760" cy="4568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나무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ID |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품종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| 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지역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|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상태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|  ...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3" name="CustomShape 11"/>
          <p:cNvSpPr/>
          <p:nvPr/>
        </p:nvSpPr>
        <p:spPr>
          <a:xfrm>
            <a:off x="4572000" y="384048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4" name="CustomShape 12"/>
          <p:cNvSpPr/>
          <p:nvPr/>
        </p:nvSpPr>
        <p:spPr>
          <a:xfrm>
            <a:off x="4572000" y="448056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5" name="CustomShape 13"/>
          <p:cNvSpPr/>
          <p:nvPr/>
        </p:nvSpPr>
        <p:spPr>
          <a:xfrm>
            <a:off x="7040880" y="5029200"/>
            <a:ext cx="182844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상세정보 조회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6" name="CustomShape 14"/>
          <p:cNvSpPr/>
          <p:nvPr/>
        </p:nvSpPr>
        <p:spPr>
          <a:xfrm>
            <a:off x="7680960" y="731520"/>
            <a:ext cx="1096920" cy="365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검색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7" name="CustomShape 15"/>
          <p:cNvSpPr/>
          <p:nvPr/>
        </p:nvSpPr>
        <p:spPr>
          <a:xfrm>
            <a:off x="4572000" y="731520"/>
            <a:ext cx="2925720" cy="365400"/>
          </a:xfrm>
          <a:prstGeom prst="rect">
            <a:avLst/>
          </a:prstGeom>
          <a:solidFill>
            <a:srgbClr val="DEE7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키워드를 입력하세요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8" name="CustomShape 16"/>
          <p:cNvSpPr/>
          <p:nvPr/>
        </p:nvSpPr>
        <p:spPr>
          <a:xfrm>
            <a:off x="457200" y="822960"/>
            <a:ext cx="3748680" cy="4023000"/>
          </a:xfrm>
          <a:prstGeom prst="rect">
            <a:avLst/>
          </a:prstGeom>
          <a:solidFill>
            <a:srgbClr val="DEE7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검색 결과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통계 시각화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개수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지역 분포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나이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상태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274320" y="9144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주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)TreeConnector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10" name="그림 209"/>
          <p:cNvPicPr/>
          <p:nvPr/>
        </p:nvPicPr>
        <p:blipFill>
          <a:blip r:embed="rId2"/>
          <a:stretch/>
        </p:blipFill>
        <p:spPr>
          <a:xfrm>
            <a:off x="2439360" y="182880"/>
            <a:ext cx="2040840" cy="362160"/>
          </a:xfrm>
          <a:prstGeom prst="rect">
            <a:avLst/>
          </a:prstGeom>
          <a:ln>
            <a:noFill/>
          </a:ln>
        </p:spPr>
      </p:pic>
      <p:sp>
        <p:nvSpPr>
          <p:cNvPr id="211" name="CustomShape 2"/>
          <p:cNvSpPr/>
          <p:nvPr/>
        </p:nvSpPr>
        <p:spPr>
          <a:xfrm>
            <a:off x="4754880" y="182880"/>
            <a:ext cx="191988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Home 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화면으로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841248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로그아웃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685800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내 정보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1463040" y="1005840"/>
            <a:ext cx="3108600" cy="201132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내 나무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5" name="CustomShape 6"/>
          <p:cNvSpPr/>
          <p:nvPr/>
        </p:nvSpPr>
        <p:spPr>
          <a:xfrm>
            <a:off x="4937760" y="1005840"/>
            <a:ext cx="3108600" cy="201132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나무 거래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6" name="CustomShape 7"/>
          <p:cNvSpPr/>
          <p:nvPr/>
        </p:nvSpPr>
        <p:spPr>
          <a:xfrm>
            <a:off x="1463040" y="3383280"/>
            <a:ext cx="3108600" cy="201132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나무 정보 조회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7" name="CustomShape 8"/>
          <p:cNvSpPr/>
          <p:nvPr/>
        </p:nvSpPr>
        <p:spPr>
          <a:xfrm>
            <a:off x="4937760" y="3383280"/>
            <a:ext cx="3108600" cy="2011320"/>
          </a:xfrm>
          <a:prstGeom prst="rect">
            <a:avLst/>
          </a:prstGeom>
          <a:solidFill>
            <a:srgbClr val="BBE3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나무 진료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274320" y="9144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주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)TreeConnector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19" name="그림 218"/>
          <p:cNvPicPr/>
          <p:nvPr/>
        </p:nvPicPr>
        <p:blipFill>
          <a:blip r:embed="rId2"/>
          <a:stretch/>
        </p:blipFill>
        <p:spPr>
          <a:xfrm>
            <a:off x="2439360" y="182880"/>
            <a:ext cx="2040840" cy="362160"/>
          </a:xfrm>
          <a:prstGeom prst="rect">
            <a:avLst/>
          </a:prstGeom>
          <a:ln>
            <a:noFill/>
          </a:ln>
        </p:spPr>
      </p:pic>
      <p:sp>
        <p:nvSpPr>
          <p:cNvPr id="220" name="CustomShape 2"/>
          <p:cNvSpPr/>
          <p:nvPr/>
        </p:nvSpPr>
        <p:spPr>
          <a:xfrm>
            <a:off x="4754880" y="182880"/>
            <a:ext cx="191988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Home 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화면으로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841248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로그아웃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685800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내 정보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4571640" y="146340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2222.2.22 09:00 ~ 2222.2.22 17:00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4" name="CustomShape 6"/>
          <p:cNvSpPr/>
          <p:nvPr/>
        </p:nvSpPr>
        <p:spPr>
          <a:xfrm>
            <a:off x="4571640" y="210348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세종시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5" name="CustomShape 7"/>
          <p:cNvSpPr/>
          <p:nvPr/>
        </p:nvSpPr>
        <p:spPr>
          <a:xfrm>
            <a:off x="4571640" y="274356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xxxxx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6" name="CustomShape 8"/>
          <p:cNvSpPr/>
          <p:nvPr/>
        </p:nvSpPr>
        <p:spPr>
          <a:xfrm>
            <a:off x="4571640" y="338364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소나무 전공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7" name="CustomShape 9"/>
          <p:cNvSpPr/>
          <p:nvPr/>
        </p:nvSpPr>
        <p:spPr>
          <a:xfrm>
            <a:off x="4571640" y="402372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20,000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원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~ 10,000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원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8" name="CustomShape 10"/>
          <p:cNvSpPr/>
          <p:nvPr/>
        </p:nvSpPr>
        <p:spPr>
          <a:xfrm>
            <a:off x="7955280" y="4754880"/>
            <a:ext cx="100548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제출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9" name="CustomShape 11"/>
          <p:cNvSpPr/>
          <p:nvPr/>
        </p:nvSpPr>
        <p:spPr>
          <a:xfrm>
            <a:off x="2560320" y="1463400"/>
            <a:ext cx="1645560" cy="4568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진료 희망 기간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0" name="CustomShape 12"/>
          <p:cNvSpPr/>
          <p:nvPr/>
        </p:nvSpPr>
        <p:spPr>
          <a:xfrm>
            <a:off x="2560320" y="2103480"/>
            <a:ext cx="1645560" cy="4568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진료 희망 지역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1" name="CustomShape 13"/>
          <p:cNvSpPr/>
          <p:nvPr/>
        </p:nvSpPr>
        <p:spPr>
          <a:xfrm>
            <a:off x="2560320" y="2743560"/>
            <a:ext cx="1645560" cy="4568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나무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2" name="CustomShape 14"/>
          <p:cNvSpPr/>
          <p:nvPr/>
        </p:nvSpPr>
        <p:spPr>
          <a:xfrm>
            <a:off x="2560320" y="3383640"/>
            <a:ext cx="1645560" cy="4568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희망 의사 전공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3" name="CustomShape 15"/>
          <p:cNvSpPr/>
          <p:nvPr/>
        </p:nvSpPr>
        <p:spPr>
          <a:xfrm>
            <a:off x="2560320" y="4023720"/>
            <a:ext cx="1645560" cy="4568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지불 가능 금액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4" name="CustomShape 16"/>
          <p:cNvSpPr/>
          <p:nvPr/>
        </p:nvSpPr>
        <p:spPr>
          <a:xfrm>
            <a:off x="365760" y="2560320"/>
            <a:ext cx="1919880" cy="191988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나무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사진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업로드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5" name="CustomShape 17"/>
          <p:cNvSpPr/>
          <p:nvPr/>
        </p:nvSpPr>
        <p:spPr>
          <a:xfrm>
            <a:off x="457560" y="1463400"/>
            <a:ext cx="1645560" cy="456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진료 신청서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]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274320" y="9144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주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)TreeConnector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37" name="그림 236"/>
          <p:cNvPicPr/>
          <p:nvPr/>
        </p:nvPicPr>
        <p:blipFill>
          <a:blip r:embed="rId2"/>
          <a:stretch/>
        </p:blipFill>
        <p:spPr>
          <a:xfrm>
            <a:off x="2439360" y="182880"/>
            <a:ext cx="2040840" cy="362160"/>
          </a:xfrm>
          <a:prstGeom prst="rect">
            <a:avLst/>
          </a:prstGeom>
          <a:ln>
            <a:noFill/>
          </a:ln>
        </p:spPr>
      </p:pic>
      <p:sp>
        <p:nvSpPr>
          <p:cNvPr id="238" name="CustomShape 2"/>
          <p:cNvSpPr/>
          <p:nvPr/>
        </p:nvSpPr>
        <p:spPr>
          <a:xfrm>
            <a:off x="4754880" y="182880"/>
            <a:ext cx="191988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Home 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화면으로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841248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로그아웃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685800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내 정보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1" name="CustomShape 5"/>
          <p:cNvSpPr/>
          <p:nvPr/>
        </p:nvSpPr>
        <p:spPr>
          <a:xfrm>
            <a:off x="4571640" y="146340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평일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13:00 ~ 17:00 / 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토요일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13:00 ~ 15:00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2" name="CustomShape 6"/>
          <p:cNvSpPr/>
          <p:nvPr/>
        </p:nvSpPr>
        <p:spPr>
          <a:xfrm>
            <a:off x="4571640" y="210348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세종시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대전시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3" name="CustomShape 7"/>
          <p:cNvSpPr/>
          <p:nvPr/>
        </p:nvSpPr>
        <p:spPr>
          <a:xfrm>
            <a:off x="4571640" y="274356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xxxxx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4" name="CustomShape 8"/>
          <p:cNvSpPr/>
          <p:nvPr/>
        </p:nvSpPr>
        <p:spPr>
          <a:xfrm>
            <a:off x="4571640" y="338364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소나무 전공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5" name="CustomShape 9"/>
          <p:cNvSpPr/>
          <p:nvPr/>
        </p:nvSpPr>
        <p:spPr>
          <a:xfrm>
            <a:off x="4571640" y="402372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60,000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원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~ 80,000 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원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6" name="CustomShape 10"/>
          <p:cNvSpPr/>
          <p:nvPr/>
        </p:nvSpPr>
        <p:spPr>
          <a:xfrm>
            <a:off x="7955280" y="4754880"/>
            <a:ext cx="100548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저장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7" name="CustomShape 11"/>
          <p:cNvSpPr/>
          <p:nvPr/>
        </p:nvSpPr>
        <p:spPr>
          <a:xfrm>
            <a:off x="2560320" y="1463400"/>
            <a:ext cx="1645560" cy="4568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진료 희망 기간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8" name="CustomShape 12"/>
          <p:cNvSpPr/>
          <p:nvPr/>
        </p:nvSpPr>
        <p:spPr>
          <a:xfrm>
            <a:off x="2560320" y="2103480"/>
            <a:ext cx="1645560" cy="4568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진료 희망 지역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9" name="CustomShape 13"/>
          <p:cNvSpPr/>
          <p:nvPr/>
        </p:nvSpPr>
        <p:spPr>
          <a:xfrm>
            <a:off x="2560320" y="2743560"/>
            <a:ext cx="1645560" cy="4568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의사 증명서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0" name="CustomShape 14"/>
          <p:cNvSpPr/>
          <p:nvPr/>
        </p:nvSpPr>
        <p:spPr>
          <a:xfrm>
            <a:off x="2560320" y="3383640"/>
            <a:ext cx="1645560" cy="4568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진료 세부 전공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1" name="CustomShape 15"/>
          <p:cNvSpPr/>
          <p:nvPr/>
        </p:nvSpPr>
        <p:spPr>
          <a:xfrm>
            <a:off x="2560320" y="4023720"/>
            <a:ext cx="1645560" cy="4568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진료 예상 비용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2" name="CustomShape 16"/>
          <p:cNvSpPr/>
          <p:nvPr/>
        </p:nvSpPr>
        <p:spPr>
          <a:xfrm>
            <a:off x="365760" y="4023360"/>
            <a:ext cx="1919880" cy="456840"/>
          </a:xfrm>
          <a:prstGeom prst="rect">
            <a:avLst/>
          </a:prstGeom>
          <a:solidFill>
            <a:srgbClr val="FFDBB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xx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년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3" name="CustomShape 17"/>
          <p:cNvSpPr/>
          <p:nvPr/>
        </p:nvSpPr>
        <p:spPr>
          <a:xfrm>
            <a:off x="457560" y="1463400"/>
            <a:ext cx="1645560" cy="456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나의 진료 설정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]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4" name="CustomShape 18"/>
          <p:cNvSpPr/>
          <p:nvPr/>
        </p:nvSpPr>
        <p:spPr>
          <a:xfrm>
            <a:off x="365760" y="3383280"/>
            <a:ext cx="1920240" cy="45684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경력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5" name="CustomShape 19"/>
          <p:cNvSpPr/>
          <p:nvPr/>
        </p:nvSpPr>
        <p:spPr>
          <a:xfrm>
            <a:off x="365760" y="2743560"/>
            <a:ext cx="1919880" cy="456840"/>
          </a:xfrm>
          <a:prstGeom prst="rect">
            <a:avLst/>
          </a:prstGeom>
          <a:solidFill>
            <a:srgbClr val="FFDBB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xx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6" name="CustomShape 20"/>
          <p:cNvSpPr/>
          <p:nvPr/>
        </p:nvSpPr>
        <p:spPr>
          <a:xfrm>
            <a:off x="365760" y="2103480"/>
            <a:ext cx="1920240" cy="45684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소속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74320" y="9144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주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)TreeConnector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58" name="그림 257"/>
          <p:cNvPicPr/>
          <p:nvPr/>
        </p:nvPicPr>
        <p:blipFill>
          <a:blip r:embed="rId2"/>
          <a:stretch/>
        </p:blipFill>
        <p:spPr>
          <a:xfrm>
            <a:off x="2439360" y="182880"/>
            <a:ext cx="2040840" cy="362160"/>
          </a:xfrm>
          <a:prstGeom prst="rect">
            <a:avLst/>
          </a:prstGeom>
          <a:ln>
            <a:noFill/>
          </a:ln>
        </p:spPr>
      </p:pic>
      <p:sp>
        <p:nvSpPr>
          <p:cNvPr id="259" name="CustomShape 2"/>
          <p:cNvSpPr/>
          <p:nvPr/>
        </p:nvSpPr>
        <p:spPr>
          <a:xfrm>
            <a:off x="4754880" y="182880"/>
            <a:ext cx="191988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Home 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화면으로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841248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로그아웃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685800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내 정보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CustomShape 5"/>
          <p:cNvSpPr/>
          <p:nvPr/>
        </p:nvSpPr>
        <p:spPr>
          <a:xfrm>
            <a:off x="7223760" y="4846320"/>
            <a:ext cx="91404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취소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6"/>
          <p:cNvSpPr/>
          <p:nvPr/>
        </p:nvSpPr>
        <p:spPr>
          <a:xfrm>
            <a:off x="6217920" y="4846320"/>
            <a:ext cx="91404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제출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7"/>
          <p:cNvSpPr/>
          <p:nvPr/>
        </p:nvSpPr>
        <p:spPr>
          <a:xfrm>
            <a:off x="457200" y="822960"/>
            <a:ext cx="2468520" cy="36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나무 진단서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]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5" name="CustomShape 8"/>
          <p:cNvSpPr/>
          <p:nvPr/>
        </p:nvSpPr>
        <p:spPr>
          <a:xfrm>
            <a:off x="1005840" y="1371600"/>
            <a:ext cx="1554120" cy="1096920"/>
          </a:xfrm>
          <a:prstGeom prst="rect">
            <a:avLst/>
          </a:prstGeom>
          <a:solidFill>
            <a:srgbClr val="DEE7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나무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사진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6" name="CustomShape 9"/>
          <p:cNvSpPr/>
          <p:nvPr/>
        </p:nvSpPr>
        <p:spPr>
          <a:xfrm>
            <a:off x="4937760" y="1005840"/>
            <a:ext cx="3291480" cy="36540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10"/>
          <p:cNvSpPr/>
          <p:nvPr/>
        </p:nvSpPr>
        <p:spPr>
          <a:xfrm>
            <a:off x="4937760" y="1463040"/>
            <a:ext cx="3291480" cy="36540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11"/>
          <p:cNvSpPr/>
          <p:nvPr/>
        </p:nvSpPr>
        <p:spPr>
          <a:xfrm>
            <a:off x="2926080" y="91440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나무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ID :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9" name="CustomShape 12"/>
          <p:cNvSpPr/>
          <p:nvPr/>
        </p:nvSpPr>
        <p:spPr>
          <a:xfrm>
            <a:off x="2926080" y="137160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품종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0" name="CustomShape 13"/>
          <p:cNvSpPr/>
          <p:nvPr/>
        </p:nvSpPr>
        <p:spPr>
          <a:xfrm>
            <a:off x="4937760" y="1920240"/>
            <a:ext cx="3291480" cy="36540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14"/>
          <p:cNvSpPr/>
          <p:nvPr/>
        </p:nvSpPr>
        <p:spPr>
          <a:xfrm>
            <a:off x="2926080" y="182880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지역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2" name="CustomShape 15"/>
          <p:cNvSpPr/>
          <p:nvPr/>
        </p:nvSpPr>
        <p:spPr>
          <a:xfrm>
            <a:off x="1371600" y="2651760"/>
            <a:ext cx="91404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업로드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3" name="CustomShape 16"/>
          <p:cNvSpPr/>
          <p:nvPr/>
        </p:nvSpPr>
        <p:spPr>
          <a:xfrm>
            <a:off x="4937760" y="2377440"/>
            <a:ext cx="3291480" cy="36540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17"/>
          <p:cNvSpPr/>
          <p:nvPr/>
        </p:nvSpPr>
        <p:spPr>
          <a:xfrm>
            <a:off x="2926080" y="228600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병명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5" name="CustomShape 18"/>
          <p:cNvSpPr/>
          <p:nvPr/>
        </p:nvSpPr>
        <p:spPr>
          <a:xfrm>
            <a:off x="4937760" y="2834640"/>
            <a:ext cx="3291480" cy="36540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19"/>
          <p:cNvSpPr/>
          <p:nvPr/>
        </p:nvSpPr>
        <p:spPr>
          <a:xfrm>
            <a:off x="2926080" y="274320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처방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7" name="CustomShape 20"/>
          <p:cNvSpPr/>
          <p:nvPr/>
        </p:nvSpPr>
        <p:spPr>
          <a:xfrm>
            <a:off x="914400" y="3474720"/>
            <a:ext cx="7314840" cy="109692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진료 소견 및 기타 진료 정보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274320" y="9144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주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)TreeConnector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79" name="그림 278"/>
          <p:cNvPicPr/>
          <p:nvPr/>
        </p:nvPicPr>
        <p:blipFill>
          <a:blip r:embed="rId2"/>
          <a:stretch/>
        </p:blipFill>
        <p:spPr>
          <a:xfrm>
            <a:off x="2439360" y="182880"/>
            <a:ext cx="2040840" cy="362160"/>
          </a:xfrm>
          <a:prstGeom prst="rect">
            <a:avLst/>
          </a:prstGeom>
          <a:ln>
            <a:noFill/>
          </a:ln>
        </p:spPr>
      </p:pic>
      <p:sp>
        <p:nvSpPr>
          <p:cNvPr id="280" name="CustomShape 2"/>
          <p:cNvSpPr/>
          <p:nvPr/>
        </p:nvSpPr>
        <p:spPr>
          <a:xfrm>
            <a:off x="4754880" y="182880"/>
            <a:ext cx="191988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Home 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화면으로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841248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로그아웃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2" name="CustomShape 4"/>
          <p:cNvSpPr/>
          <p:nvPr/>
        </p:nvSpPr>
        <p:spPr>
          <a:xfrm>
            <a:off x="685800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내 정보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3" name="CustomShape 5"/>
          <p:cNvSpPr/>
          <p:nvPr/>
        </p:nvSpPr>
        <p:spPr>
          <a:xfrm>
            <a:off x="1463040" y="1005840"/>
            <a:ext cx="3108600" cy="201132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내 나무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4" name="CustomShape 6"/>
          <p:cNvSpPr/>
          <p:nvPr/>
        </p:nvSpPr>
        <p:spPr>
          <a:xfrm>
            <a:off x="4937760" y="1005840"/>
            <a:ext cx="3108600" cy="2011320"/>
          </a:xfrm>
          <a:prstGeom prst="rect">
            <a:avLst/>
          </a:prstGeom>
          <a:solidFill>
            <a:srgbClr val="BBE3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나무 거래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5" name="CustomShape 7"/>
          <p:cNvSpPr/>
          <p:nvPr/>
        </p:nvSpPr>
        <p:spPr>
          <a:xfrm>
            <a:off x="1463040" y="3383280"/>
            <a:ext cx="3108600" cy="201132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나무 정보 조회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6" name="CustomShape 8"/>
          <p:cNvSpPr/>
          <p:nvPr/>
        </p:nvSpPr>
        <p:spPr>
          <a:xfrm>
            <a:off x="4937760" y="3383280"/>
            <a:ext cx="3108600" cy="201132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나무 진료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274320" y="9144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주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)TreeConnector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88" name="그림 287"/>
          <p:cNvPicPr/>
          <p:nvPr/>
        </p:nvPicPr>
        <p:blipFill>
          <a:blip r:embed="rId2"/>
          <a:stretch/>
        </p:blipFill>
        <p:spPr>
          <a:xfrm>
            <a:off x="2439360" y="182880"/>
            <a:ext cx="2040840" cy="362160"/>
          </a:xfrm>
          <a:prstGeom prst="rect">
            <a:avLst/>
          </a:prstGeom>
          <a:ln>
            <a:noFill/>
          </a:ln>
        </p:spPr>
      </p:pic>
      <p:sp>
        <p:nvSpPr>
          <p:cNvPr id="289" name="CustomShape 2"/>
          <p:cNvSpPr/>
          <p:nvPr/>
        </p:nvSpPr>
        <p:spPr>
          <a:xfrm>
            <a:off x="4754880" y="182880"/>
            <a:ext cx="191988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Home 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화면으로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841248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로그아웃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685800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내 정보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2" name="CustomShape 5"/>
          <p:cNvSpPr/>
          <p:nvPr/>
        </p:nvSpPr>
        <p:spPr>
          <a:xfrm>
            <a:off x="4571640" y="146304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2222.2.22 09:00 ~ 2222.2.22 17:00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3" name="CustomShape 6"/>
          <p:cNvSpPr/>
          <p:nvPr/>
        </p:nvSpPr>
        <p:spPr>
          <a:xfrm>
            <a:off x="4571640" y="210312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직접 배송 </a:t>
            </a:r>
            <a:r>
              <a:rPr lang="en-US" sz="1800" b="0" strike="noStrike" spc="-1">
                <a:solidFill>
                  <a:srgbClr val="000000"/>
                </a:solidFill>
                <a:latin typeface="Noto Sans CJK HK"/>
                <a:ea typeface="Noto Sans CJK HK"/>
              </a:rPr>
              <a:t>▼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4" name="CustomShape 7"/>
          <p:cNvSpPr/>
          <p:nvPr/>
        </p:nvSpPr>
        <p:spPr>
          <a:xfrm>
            <a:off x="4571640" y="274320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소유한 나무 목록 </a:t>
            </a:r>
            <a:r>
              <a:rPr lang="en-US" sz="1800" b="0" strike="noStrike" spc="-1">
                <a:solidFill>
                  <a:srgbClr val="000000"/>
                </a:solidFill>
                <a:latin typeface="Noto Sans CJK HK"/>
                <a:ea typeface="Noto Sans CJK HK"/>
              </a:rPr>
              <a:t>▼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5" name="CustomShape 8"/>
          <p:cNvSpPr/>
          <p:nvPr/>
        </p:nvSpPr>
        <p:spPr>
          <a:xfrm>
            <a:off x="4571640" y="338328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200,000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원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6" name="CustomShape 9"/>
          <p:cNvSpPr/>
          <p:nvPr/>
        </p:nvSpPr>
        <p:spPr>
          <a:xfrm>
            <a:off x="4571640" y="402336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같은 지역 거주자 </a:t>
            </a:r>
            <a:r>
              <a:rPr lang="en-US" sz="1800" b="0" strike="noStrike" spc="-1">
                <a:solidFill>
                  <a:srgbClr val="000000"/>
                </a:solidFill>
                <a:latin typeface="Noto Sans CJK HK"/>
                <a:ea typeface="Noto Sans CJK HK"/>
              </a:rPr>
              <a:t>▼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7" name="CustomShape 10"/>
          <p:cNvSpPr/>
          <p:nvPr/>
        </p:nvSpPr>
        <p:spPr>
          <a:xfrm>
            <a:off x="7955280" y="4754520"/>
            <a:ext cx="100548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제출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8" name="CustomShape 11"/>
          <p:cNvSpPr/>
          <p:nvPr/>
        </p:nvSpPr>
        <p:spPr>
          <a:xfrm>
            <a:off x="2560320" y="1463040"/>
            <a:ext cx="1645560" cy="4568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판매 기간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9" name="CustomShape 12"/>
          <p:cNvSpPr/>
          <p:nvPr/>
        </p:nvSpPr>
        <p:spPr>
          <a:xfrm>
            <a:off x="2560320" y="2103120"/>
            <a:ext cx="1645560" cy="4568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배송 선택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0" name="CustomShape 13"/>
          <p:cNvSpPr/>
          <p:nvPr/>
        </p:nvSpPr>
        <p:spPr>
          <a:xfrm>
            <a:off x="2560320" y="2743200"/>
            <a:ext cx="1645560" cy="4568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나무 선택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1" name="CustomShape 14"/>
          <p:cNvSpPr/>
          <p:nvPr/>
        </p:nvSpPr>
        <p:spPr>
          <a:xfrm>
            <a:off x="2560320" y="3383280"/>
            <a:ext cx="1645560" cy="4568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최저 금액 설정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2" name="CustomShape 15"/>
          <p:cNvSpPr/>
          <p:nvPr/>
        </p:nvSpPr>
        <p:spPr>
          <a:xfrm>
            <a:off x="2560320" y="4023360"/>
            <a:ext cx="1645560" cy="4568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선호 구매자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3" name="CustomShape 16"/>
          <p:cNvSpPr/>
          <p:nvPr/>
        </p:nvSpPr>
        <p:spPr>
          <a:xfrm>
            <a:off x="457560" y="1463040"/>
            <a:ext cx="1645560" cy="456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판매 신청서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]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4" name="CustomShape 17"/>
          <p:cNvSpPr/>
          <p:nvPr/>
        </p:nvSpPr>
        <p:spPr>
          <a:xfrm>
            <a:off x="365760" y="4023360"/>
            <a:ext cx="1919880" cy="456840"/>
          </a:xfrm>
          <a:prstGeom prst="rect">
            <a:avLst/>
          </a:prstGeom>
          <a:solidFill>
            <a:srgbClr val="FFDBB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xxxxxx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5" name="CustomShape 18"/>
          <p:cNvSpPr/>
          <p:nvPr/>
        </p:nvSpPr>
        <p:spPr>
          <a:xfrm>
            <a:off x="365760" y="3383280"/>
            <a:ext cx="1920240" cy="45684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소속 인증서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274320" y="9144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주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)TreeConnector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07" name="그림 306"/>
          <p:cNvPicPr/>
          <p:nvPr/>
        </p:nvPicPr>
        <p:blipFill>
          <a:blip r:embed="rId2"/>
          <a:stretch/>
        </p:blipFill>
        <p:spPr>
          <a:xfrm>
            <a:off x="2439360" y="182880"/>
            <a:ext cx="2040840" cy="362160"/>
          </a:xfrm>
          <a:prstGeom prst="rect">
            <a:avLst/>
          </a:prstGeom>
          <a:ln>
            <a:noFill/>
          </a:ln>
        </p:spPr>
      </p:pic>
      <p:sp>
        <p:nvSpPr>
          <p:cNvPr id="308" name="CustomShape 2"/>
          <p:cNvSpPr/>
          <p:nvPr/>
        </p:nvSpPr>
        <p:spPr>
          <a:xfrm>
            <a:off x="4754880" y="182880"/>
            <a:ext cx="191988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Home 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화면으로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841248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로그아웃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0" name="CustomShape 4"/>
          <p:cNvSpPr/>
          <p:nvPr/>
        </p:nvSpPr>
        <p:spPr>
          <a:xfrm>
            <a:off x="685800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내 정보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1" name="CustomShape 5"/>
          <p:cNvSpPr/>
          <p:nvPr/>
        </p:nvSpPr>
        <p:spPr>
          <a:xfrm>
            <a:off x="4571640" y="146304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2222.2.20 00:00 ~ 2222.2.28 23:00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2" name="CustomShape 6"/>
          <p:cNvSpPr/>
          <p:nvPr/>
        </p:nvSpPr>
        <p:spPr>
          <a:xfrm>
            <a:off x="4571640" y="210312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우체국 배송 </a:t>
            </a:r>
            <a:r>
              <a:rPr lang="en-US" sz="1800" b="0" strike="noStrike" spc="-1">
                <a:solidFill>
                  <a:srgbClr val="000000"/>
                </a:solidFill>
                <a:latin typeface="Noto Sans CJK HK"/>
                <a:ea typeface="Noto Sans CJK HK"/>
              </a:rPr>
              <a:t>▼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3" name="CustomShape 7"/>
          <p:cNvSpPr/>
          <p:nvPr/>
        </p:nvSpPr>
        <p:spPr>
          <a:xfrm>
            <a:off x="4571640" y="274320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소나무 </a:t>
            </a:r>
            <a:r>
              <a:rPr lang="en-US" sz="1800" b="0" strike="noStrike" spc="-1">
                <a:solidFill>
                  <a:srgbClr val="000000"/>
                </a:solidFill>
                <a:latin typeface="Noto Sans CJK HK"/>
                <a:ea typeface="Noto Sans CJK HK"/>
              </a:rPr>
              <a:t>▼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4" name="CustomShape 8"/>
          <p:cNvSpPr/>
          <p:nvPr/>
        </p:nvSpPr>
        <p:spPr>
          <a:xfrm>
            <a:off x="4571640" y="338328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200,000</a:t>
            </a:r>
            <a:r>
              <a:rPr lang="zh-CN" sz="1800" b="0" strike="noStrike" spc="-1">
                <a:latin typeface="Arial"/>
              </a:rPr>
              <a:t>원 </a:t>
            </a:r>
            <a:r>
              <a:rPr lang="en-US" sz="1800" b="0" strike="noStrike" spc="-1">
                <a:latin typeface="Arial"/>
              </a:rPr>
              <a:t>~ 250,000</a:t>
            </a:r>
            <a:r>
              <a:rPr lang="zh-CN" sz="1800" b="0" strike="noStrike" spc="-1">
                <a:latin typeface="Arial"/>
              </a:rPr>
              <a:t>원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5" name="CustomShape 9"/>
          <p:cNvSpPr/>
          <p:nvPr/>
        </p:nvSpPr>
        <p:spPr>
          <a:xfrm>
            <a:off x="4571640" y="4023360"/>
            <a:ext cx="438876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Noto Sans CJK HK"/>
                <a:ea typeface="Noto Sans CJK HK"/>
              </a:rPr>
              <a:t>병충해 기록이 적을수록 ▼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6" name="CustomShape 10"/>
          <p:cNvSpPr/>
          <p:nvPr/>
        </p:nvSpPr>
        <p:spPr>
          <a:xfrm>
            <a:off x="7955280" y="4754520"/>
            <a:ext cx="100548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제출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7" name="CustomShape 11"/>
          <p:cNvSpPr/>
          <p:nvPr/>
        </p:nvSpPr>
        <p:spPr>
          <a:xfrm>
            <a:off x="2560320" y="1463040"/>
            <a:ext cx="1645560" cy="4568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구매 기간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8" name="CustomShape 12"/>
          <p:cNvSpPr/>
          <p:nvPr/>
        </p:nvSpPr>
        <p:spPr>
          <a:xfrm>
            <a:off x="2560320" y="2103120"/>
            <a:ext cx="1645560" cy="4568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배송 선택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9" name="CustomShape 13"/>
          <p:cNvSpPr/>
          <p:nvPr/>
        </p:nvSpPr>
        <p:spPr>
          <a:xfrm>
            <a:off x="2560320" y="2743200"/>
            <a:ext cx="1645560" cy="4568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latin typeface="Arial"/>
              </a:rPr>
              <a:t>나무 품종 선택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0" name="CustomShape 14"/>
          <p:cNvSpPr/>
          <p:nvPr/>
        </p:nvSpPr>
        <p:spPr>
          <a:xfrm>
            <a:off x="2560320" y="3383280"/>
            <a:ext cx="1645560" cy="4568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가용 금액 설정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1" name="CustomShape 15"/>
          <p:cNvSpPr/>
          <p:nvPr/>
        </p:nvSpPr>
        <p:spPr>
          <a:xfrm>
            <a:off x="2560320" y="4023360"/>
            <a:ext cx="1645560" cy="4568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요구 조건 설정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2" name="CustomShape 16"/>
          <p:cNvSpPr/>
          <p:nvPr/>
        </p:nvSpPr>
        <p:spPr>
          <a:xfrm>
            <a:off x="457560" y="1463040"/>
            <a:ext cx="1645560" cy="456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구매 신청서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]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3" name="CustomShape 17"/>
          <p:cNvSpPr/>
          <p:nvPr/>
        </p:nvSpPr>
        <p:spPr>
          <a:xfrm>
            <a:off x="365760" y="4023360"/>
            <a:ext cx="1919880" cy="456840"/>
          </a:xfrm>
          <a:prstGeom prst="rect">
            <a:avLst/>
          </a:prstGeom>
          <a:solidFill>
            <a:srgbClr val="FFDBB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xxxxxx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4" name="CustomShape 18"/>
          <p:cNvSpPr/>
          <p:nvPr/>
        </p:nvSpPr>
        <p:spPr>
          <a:xfrm>
            <a:off x="365760" y="3383280"/>
            <a:ext cx="1920240" cy="45684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소속 인증서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5" name="CustomShape 19"/>
          <p:cNvSpPr/>
          <p:nvPr/>
        </p:nvSpPr>
        <p:spPr>
          <a:xfrm>
            <a:off x="365760" y="4023360"/>
            <a:ext cx="1919880" cy="456840"/>
          </a:xfrm>
          <a:prstGeom prst="rect">
            <a:avLst/>
          </a:prstGeom>
          <a:solidFill>
            <a:srgbClr val="FFDBB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xxxxxx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6" name="CustomShape 20"/>
          <p:cNvSpPr/>
          <p:nvPr/>
        </p:nvSpPr>
        <p:spPr>
          <a:xfrm>
            <a:off x="365760" y="3383280"/>
            <a:ext cx="1920240" cy="45684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소속 인증서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274320" y="9144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주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)TreeConnector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28" name="그림 327"/>
          <p:cNvPicPr/>
          <p:nvPr/>
        </p:nvPicPr>
        <p:blipFill>
          <a:blip r:embed="rId2"/>
          <a:stretch/>
        </p:blipFill>
        <p:spPr>
          <a:xfrm>
            <a:off x="2439360" y="182880"/>
            <a:ext cx="2040840" cy="362160"/>
          </a:xfrm>
          <a:prstGeom prst="rect">
            <a:avLst/>
          </a:prstGeom>
          <a:ln>
            <a:noFill/>
          </a:ln>
        </p:spPr>
      </p:pic>
      <p:sp>
        <p:nvSpPr>
          <p:cNvPr id="329" name="CustomShape 2"/>
          <p:cNvSpPr/>
          <p:nvPr/>
        </p:nvSpPr>
        <p:spPr>
          <a:xfrm>
            <a:off x="4754880" y="182880"/>
            <a:ext cx="191988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Home 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화면으로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841248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로그아웃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1" name="CustomShape 4"/>
          <p:cNvSpPr/>
          <p:nvPr/>
        </p:nvSpPr>
        <p:spPr>
          <a:xfrm>
            <a:off x="685800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내 정보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2" name="CustomShape 5"/>
          <p:cNvSpPr/>
          <p:nvPr/>
        </p:nvSpPr>
        <p:spPr>
          <a:xfrm>
            <a:off x="8046720" y="5029200"/>
            <a:ext cx="914040" cy="5482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구매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3" name="CustomShape 6"/>
          <p:cNvSpPr/>
          <p:nvPr/>
        </p:nvSpPr>
        <p:spPr>
          <a:xfrm>
            <a:off x="1005840" y="1188720"/>
            <a:ext cx="1554120" cy="1096920"/>
          </a:xfrm>
          <a:prstGeom prst="rect">
            <a:avLst/>
          </a:prstGeom>
          <a:solidFill>
            <a:srgbClr val="DEE7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나무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사진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4" name="CustomShape 7"/>
          <p:cNvSpPr/>
          <p:nvPr/>
        </p:nvSpPr>
        <p:spPr>
          <a:xfrm>
            <a:off x="822960" y="3108960"/>
            <a:ext cx="813780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이력 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5" name="CustomShape 8"/>
          <p:cNvSpPr/>
          <p:nvPr/>
        </p:nvSpPr>
        <p:spPr>
          <a:xfrm>
            <a:off x="822960" y="3749040"/>
            <a:ext cx="813780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이력 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6" name="CustomShape 9"/>
          <p:cNvSpPr/>
          <p:nvPr/>
        </p:nvSpPr>
        <p:spPr>
          <a:xfrm>
            <a:off x="822960" y="4389120"/>
            <a:ext cx="813780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이력 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7" name="CustomShape 10"/>
          <p:cNvSpPr/>
          <p:nvPr/>
        </p:nvSpPr>
        <p:spPr>
          <a:xfrm>
            <a:off x="822960" y="2468880"/>
            <a:ext cx="8137800" cy="4568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11"/>
          <p:cNvSpPr/>
          <p:nvPr/>
        </p:nvSpPr>
        <p:spPr>
          <a:xfrm>
            <a:off x="4846320" y="1005840"/>
            <a:ext cx="3291480" cy="36540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12"/>
          <p:cNvSpPr/>
          <p:nvPr/>
        </p:nvSpPr>
        <p:spPr>
          <a:xfrm>
            <a:off x="4846320" y="1463040"/>
            <a:ext cx="3291480" cy="36540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13"/>
          <p:cNvSpPr/>
          <p:nvPr/>
        </p:nvSpPr>
        <p:spPr>
          <a:xfrm>
            <a:off x="2834640" y="91440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나무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ID :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1" name="CustomShape 14"/>
          <p:cNvSpPr/>
          <p:nvPr/>
        </p:nvSpPr>
        <p:spPr>
          <a:xfrm>
            <a:off x="2834640" y="137160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품종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2" name="CustomShape 15"/>
          <p:cNvSpPr/>
          <p:nvPr/>
        </p:nvSpPr>
        <p:spPr>
          <a:xfrm>
            <a:off x="4846320" y="1920240"/>
            <a:ext cx="3291480" cy="36540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16"/>
          <p:cNvSpPr/>
          <p:nvPr/>
        </p:nvSpPr>
        <p:spPr>
          <a:xfrm>
            <a:off x="2834640" y="182880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지역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4" name="CustomShape 17"/>
          <p:cNvSpPr/>
          <p:nvPr/>
        </p:nvSpPr>
        <p:spPr>
          <a:xfrm>
            <a:off x="1097280" y="731520"/>
            <a:ext cx="1371240" cy="36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나무 상세 정보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]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5" name="CustomShape 18"/>
          <p:cNvSpPr/>
          <p:nvPr/>
        </p:nvSpPr>
        <p:spPr>
          <a:xfrm>
            <a:off x="6766560" y="5029200"/>
            <a:ext cx="100548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목록으로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(</a:t>
            </a:r>
            <a:r>
              <a:rPr lang="zh-CN" sz="1800" b="0" strike="noStrike" spc="-1">
                <a:latin typeface="Arial"/>
              </a:rPr>
              <a:t>주</a:t>
            </a:r>
            <a:r>
              <a:rPr lang="en-US" sz="1800" b="0" strike="noStrike" spc="-1">
                <a:latin typeface="Arial"/>
              </a:rPr>
              <a:t>)TreeConnector</a:t>
            </a:r>
          </a:p>
        </p:txBody>
      </p:sp>
      <p:pic>
        <p:nvPicPr>
          <p:cNvPr id="133" name="그림 132"/>
          <p:cNvPicPr/>
          <p:nvPr/>
        </p:nvPicPr>
        <p:blipFill>
          <a:blip r:embed="rId2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138" name="CustomShape 6"/>
          <p:cNvSpPr/>
          <p:nvPr/>
        </p:nvSpPr>
        <p:spPr>
          <a:xfrm>
            <a:off x="1715118" y="2142624"/>
            <a:ext cx="3108960" cy="201168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ko-KR" altLang="en-US" sz="1800" b="0" strike="noStrike" spc="-1" dirty="0">
                <a:latin typeface="Arial"/>
              </a:rPr>
              <a:t>사용자 인증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" name="CustomShape 4">
            <a:extLst>
              <a:ext uri="{FF2B5EF4-FFF2-40B4-BE49-F238E27FC236}">
                <a16:creationId xmlns:a16="http://schemas.microsoft.com/office/drawing/2014/main" id="{11508568-1542-4222-8FBF-2B2AAA0178FF}"/>
              </a:ext>
            </a:extLst>
          </p:cNvPr>
          <p:cNvSpPr/>
          <p:nvPr/>
        </p:nvSpPr>
        <p:spPr>
          <a:xfrm>
            <a:off x="3269598" y="1008311"/>
            <a:ext cx="3498950" cy="671402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 dirty="0">
                <a:latin typeface="Arial"/>
              </a:rPr>
              <a:t>내 정보 관리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294FB123-8BA0-4611-B0B9-D970AAEF987A}"/>
              </a:ext>
            </a:extLst>
          </p:cNvPr>
          <p:cNvSpPr/>
          <p:nvPr/>
        </p:nvSpPr>
        <p:spPr>
          <a:xfrm>
            <a:off x="5214068" y="2142624"/>
            <a:ext cx="3108960" cy="2011680"/>
          </a:xfrm>
          <a:prstGeom prst="rect">
            <a:avLst/>
          </a:prstGeom>
          <a:solidFill>
            <a:srgbClr val="BBE3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ko-KR" altLang="en-US" sz="1800" b="0" strike="noStrike" spc="-1" dirty="0">
                <a:latin typeface="Arial"/>
              </a:rPr>
              <a:t>인증서 관리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6747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274320" y="9144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주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)TreeConnector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47" name="그림 346"/>
          <p:cNvPicPr/>
          <p:nvPr/>
        </p:nvPicPr>
        <p:blipFill>
          <a:blip r:embed="rId2"/>
          <a:stretch/>
        </p:blipFill>
        <p:spPr>
          <a:xfrm>
            <a:off x="2439360" y="182880"/>
            <a:ext cx="2040840" cy="362160"/>
          </a:xfrm>
          <a:prstGeom prst="rect">
            <a:avLst/>
          </a:prstGeom>
          <a:ln>
            <a:noFill/>
          </a:ln>
        </p:spPr>
      </p:pic>
      <p:sp>
        <p:nvSpPr>
          <p:cNvPr id="348" name="CustomShape 2"/>
          <p:cNvSpPr/>
          <p:nvPr/>
        </p:nvSpPr>
        <p:spPr>
          <a:xfrm>
            <a:off x="4754880" y="182880"/>
            <a:ext cx="191988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Home 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화면으로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8412480" y="182880"/>
            <a:ext cx="1371240" cy="365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로그아웃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0" name="CustomShape 4"/>
          <p:cNvSpPr/>
          <p:nvPr/>
        </p:nvSpPr>
        <p:spPr>
          <a:xfrm>
            <a:off x="685800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내 정보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1" name="CustomShape 5"/>
          <p:cNvSpPr/>
          <p:nvPr/>
        </p:nvSpPr>
        <p:spPr>
          <a:xfrm>
            <a:off x="2560320" y="1371600"/>
            <a:ext cx="4663080" cy="3108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TreeConnector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에 얼마나 만족하셨나요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♥ ♥ ♥ ♥ ♥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TreeConnector</a:t>
            </a:r>
            <a:r>
              <a:rPr lang="zh-CN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에 한마디 한다면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?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~~~@#$#@#@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2" name="CustomShape 6"/>
          <p:cNvSpPr/>
          <p:nvPr/>
        </p:nvSpPr>
        <p:spPr>
          <a:xfrm>
            <a:off x="6035040" y="3749040"/>
            <a:ext cx="91404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나가기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3" name="CustomShape 7"/>
          <p:cNvSpPr/>
          <p:nvPr/>
        </p:nvSpPr>
        <p:spPr>
          <a:xfrm>
            <a:off x="6766560" y="1554480"/>
            <a:ext cx="273960" cy="365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914400" y="1361714"/>
            <a:ext cx="8664558" cy="3442593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(</a:t>
            </a:r>
            <a:r>
              <a:rPr lang="zh-CN" sz="1800" b="0" strike="noStrike" spc="-1">
                <a:latin typeface="Arial"/>
              </a:rPr>
              <a:t>주</a:t>
            </a:r>
            <a:r>
              <a:rPr lang="en-US" sz="1800" b="0" strike="noStrike" spc="-1">
                <a:latin typeface="Arial"/>
              </a:rPr>
              <a:t>)TreeConnector</a:t>
            </a:r>
          </a:p>
        </p:txBody>
      </p:sp>
      <p:pic>
        <p:nvPicPr>
          <p:cNvPr id="91" name="그림 90"/>
          <p:cNvPicPr/>
          <p:nvPr/>
        </p:nvPicPr>
        <p:blipFill>
          <a:blip r:embed="rId2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4754880" y="182880"/>
            <a:ext cx="192024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Home </a:t>
            </a:r>
            <a:r>
              <a:rPr lang="zh-CN" sz="1800" b="0" strike="noStrike" spc="-1">
                <a:latin typeface="Arial"/>
              </a:rPr>
              <a:t>화면으로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841248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로그아웃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685800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내 정보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1502229" y="2458995"/>
            <a:ext cx="7426763" cy="362378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(</a:t>
            </a:r>
            <a:r>
              <a:rPr lang="zh-CN" sz="1800" b="0" strike="noStrike" spc="-1" dirty="0">
                <a:latin typeface="Arial"/>
              </a:rPr>
              <a:t>인증서 </a:t>
            </a:r>
            <a:r>
              <a:rPr lang="en-US" sz="1800" b="0" strike="noStrike" spc="-1" dirty="0">
                <a:latin typeface="Arial"/>
              </a:rPr>
              <a:t>2) </a:t>
            </a:r>
            <a:r>
              <a:rPr lang="zh-CN" sz="1800" b="0" strike="noStrike" spc="-1" dirty="0">
                <a:latin typeface="Arial"/>
              </a:rPr>
              <a:t>국공립 기관 </a:t>
            </a:r>
            <a:r>
              <a:rPr lang="en-US" sz="1800" b="0" strike="noStrike" spc="-1" dirty="0">
                <a:latin typeface="Arial"/>
              </a:rPr>
              <a:t>- </a:t>
            </a:r>
            <a:r>
              <a:rPr lang="zh-CN" sz="1800" b="0" strike="noStrike" spc="-1" dirty="0">
                <a:latin typeface="Arial"/>
              </a:rPr>
              <a:t>수목원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6" name="CustomShape 7"/>
          <p:cNvSpPr/>
          <p:nvPr/>
        </p:nvSpPr>
        <p:spPr>
          <a:xfrm>
            <a:off x="2698716" y="1449774"/>
            <a:ext cx="4332279" cy="543567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 dirty="0">
                <a:latin typeface="Arial"/>
              </a:rPr>
              <a:t>나의 인증서 목록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7" name="CustomShape 8"/>
          <p:cNvSpPr/>
          <p:nvPr/>
        </p:nvSpPr>
        <p:spPr>
          <a:xfrm>
            <a:off x="5798969" y="4159151"/>
            <a:ext cx="1674397" cy="430018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추가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8" name="CustomShape 9"/>
          <p:cNvSpPr/>
          <p:nvPr/>
        </p:nvSpPr>
        <p:spPr>
          <a:xfrm>
            <a:off x="1502229" y="2001795"/>
            <a:ext cx="7426763" cy="362378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(</a:t>
            </a:r>
            <a:r>
              <a:rPr lang="zh-CN" sz="1800" b="0" strike="noStrike" spc="-1">
                <a:latin typeface="Arial"/>
              </a:rPr>
              <a:t>인증서 </a:t>
            </a:r>
            <a:r>
              <a:rPr lang="en-US" sz="1800" b="0" strike="noStrike" spc="-1">
                <a:latin typeface="Arial"/>
              </a:rPr>
              <a:t>1) </a:t>
            </a:r>
            <a:r>
              <a:rPr lang="zh-CN" sz="1800" b="0" strike="noStrike" spc="-1">
                <a:latin typeface="Arial"/>
              </a:rPr>
              <a:t>민간 수목협회 </a:t>
            </a:r>
            <a:r>
              <a:rPr lang="en-US" sz="1800" b="0" strike="noStrike" spc="-1">
                <a:latin typeface="Arial"/>
              </a:rPr>
              <a:t>- </a:t>
            </a:r>
            <a:r>
              <a:rPr lang="zh-CN" sz="1800" b="0" strike="noStrike" spc="-1">
                <a:latin typeface="Arial"/>
              </a:rPr>
              <a:t>개인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9" name="CustomShape 10"/>
          <p:cNvSpPr/>
          <p:nvPr/>
        </p:nvSpPr>
        <p:spPr>
          <a:xfrm>
            <a:off x="7655010" y="4159151"/>
            <a:ext cx="1742304" cy="430018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 dirty="0">
                <a:latin typeface="Arial"/>
              </a:rPr>
              <a:t>삭제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0" name="CustomShape 11"/>
          <p:cNvSpPr/>
          <p:nvPr/>
        </p:nvSpPr>
        <p:spPr>
          <a:xfrm>
            <a:off x="914400" y="731520"/>
            <a:ext cx="137160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[</a:t>
            </a:r>
            <a:r>
              <a:rPr lang="zh-CN" sz="1800" b="0" strike="noStrike" spc="-1">
                <a:latin typeface="Arial"/>
              </a:rPr>
              <a:t>내 정보 관리</a:t>
            </a:r>
            <a:r>
              <a:rPr lang="en-US" sz="1800" b="0" strike="noStrike" spc="-1">
                <a:latin typeface="Arial"/>
              </a:rPr>
              <a:t>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914400" y="1361714"/>
            <a:ext cx="8664558" cy="3442593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(</a:t>
            </a:r>
            <a:r>
              <a:rPr lang="zh-CN" sz="1800" b="0" strike="noStrike" spc="-1">
                <a:latin typeface="Arial"/>
              </a:rPr>
              <a:t>주</a:t>
            </a:r>
            <a:r>
              <a:rPr lang="en-US" sz="1800" b="0" strike="noStrike" spc="-1">
                <a:latin typeface="Arial"/>
              </a:rPr>
              <a:t>)TreeConnector</a:t>
            </a:r>
          </a:p>
        </p:txBody>
      </p:sp>
      <p:pic>
        <p:nvPicPr>
          <p:cNvPr id="91" name="그림 90"/>
          <p:cNvPicPr/>
          <p:nvPr/>
        </p:nvPicPr>
        <p:blipFill>
          <a:blip r:embed="rId2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4754880" y="182880"/>
            <a:ext cx="192024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Home </a:t>
            </a:r>
            <a:r>
              <a:rPr lang="zh-CN" sz="1800" b="0" strike="noStrike" spc="-1">
                <a:latin typeface="Arial"/>
              </a:rPr>
              <a:t>화면으로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841248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로그아웃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685800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내 정보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1502229" y="2458995"/>
            <a:ext cx="7426763" cy="362378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(</a:t>
            </a:r>
            <a:r>
              <a:rPr lang="zh-CN" sz="1800" b="0" strike="noStrike" spc="-1" dirty="0">
                <a:latin typeface="Arial"/>
              </a:rPr>
              <a:t>인증서 </a:t>
            </a:r>
            <a:r>
              <a:rPr lang="en-US" sz="1800" b="0" strike="noStrike" spc="-1" dirty="0">
                <a:latin typeface="Arial"/>
              </a:rPr>
              <a:t>2) </a:t>
            </a:r>
            <a:r>
              <a:rPr lang="zh-CN" sz="1800" b="0" strike="noStrike" spc="-1" dirty="0">
                <a:latin typeface="Arial"/>
              </a:rPr>
              <a:t>국공립 기관 </a:t>
            </a:r>
            <a:r>
              <a:rPr lang="en-US" sz="1800" b="0" strike="noStrike" spc="-1" dirty="0">
                <a:latin typeface="Arial"/>
              </a:rPr>
              <a:t>- </a:t>
            </a:r>
            <a:r>
              <a:rPr lang="zh-CN" sz="1800" b="0" strike="noStrike" spc="-1" dirty="0">
                <a:latin typeface="Arial"/>
              </a:rPr>
              <a:t>수목원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6" name="CustomShape 7"/>
          <p:cNvSpPr/>
          <p:nvPr/>
        </p:nvSpPr>
        <p:spPr>
          <a:xfrm>
            <a:off x="2698716" y="1449774"/>
            <a:ext cx="4332279" cy="543567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 dirty="0">
                <a:latin typeface="Arial"/>
              </a:rPr>
              <a:t>나의 인증서 목록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7" name="CustomShape 8"/>
          <p:cNvSpPr/>
          <p:nvPr/>
        </p:nvSpPr>
        <p:spPr>
          <a:xfrm>
            <a:off x="5798969" y="4159151"/>
            <a:ext cx="1674397" cy="430018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추가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8" name="CustomShape 9"/>
          <p:cNvSpPr/>
          <p:nvPr/>
        </p:nvSpPr>
        <p:spPr>
          <a:xfrm>
            <a:off x="1502229" y="2001795"/>
            <a:ext cx="7426763" cy="362378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(</a:t>
            </a:r>
            <a:r>
              <a:rPr lang="zh-CN" sz="1800" b="0" strike="noStrike" spc="-1">
                <a:latin typeface="Arial"/>
              </a:rPr>
              <a:t>인증서 </a:t>
            </a:r>
            <a:r>
              <a:rPr lang="en-US" sz="1800" b="0" strike="noStrike" spc="-1">
                <a:latin typeface="Arial"/>
              </a:rPr>
              <a:t>1) </a:t>
            </a:r>
            <a:r>
              <a:rPr lang="zh-CN" sz="1800" b="0" strike="noStrike" spc="-1">
                <a:latin typeface="Arial"/>
              </a:rPr>
              <a:t>민간 수목협회 </a:t>
            </a:r>
            <a:r>
              <a:rPr lang="en-US" sz="1800" b="0" strike="noStrike" spc="-1">
                <a:latin typeface="Arial"/>
              </a:rPr>
              <a:t>- </a:t>
            </a:r>
            <a:r>
              <a:rPr lang="zh-CN" sz="1800" b="0" strike="noStrike" spc="-1">
                <a:latin typeface="Arial"/>
              </a:rPr>
              <a:t>개인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9" name="CustomShape 10"/>
          <p:cNvSpPr/>
          <p:nvPr/>
        </p:nvSpPr>
        <p:spPr>
          <a:xfrm>
            <a:off x="7655010" y="4159151"/>
            <a:ext cx="1742304" cy="430018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 dirty="0">
                <a:latin typeface="Arial"/>
              </a:rPr>
              <a:t>삭제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0" name="CustomShape 11"/>
          <p:cNvSpPr/>
          <p:nvPr/>
        </p:nvSpPr>
        <p:spPr>
          <a:xfrm>
            <a:off x="914400" y="731520"/>
            <a:ext cx="137160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[</a:t>
            </a:r>
            <a:r>
              <a:rPr lang="zh-CN" sz="1800" b="0" strike="noStrike" spc="-1">
                <a:latin typeface="Arial"/>
              </a:rPr>
              <a:t>내 정보 관리</a:t>
            </a:r>
            <a:r>
              <a:rPr lang="en-US" sz="1800" b="0" strike="noStrike" spc="-1">
                <a:latin typeface="Arial"/>
              </a:rPr>
              <a:t>]</a:t>
            </a:r>
          </a:p>
        </p:txBody>
      </p:sp>
      <p:sp>
        <p:nvSpPr>
          <p:cNvPr id="14" name="CustomShape 10">
            <a:extLst>
              <a:ext uri="{FF2B5EF4-FFF2-40B4-BE49-F238E27FC236}">
                <a16:creationId xmlns:a16="http://schemas.microsoft.com/office/drawing/2014/main" id="{A980E89C-512B-45E8-8DBA-F0A38B561E9C}"/>
              </a:ext>
            </a:extLst>
          </p:cNvPr>
          <p:cNvSpPr/>
          <p:nvPr/>
        </p:nvSpPr>
        <p:spPr>
          <a:xfrm>
            <a:off x="3291840" y="3657600"/>
            <a:ext cx="91440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삭제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" name="CustomShape 17">
            <a:extLst>
              <a:ext uri="{FF2B5EF4-FFF2-40B4-BE49-F238E27FC236}">
                <a16:creationId xmlns:a16="http://schemas.microsoft.com/office/drawing/2014/main" id="{B6B60C1D-18B5-447F-85E2-7AC4E8481F81}"/>
              </a:ext>
            </a:extLst>
          </p:cNvPr>
          <p:cNvSpPr/>
          <p:nvPr/>
        </p:nvSpPr>
        <p:spPr>
          <a:xfrm>
            <a:off x="2560320" y="1188720"/>
            <a:ext cx="4023360" cy="347472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새 인증서 발급 진행</a:t>
            </a:r>
            <a:endParaRPr lang="en-US" sz="1800" b="0" strike="noStrike" spc="-1">
              <a:latin typeface="Arial"/>
            </a:endParaRPr>
          </a:p>
          <a:p>
            <a:pPr algn="ctr"/>
            <a:endParaRPr lang="en-US" sz="1800" b="0" strike="noStrike" spc="-1">
              <a:latin typeface="Arial"/>
            </a:endParaRPr>
          </a:p>
          <a:p>
            <a:pPr algn="ctr"/>
            <a:endParaRPr lang="en-US" sz="1800" b="0" strike="noStrike" spc="-1">
              <a:latin typeface="Arial"/>
            </a:endParaRPr>
          </a:p>
          <a:p>
            <a:pPr algn="ctr"/>
            <a:endParaRPr lang="en-US" sz="1800" b="0" strike="noStrike" spc="-1">
              <a:latin typeface="Arial"/>
            </a:endParaRPr>
          </a:p>
          <a:p>
            <a:pPr algn="ctr"/>
            <a:endParaRPr lang="en-US" sz="1800" b="0" strike="noStrike" spc="-1">
              <a:latin typeface="Arial"/>
            </a:endParaRPr>
          </a:p>
          <a:p>
            <a:pPr algn="ctr"/>
            <a:endParaRPr lang="en-US" sz="1800" b="0" strike="noStrike" spc="-1">
              <a:latin typeface="Arial"/>
            </a:endParaRPr>
          </a:p>
          <a:p>
            <a:pPr algn="ctr"/>
            <a:endParaRPr lang="en-US" sz="1800" b="0" strike="noStrike" spc="-1">
              <a:latin typeface="Arial"/>
            </a:endParaRPr>
          </a:p>
          <a:p>
            <a:pPr algn="ctr"/>
            <a:endParaRPr lang="en-US" sz="1800" b="0" strike="noStrike" spc="-1">
              <a:latin typeface="Arial"/>
            </a:endParaRPr>
          </a:p>
          <a:p>
            <a:pPr algn="ctr"/>
            <a:endParaRPr lang="en-US" sz="1800" b="0" strike="noStrike" spc="-1">
              <a:latin typeface="Arial"/>
            </a:endParaRPr>
          </a:p>
          <a:p>
            <a:pPr algn="ctr"/>
            <a:endParaRPr lang="en-US" sz="1800" b="0" strike="noStrike" spc="-1">
              <a:latin typeface="Arial"/>
            </a:endParaRPr>
          </a:p>
          <a:p>
            <a:pPr algn="ctr"/>
            <a:endParaRPr lang="en-US" sz="1800" b="0" strike="noStrike" spc="-1">
              <a:latin typeface="Arial"/>
            </a:endParaRPr>
          </a:p>
          <a:p>
            <a:pPr algn="ctr"/>
            <a:endParaRPr lang="en-US" sz="1800" b="0" strike="noStrike" spc="-1">
              <a:latin typeface="Arial"/>
            </a:endParaRPr>
          </a:p>
        </p:txBody>
      </p:sp>
      <p:sp>
        <p:nvSpPr>
          <p:cNvPr id="16" name="CustomShape 18">
            <a:extLst>
              <a:ext uri="{FF2B5EF4-FFF2-40B4-BE49-F238E27FC236}">
                <a16:creationId xmlns:a16="http://schemas.microsoft.com/office/drawing/2014/main" id="{1497F298-C7EC-460E-A806-E47E08C10706}"/>
              </a:ext>
            </a:extLst>
          </p:cNvPr>
          <p:cNvSpPr/>
          <p:nvPr/>
        </p:nvSpPr>
        <p:spPr>
          <a:xfrm>
            <a:off x="2651760" y="1828800"/>
            <a:ext cx="118872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소속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" name="CustomShape 19">
            <a:extLst>
              <a:ext uri="{FF2B5EF4-FFF2-40B4-BE49-F238E27FC236}">
                <a16:creationId xmlns:a16="http://schemas.microsoft.com/office/drawing/2014/main" id="{2FA04771-E141-4613-A1E4-2CCAEA9EFAF8}"/>
              </a:ext>
            </a:extLst>
          </p:cNvPr>
          <p:cNvSpPr/>
          <p:nvPr/>
        </p:nvSpPr>
        <p:spPr>
          <a:xfrm>
            <a:off x="2651760" y="3291840"/>
            <a:ext cx="118872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핸드폰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" name="CustomShape 20">
            <a:extLst>
              <a:ext uri="{FF2B5EF4-FFF2-40B4-BE49-F238E27FC236}">
                <a16:creationId xmlns:a16="http://schemas.microsoft.com/office/drawing/2014/main" id="{37B40BA3-43DF-466B-A9C1-DA5DE60CA8F3}"/>
              </a:ext>
            </a:extLst>
          </p:cNvPr>
          <p:cNvSpPr/>
          <p:nvPr/>
        </p:nvSpPr>
        <p:spPr>
          <a:xfrm>
            <a:off x="2651760" y="2560320"/>
            <a:ext cx="118872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이름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" name="CustomShape 21">
            <a:extLst>
              <a:ext uri="{FF2B5EF4-FFF2-40B4-BE49-F238E27FC236}">
                <a16:creationId xmlns:a16="http://schemas.microsoft.com/office/drawing/2014/main" id="{C3382127-66A1-47C3-BD55-3495974E2AD2}"/>
              </a:ext>
            </a:extLst>
          </p:cNvPr>
          <p:cNvSpPr/>
          <p:nvPr/>
        </p:nvSpPr>
        <p:spPr>
          <a:xfrm>
            <a:off x="4023360" y="1828800"/>
            <a:ext cx="228600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산림청 </a:t>
            </a:r>
            <a:r>
              <a:rPr lang="en-US" sz="1800" b="0" strike="noStrike" spc="-1">
                <a:latin typeface="Arial"/>
              </a:rPr>
              <a:t>- </a:t>
            </a:r>
            <a:r>
              <a:rPr lang="zh-CN" sz="1800" b="0" strike="noStrike" spc="-1">
                <a:latin typeface="Arial"/>
              </a:rPr>
              <a:t>나무의사 </a:t>
            </a:r>
            <a:r>
              <a:rPr lang="en-US" sz="1800" b="0" strike="noStrike" spc="-1">
                <a:latin typeface="Noto Sans CJK HK"/>
                <a:ea typeface="Noto Sans CJK HK"/>
              </a:rPr>
              <a:t>▼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" name="CustomShape 22">
            <a:extLst>
              <a:ext uri="{FF2B5EF4-FFF2-40B4-BE49-F238E27FC236}">
                <a16:creationId xmlns:a16="http://schemas.microsoft.com/office/drawing/2014/main" id="{3F45D050-A426-4EBF-9C13-929F8B0820E4}"/>
              </a:ext>
            </a:extLst>
          </p:cNvPr>
          <p:cNvSpPr/>
          <p:nvPr/>
        </p:nvSpPr>
        <p:spPr>
          <a:xfrm>
            <a:off x="4023360" y="2560320"/>
            <a:ext cx="228600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홍길동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" name="CustomShape 23">
            <a:extLst>
              <a:ext uri="{FF2B5EF4-FFF2-40B4-BE49-F238E27FC236}">
                <a16:creationId xmlns:a16="http://schemas.microsoft.com/office/drawing/2014/main" id="{42BA75AF-6483-4BDA-9274-E6F5B8D1948E}"/>
              </a:ext>
            </a:extLst>
          </p:cNvPr>
          <p:cNvSpPr/>
          <p:nvPr/>
        </p:nvSpPr>
        <p:spPr>
          <a:xfrm>
            <a:off x="4023360" y="3291840"/>
            <a:ext cx="228600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010-1234-1234 </a:t>
            </a:r>
          </a:p>
        </p:txBody>
      </p:sp>
      <p:sp>
        <p:nvSpPr>
          <p:cNvPr id="22" name="CustomShape 24">
            <a:extLst>
              <a:ext uri="{FF2B5EF4-FFF2-40B4-BE49-F238E27FC236}">
                <a16:creationId xmlns:a16="http://schemas.microsoft.com/office/drawing/2014/main" id="{7413CFC2-AE4A-4F6E-9FC5-806E2BA373AB}"/>
              </a:ext>
            </a:extLst>
          </p:cNvPr>
          <p:cNvSpPr/>
          <p:nvPr/>
        </p:nvSpPr>
        <p:spPr>
          <a:xfrm>
            <a:off x="5394960" y="3931920"/>
            <a:ext cx="91440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>
                <a:latin typeface="Arial"/>
              </a:rPr>
              <a:t>인증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" name="CustomShape 25">
            <a:extLst>
              <a:ext uri="{FF2B5EF4-FFF2-40B4-BE49-F238E27FC236}">
                <a16:creationId xmlns:a16="http://schemas.microsoft.com/office/drawing/2014/main" id="{9EEFBF55-733C-4C2A-AD15-180F9FFCA63A}"/>
              </a:ext>
            </a:extLst>
          </p:cNvPr>
          <p:cNvSpPr/>
          <p:nvPr/>
        </p:nvSpPr>
        <p:spPr>
          <a:xfrm>
            <a:off x="6126480" y="1371600"/>
            <a:ext cx="274320" cy="274320"/>
          </a:xfrm>
          <a:prstGeom prst="rect">
            <a:avLst/>
          </a:prstGeom>
          <a:solidFill>
            <a:srgbClr val="FFFF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1969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(</a:t>
            </a:r>
            <a:r>
              <a:rPr lang="zh-CN" sz="1800" b="0" strike="noStrike" spc="-1">
                <a:latin typeface="Arial"/>
              </a:rPr>
              <a:t>주</a:t>
            </a:r>
            <a:r>
              <a:rPr lang="en-US" sz="1800" b="0" strike="noStrike" spc="-1">
                <a:latin typeface="Arial"/>
              </a:rPr>
              <a:t>)TreeConnector</a:t>
            </a:r>
          </a:p>
        </p:txBody>
      </p:sp>
      <p:pic>
        <p:nvPicPr>
          <p:cNvPr id="133" name="그림 132"/>
          <p:cNvPicPr/>
          <p:nvPr/>
        </p:nvPicPr>
        <p:blipFill>
          <a:blip r:embed="rId2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138" name="CustomShape 6"/>
          <p:cNvSpPr/>
          <p:nvPr/>
        </p:nvSpPr>
        <p:spPr>
          <a:xfrm>
            <a:off x="5189838" y="2108062"/>
            <a:ext cx="3108960" cy="201168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ko-KR" altLang="en-US" sz="1800" b="0" strike="noStrike" spc="-1" dirty="0">
                <a:latin typeface="Arial"/>
              </a:rPr>
              <a:t>인증서 관리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" name="CustomShape 4">
            <a:extLst>
              <a:ext uri="{FF2B5EF4-FFF2-40B4-BE49-F238E27FC236}">
                <a16:creationId xmlns:a16="http://schemas.microsoft.com/office/drawing/2014/main" id="{11508568-1542-4222-8FBF-2B2AAA0178FF}"/>
              </a:ext>
            </a:extLst>
          </p:cNvPr>
          <p:cNvSpPr/>
          <p:nvPr/>
        </p:nvSpPr>
        <p:spPr>
          <a:xfrm>
            <a:off x="3269598" y="1008311"/>
            <a:ext cx="3498950" cy="671402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zh-CN" sz="1800" b="0" strike="noStrike" spc="-1" dirty="0">
                <a:latin typeface="Arial"/>
              </a:rPr>
              <a:t>내 정보 관리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294FB123-8BA0-4611-B0B9-D970AAEF987A}"/>
              </a:ext>
            </a:extLst>
          </p:cNvPr>
          <p:cNvSpPr/>
          <p:nvPr/>
        </p:nvSpPr>
        <p:spPr>
          <a:xfrm>
            <a:off x="1715118" y="2142624"/>
            <a:ext cx="3108960" cy="2011680"/>
          </a:xfrm>
          <a:prstGeom prst="rect">
            <a:avLst/>
          </a:prstGeom>
          <a:solidFill>
            <a:srgbClr val="BBE3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ko-KR" altLang="en-US" sz="1800" b="0" strike="noStrike" spc="-1" dirty="0">
                <a:latin typeface="Arial"/>
              </a:rPr>
              <a:t>사용자 인증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791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274320" y="9144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주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)TreeConnector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30" name="그림 129"/>
          <p:cNvPicPr/>
          <p:nvPr/>
        </p:nvPicPr>
        <p:blipFill>
          <a:blip r:embed="rId2"/>
          <a:stretch/>
        </p:blipFill>
        <p:spPr>
          <a:xfrm>
            <a:off x="2439360" y="182880"/>
            <a:ext cx="2040840" cy="36216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4754880" y="182880"/>
            <a:ext cx="191988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Home 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화면으로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841248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로그아웃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685800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내 정보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1463040" y="1005840"/>
            <a:ext cx="3108600" cy="201132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내 나무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4937760" y="1005840"/>
            <a:ext cx="3108600" cy="201132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나무 거래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6" name="CustomShape 7"/>
          <p:cNvSpPr/>
          <p:nvPr/>
        </p:nvSpPr>
        <p:spPr>
          <a:xfrm>
            <a:off x="1463040" y="3383280"/>
            <a:ext cx="3108600" cy="201132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나무 정보 조회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7" name="CustomShape 8"/>
          <p:cNvSpPr/>
          <p:nvPr/>
        </p:nvSpPr>
        <p:spPr>
          <a:xfrm>
            <a:off x="4937760" y="3383280"/>
            <a:ext cx="3108600" cy="201132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나무 진료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274320" y="9144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주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)TreeConnector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39" name="그림 138"/>
          <p:cNvPicPr/>
          <p:nvPr/>
        </p:nvPicPr>
        <p:blipFill>
          <a:blip r:embed="rId2"/>
          <a:stretch/>
        </p:blipFill>
        <p:spPr>
          <a:xfrm>
            <a:off x="2439360" y="182880"/>
            <a:ext cx="2040840" cy="362160"/>
          </a:xfrm>
          <a:prstGeom prst="rect">
            <a:avLst/>
          </a:prstGeom>
          <a:ln>
            <a:noFill/>
          </a:ln>
        </p:spPr>
      </p:pic>
      <p:sp>
        <p:nvSpPr>
          <p:cNvPr id="140" name="CustomShape 2"/>
          <p:cNvSpPr/>
          <p:nvPr/>
        </p:nvSpPr>
        <p:spPr>
          <a:xfrm>
            <a:off x="4754880" y="182880"/>
            <a:ext cx="191988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Home 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화면으로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841248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로그아웃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685800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내 정보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1463040" y="1005840"/>
            <a:ext cx="3108600" cy="2011320"/>
          </a:xfrm>
          <a:prstGeom prst="rect">
            <a:avLst/>
          </a:prstGeom>
          <a:solidFill>
            <a:srgbClr val="BBE3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내 나무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4937760" y="1005840"/>
            <a:ext cx="3108600" cy="201132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나무 거래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1463040" y="3383280"/>
            <a:ext cx="3108600" cy="201132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나무 정보 조회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6" name="CustomShape 8"/>
          <p:cNvSpPr/>
          <p:nvPr/>
        </p:nvSpPr>
        <p:spPr>
          <a:xfrm>
            <a:off x="4937760" y="3383280"/>
            <a:ext cx="3108600" cy="201132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나무 진료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274320" y="9144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주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)TreeConnector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48" name="그림 147"/>
          <p:cNvPicPr/>
          <p:nvPr/>
        </p:nvPicPr>
        <p:blipFill>
          <a:blip r:embed="rId2"/>
          <a:stretch/>
        </p:blipFill>
        <p:spPr>
          <a:xfrm>
            <a:off x="2439360" y="182880"/>
            <a:ext cx="2040840" cy="362160"/>
          </a:xfrm>
          <a:prstGeom prst="rect">
            <a:avLst/>
          </a:prstGeom>
          <a:ln>
            <a:noFill/>
          </a:ln>
        </p:spPr>
      </p:pic>
      <p:sp>
        <p:nvSpPr>
          <p:cNvPr id="149" name="CustomShape 2"/>
          <p:cNvSpPr/>
          <p:nvPr/>
        </p:nvSpPr>
        <p:spPr>
          <a:xfrm>
            <a:off x="4754880" y="182880"/>
            <a:ext cx="191988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Home 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화면으로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841248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로그아웃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685800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내 정보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822960" y="2194560"/>
            <a:ext cx="813780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내 나무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의 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3" name="CustomShape 6"/>
          <p:cNvSpPr/>
          <p:nvPr/>
        </p:nvSpPr>
        <p:spPr>
          <a:xfrm>
            <a:off x="822960" y="2834640"/>
            <a:ext cx="813780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내 나무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의 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4" name="CustomShape 7"/>
          <p:cNvSpPr/>
          <p:nvPr/>
        </p:nvSpPr>
        <p:spPr>
          <a:xfrm>
            <a:off x="822960" y="3474720"/>
            <a:ext cx="813780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내 나무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의 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5" name="CustomShape 8"/>
          <p:cNvSpPr/>
          <p:nvPr/>
        </p:nvSpPr>
        <p:spPr>
          <a:xfrm>
            <a:off x="822960" y="1554480"/>
            <a:ext cx="8137800" cy="4568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나무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ID |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품종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| 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지역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|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상태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| 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소유 시작일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| ...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6" name="CustomShape 9"/>
          <p:cNvSpPr/>
          <p:nvPr/>
        </p:nvSpPr>
        <p:spPr>
          <a:xfrm>
            <a:off x="8046720" y="4206240"/>
            <a:ext cx="91404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삭제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7" name="CustomShape 10"/>
          <p:cNvSpPr/>
          <p:nvPr/>
        </p:nvSpPr>
        <p:spPr>
          <a:xfrm>
            <a:off x="7040880" y="4206240"/>
            <a:ext cx="91404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수정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8" name="CustomShape 11"/>
          <p:cNvSpPr/>
          <p:nvPr/>
        </p:nvSpPr>
        <p:spPr>
          <a:xfrm>
            <a:off x="6035040" y="4206240"/>
            <a:ext cx="91404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등록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9" name="CustomShape 12"/>
          <p:cNvSpPr/>
          <p:nvPr/>
        </p:nvSpPr>
        <p:spPr>
          <a:xfrm>
            <a:off x="822960" y="1005840"/>
            <a:ext cx="1371240" cy="36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내 나무 관리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]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274320" y="9144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주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)TreeConnector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61" name="그림 160"/>
          <p:cNvPicPr/>
          <p:nvPr/>
        </p:nvPicPr>
        <p:blipFill>
          <a:blip r:embed="rId2"/>
          <a:stretch/>
        </p:blipFill>
        <p:spPr>
          <a:xfrm>
            <a:off x="2439360" y="182880"/>
            <a:ext cx="2040840" cy="362160"/>
          </a:xfrm>
          <a:prstGeom prst="rect">
            <a:avLst/>
          </a:prstGeom>
          <a:ln>
            <a:noFill/>
          </a:ln>
        </p:spPr>
      </p:pic>
      <p:sp>
        <p:nvSpPr>
          <p:cNvPr id="162" name="CustomShape 2"/>
          <p:cNvSpPr/>
          <p:nvPr/>
        </p:nvSpPr>
        <p:spPr>
          <a:xfrm>
            <a:off x="4754880" y="182880"/>
            <a:ext cx="191988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Home 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화면으로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841248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로그아웃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6858000" y="182880"/>
            <a:ext cx="1371240" cy="36540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내 정보 관리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8046720" y="5029200"/>
            <a:ext cx="91404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취소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7040880" y="5029200"/>
            <a:ext cx="91404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저장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7" name="CustomShape 7"/>
          <p:cNvSpPr/>
          <p:nvPr/>
        </p:nvSpPr>
        <p:spPr>
          <a:xfrm>
            <a:off x="914400" y="822960"/>
            <a:ext cx="1371240" cy="36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내 나무 관리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]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8" name="CustomShape 8"/>
          <p:cNvSpPr/>
          <p:nvPr/>
        </p:nvSpPr>
        <p:spPr>
          <a:xfrm>
            <a:off x="1005840" y="1371600"/>
            <a:ext cx="1554120" cy="1096920"/>
          </a:xfrm>
          <a:prstGeom prst="rect">
            <a:avLst/>
          </a:prstGeom>
          <a:solidFill>
            <a:srgbClr val="DEE7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나무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사진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9" name="CustomShape 9"/>
          <p:cNvSpPr/>
          <p:nvPr/>
        </p:nvSpPr>
        <p:spPr>
          <a:xfrm>
            <a:off x="822960" y="3840480"/>
            <a:ext cx="813780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이력 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0" name="CustomShape 10"/>
          <p:cNvSpPr/>
          <p:nvPr/>
        </p:nvSpPr>
        <p:spPr>
          <a:xfrm>
            <a:off x="822960" y="4389120"/>
            <a:ext cx="8137800" cy="4568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이력 정보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1" name="CustomShape 11"/>
          <p:cNvSpPr/>
          <p:nvPr/>
        </p:nvSpPr>
        <p:spPr>
          <a:xfrm>
            <a:off x="822960" y="3291840"/>
            <a:ext cx="8137800" cy="45684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12"/>
          <p:cNvSpPr/>
          <p:nvPr/>
        </p:nvSpPr>
        <p:spPr>
          <a:xfrm>
            <a:off x="4937760" y="1005840"/>
            <a:ext cx="3291480" cy="36540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13"/>
          <p:cNvSpPr/>
          <p:nvPr/>
        </p:nvSpPr>
        <p:spPr>
          <a:xfrm>
            <a:off x="4937760" y="1463040"/>
            <a:ext cx="3291480" cy="36540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14"/>
          <p:cNvSpPr/>
          <p:nvPr/>
        </p:nvSpPr>
        <p:spPr>
          <a:xfrm>
            <a:off x="2926080" y="91440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나무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ID :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5" name="CustomShape 15"/>
          <p:cNvSpPr/>
          <p:nvPr/>
        </p:nvSpPr>
        <p:spPr>
          <a:xfrm>
            <a:off x="2926080" y="137160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품종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6" name="CustomShape 16"/>
          <p:cNvSpPr/>
          <p:nvPr/>
        </p:nvSpPr>
        <p:spPr>
          <a:xfrm>
            <a:off x="4937760" y="1920240"/>
            <a:ext cx="3291480" cy="36540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17"/>
          <p:cNvSpPr/>
          <p:nvPr/>
        </p:nvSpPr>
        <p:spPr>
          <a:xfrm>
            <a:off x="2926080" y="182880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지역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CustomShape 18"/>
          <p:cNvSpPr/>
          <p:nvPr/>
        </p:nvSpPr>
        <p:spPr>
          <a:xfrm>
            <a:off x="1371600" y="2651760"/>
            <a:ext cx="914040" cy="54828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업로드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9" name="CustomShape 19"/>
          <p:cNvSpPr/>
          <p:nvPr/>
        </p:nvSpPr>
        <p:spPr>
          <a:xfrm>
            <a:off x="4937760" y="2377440"/>
            <a:ext cx="3291480" cy="36540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20"/>
          <p:cNvSpPr/>
          <p:nvPr/>
        </p:nvSpPr>
        <p:spPr>
          <a:xfrm>
            <a:off x="2926080" y="228600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생일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1" name="CustomShape 21"/>
          <p:cNvSpPr/>
          <p:nvPr/>
        </p:nvSpPr>
        <p:spPr>
          <a:xfrm>
            <a:off x="4937760" y="2834640"/>
            <a:ext cx="3291480" cy="36540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22"/>
          <p:cNvSpPr/>
          <p:nvPr/>
        </p:nvSpPr>
        <p:spPr>
          <a:xfrm>
            <a:off x="2926080" y="2743200"/>
            <a:ext cx="1919880" cy="54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특징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1133</Words>
  <Application>Microsoft Office PowerPoint</Application>
  <PresentationFormat>사용자 지정</PresentationFormat>
  <Paragraphs>260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Noto Sans CJK HK</vt:lpstr>
      <vt:lpstr>Arial</vt:lpstr>
      <vt:lpstr>Symbol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/>
  <dc:description/>
  <cp:lastModifiedBy>이 재호</cp:lastModifiedBy>
  <cp:revision>6</cp:revision>
  <dcterms:created xsi:type="dcterms:W3CDTF">2020-04-17T19:20:35Z</dcterms:created>
  <dcterms:modified xsi:type="dcterms:W3CDTF">2020-04-18T08:05:22Z</dcterms:modified>
  <dc:language>en-US</dc:language>
</cp:coreProperties>
</file>