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1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3566160" y="164592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3566160" y="23774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554480" y="155448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554480" y="22860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Password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2011680" y="3749040"/>
            <a:ext cx="118836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3474720" y="3749040"/>
            <a:ext cx="237708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ID/passwd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찾기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6126480" y="3749040"/>
            <a:ext cx="118836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1645920" y="2926080"/>
            <a:ext cx="6034680" cy="273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숫자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소문자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대문자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특수기호를 포함하여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글자 이상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8046720" y="502920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취소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7040880" y="502920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저장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7"/>
          <p:cNvSpPr/>
          <p:nvPr/>
        </p:nvSpPr>
        <p:spPr>
          <a:xfrm>
            <a:off x="914400" y="822960"/>
            <a:ext cx="137124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나무 관리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8"/>
          <p:cNvSpPr/>
          <p:nvPr/>
        </p:nvSpPr>
        <p:spPr>
          <a:xfrm>
            <a:off x="1005840" y="1371600"/>
            <a:ext cx="1554120" cy="109692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사진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9"/>
          <p:cNvSpPr/>
          <p:nvPr/>
        </p:nvSpPr>
        <p:spPr>
          <a:xfrm>
            <a:off x="822960" y="3840480"/>
            <a:ext cx="813780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10"/>
          <p:cNvSpPr/>
          <p:nvPr/>
        </p:nvSpPr>
        <p:spPr>
          <a:xfrm>
            <a:off x="822960" y="4389120"/>
            <a:ext cx="813780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11"/>
          <p:cNvSpPr/>
          <p:nvPr/>
        </p:nvSpPr>
        <p:spPr>
          <a:xfrm>
            <a:off x="822960" y="3291840"/>
            <a:ext cx="813780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2"/>
          <p:cNvSpPr/>
          <p:nvPr/>
        </p:nvSpPr>
        <p:spPr>
          <a:xfrm>
            <a:off x="4937760" y="10058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3"/>
          <p:cNvSpPr/>
          <p:nvPr/>
        </p:nvSpPr>
        <p:spPr>
          <a:xfrm>
            <a:off x="4937760" y="14630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4"/>
          <p:cNvSpPr/>
          <p:nvPr/>
        </p:nvSpPr>
        <p:spPr>
          <a:xfrm>
            <a:off x="2926080" y="9144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15"/>
          <p:cNvSpPr/>
          <p:nvPr/>
        </p:nvSpPr>
        <p:spPr>
          <a:xfrm>
            <a:off x="2926080" y="13716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품종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16"/>
          <p:cNvSpPr/>
          <p:nvPr/>
        </p:nvSpPr>
        <p:spPr>
          <a:xfrm>
            <a:off x="4937760" y="19202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7"/>
          <p:cNvSpPr/>
          <p:nvPr/>
        </p:nvSpPr>
        <p:spPr>
          <a:xfrm>
            <a:off x="2926080" y="18288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지역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18"/>
          <p:cNvSpPr/>
          <p:nvPr/>
        </p:nvSpPr>
        <p:spPr>
          <a:xfrm>
            <a:off x="1371600" y="265176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업로드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19"/>
          <p:cNvSpPr/>
          <p:nvPr/>
        </p:nvSpPr>
        <p:spPr>
          <a:xfrm>
            <a:off x="4937760" y="23774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0"/>
          <p:cNvSpPr/>
          <p:nvPr/>
        </p:nvSpPr>
        <p:spPr>
          <a:xfrm>
            <a:off x="2926080" y="22860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생일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21"/>
          <p:cNvSpPr/>
          <p:nvPr/>
        </p:nvSpPr>
        <p:spPr>
          <a:xfrm>
            <a:off x="4937760" y="28346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2"/>
          <p:cNvSpPr/>
          <p:nvPr/>
        </p:nvSpPr>
        <p:spPr>
          <a:xfrm>
            <a:off x="2926080" y="27432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특징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1463040" y="100584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나무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4937760" y="100584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거래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1463040" y="3383280"/>
            <a:ext cx="3108600" cy="201132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정보 조회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4937760" y="338328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진료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8046720" y="502920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구매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7040880" y="502920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등록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4572000" y="192024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4572000" y="256032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4572000" y="320040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>
            <a:off x="4572000" y="1280160"/>
            <a:ext cx="43887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 |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품종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지역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상태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 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11"/>
          <p:cNvSpPr/>
          <p:nvPr/>
        </p:nvSpPr>
        <p:spPr>
          <a:xfrm>
            <a:off x="4572000" y="384048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12"/>
          <p:cNvSpPr/>
          <p:nvPr/>
        </p:nvSpPr>
        <p:spPr>
          <a:xfrm>
            <a:off x="4572000" y="448056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13"/>
          <p:cNvSpPr/>
          <p:nvPr/>
        </p:nvSpPr>
        <p:spPr>
          <a:xfrm>
            <a:off x="7040880" y="5029200"/>
            <a:ext cx="18284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상세정보 조회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14"/>
          <p:cNvSpPr/>
          <p:nvPr/>
        </p:nvSpPr>
        <p:spPr>
          <a:xfrm>
            <a:off x="7680960" y="731520"/>
            <a:ext cx="1096920" cy="365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검색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15"/>
          <p:cNvSpPr/>
          <p:nvPr/>
        </p:nvSpPr>
        <p:spPr>
          <a:xfrm>
            <a:off x="4572000" y="731520"/>
            <a:ext cx="2925720" cy="36540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키워드를 입력하세요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16"/>
          <p:cNvSpPr/>
          <p:nvPr/>
        </p:nvSpPr>
        <p:spPr>
          <a:xfrm>
            <a:off x="457200" y="822960"/>
            <a:ext cx="3748680" cy="402300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검색 결과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통계 시각화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개수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지역 분포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나이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상태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1463040" y="100584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나무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4937760" y="100584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거래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7"/>
          <p:cNvSpPr/>
          <p:nvPr/>
        </p:nvSpPr>
        <p:spPr>
          <a:xfrm>
            <a:off x="1463040" y="338328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정보 조회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8"/>
          <p:cNvSpPr/>
          <p:nvPr/>
        </p:nvSpPr>
        <p:spPr>
          <a:xfrm>
            <a:off x="4937760" y="3383280"/>
            <a:ext cx="3108600" cy="201132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진료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4571640" y="146340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2222.2.22 09:00 ~ 2222.2.22 17:00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4571640" y="210348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세종시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7"/>
          <p:cNvSpPr/>
          <p:nvPr/>
        </p:nvSpPr>
        <p:spPr>
          <a:xfrm>
            <a:off x="4571640" y="274356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xxxxx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8"/>
          <p:cNvSpPr/>
          <p:nvPr/>
        </p:nvSpPr>
        <p:spPr>
          <a:xfrm>
            <a:off x="4571640" y="338364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소나무 전공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9"/>
          <p:cNvSpPr/>
          <p:nvPr/>
        </p:nvSpPr>
        <p:spPr>
          <a:xfrm>
            <a:off x="4571640" y="402372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20,000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원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~ 10,000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10"/>
          <p:cNvSpPr/>
          <p:nvPr/>
        </p:nvSpPr>
        <p:spPr>
          <a:xfrm>
            <a:off x="7955280" y="4754880"/>
            <a:ext cx="100548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제출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11"/>
          <p:cNvSpPr/>
          <p:nvPr/>
        </p:nvSpPr>
        <p:spPr>
          <a:xfrm>
            <a:off x="2560320" y="146340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진료 희망 기간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12"/>
          <p:cNvSpPr/>
          <p:nvPr/>
        </p:nvSpPr>
        <p:spPr>
          <a:xfrm>
            <a:off x="2560320" y="210348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진료 희망 지역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13"/>
          <p:cNvSpPr/>
          <p:nvPr/>
        </p:nvSpPr>
        <p:spPr>
          <a:xfrm>
            <a:off x="2560320" y="274356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14"/>
          <p:cNvSpPr/>
          <p:nvPr/>
        </p:nvSpPr>
        <p:spPr>
          <a:xfrm>
            <a:off x="2560320" y="338364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희망 의사 전공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15"/>
          <p:cNvSpPr/>
          <p:nvPr/>
        </p:nvSpPr>
        <p:spPr>
          <a:xfrm>
            <a:off x="2560320" y="402372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지불 가능 금액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16"/>
          <p:cNvSpPr/>
          <p:nvPr/>
        </p:nvSpPr>
        <p:spPr>
          <a:xfrm>
            <a:off x="365760" y="2560320"/>
            <a:ext cx="1919880" cy="191988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사진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업로드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17"/>
          <p:cNvSpPr/>
          <p:nvPr/>
        </p:nvSpPr>
        <p:spPr>
          <a:xfrm>
            <a:off x="457560" y="1463400"/>
            <a:ext cx="164556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진료 신청서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238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4571640" y="146340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평일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13:00 ~ 17:00 /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토요일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13:00 ~ 15:00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6"/>
          <p:cNvSpPr/>
          <p:nvPr/>
        </p:nvSpPr>
        <p:spPr>
          <a:xfrm>
            <a:off x="4571640" y="210348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세종시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대전시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4571640" y="274356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xxxxx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8"/>
          <p:cNvSpPr/>
          <p:nvPr/>
        </p:nvSpPr>
        <p:spPr>
          <a:xfrm>
            <a:off x="4571640" y="338364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소나무 전공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9"/>
          <p:cNvSpPr/>
          <p:nvPr/>
        </p:nvSpPr>
        <p:spPr>
          <a:xfrm>
            <a:off x="4571640" y="402372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60,000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원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~ 80,000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10"/>
          <p:cNvSpPr/>
          <p:nvPr/>
        </p:nvSpPr>
        <p:spPr>
          <a:xfrm>
            <a:off x="7955280" y="4754880"/>
            <a:ext cx="100548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저장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11"/>
          <p:cNvSpPr/>
          <p:nvPr/>
        </p:nvSpPr>
        <p:spPr>
          <a:xfrm>
            <a:off x="2560320" y="146340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진료 희망 기간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12"/>
          <p:cNvSpPr/>
          <p:nvPr/>
        </p:nvSpPr>
        <p:spPr>
          <a:xfrm>
            <a:off x="2560320" y="210348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진료 희망 지역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13"/>
          <p:cNvSpPr/>
          <p:nvPr/>
        </p:nvSpPr>
        <p:spPr>
          <a:xfrm>
            <a:off x="2560320" y="274356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의사 증명서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14"/>
          <p:cNvSpPr/>
          <p:nvPr/>
        </p:nvSpPr>
        <p:spPr>
          <a:xfrm>
            <a:off x="2560320" y="338364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진료 세부 전공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15"/>
          <p:cNvSpPr/>
          <p:nvPr/>
        </p:nvSpPr>
        <p:spPr>
          <a:xfrm>
            <a:off x="2560320" y="402372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진료 예상 비용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16"/>
          <p:cNvSpPr/>
          <p:nvPr/>
        </p:nvSpPr>
        <p:spPr>
          <a:xfrm>
            <a:off x="365760" y="4023360"/>
            <a:ext cx="1919880" cy="45684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xx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17"/>
          <p:cNvSpPr/>
          <p:nvPr/>
        </p:nvSpPr>
        <p:spPr>
          <a:xfrm>
            <a:off x="457560" y="1463400"/>
            <a:ext cx="164556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나의 진료 설정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18"/>
          <p:cNvSpPr/>
          <p:nvPr/>
        </p:nvSpPr>
        <p:spPr>
          <a:xfrm>
            <a:off x="365760" y="3383280"/>
            <a:ext cx="1920240" cy="45684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경력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19"/>
          <p:cNvSpPr/>
          <p:nvPr/>
        </p:nvSpPr>
        <p:spPr>
          <a:xfrm>
            <a:off x="365760" y="2743560"/>
            <a:ext cx="1919880" cy="45684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20"/>
          <p:cNvSpPr/>
          <p:nvPr/>
        </p:nvSpPr>
        <p:spPr>
          <a:xfrm>
            <a:off x="365760" y="2103480"/>
            <a:ext cx="1920240" cy="45684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소속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259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7223760" y="484632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취소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6217920" y="484632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제출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7"/>
          <p:cNvSpPr/>
          <p:nvPr/>
        </p:nvSpPr>
        <p:spPr>
          <a:xfrm>
            <a:off x="457200" y="822960"/>
            <a:ext cx="246852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진단서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8"/>
          <p:cNvSpPr/>
          <p:nvPr/>
        </p:nvSpPr>
        <p:spPr>
          <a:xfrm>
            <a:off x="1005840" y="1371600"/>
            <a:ext cx="1554120" cy="109692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사진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9"/>
          <p:cNvSpPr/>
          <p:nvPr/>
        </p:nvSpPr>
        <p:spPr>
          <a:xfrm>
            <a:off x="4937760" y="10058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0"/>
          <p:cNvSpPr/>
          <p:nvPr/>
        </p:nvSpPr>
        <p:spPr>
          <a:xfrm>
            <a:off x="4937760" y="14630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1"/>
          <p:cNvSpPr/>
          <p:nvPr/>
        </p:nvSpPr>
        <p:spPr>
          <a:xfrm>
            <a:off x="2926080" y="9144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12"/>
          <p:cNvSpPr/>
          <p:nvPr/>
        </p:nvSpPr>
        <p:spPr>
          <a:xfrm>
            <a:off x="2926080" y="13716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품종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13"/>
          <p:cNvSpPr/>
          <p:nvPr/>
        </p:nvSpPr>
        <p:spPr>
          <a:xfrm>
            <a:off x="4937760" y="19202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4"/>
          <p:cNvSpPr/>
          <p:nvPr/>
        </p:nvSpPr>
        <p:spPr>
          <a:xfrm>
            <a:off x="2926080" y="18288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지역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15"/>
          <p:cNvSpPr/>
          <p:nvPr/>
        </p:nvSpPr>
        <p:spPr>
          <a:xfrm>
            <a:off x="1371600" y="265176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업로드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CustomShape 16"/>
          <p:cNvSpPr/>
          <p:nvPr/>
        </p:nvSpPr>
        <p:spPr>
          <a:xfrm>
            <a:off x="4937760" y="23774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7"/>
          <p:cNvSpPr/>
          <p:nvPr/>
        </p:nvSpPr>
        <p:spPr>
          <a:xfrm>
            <a:off x="2926080" y="22860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병명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18"/>
          <p:cNvSpPr/>
          <p:nvPr/>
        </p:nvSpPr>
        <p:spPr>
          <a:xfrm>
            <a:off x="4937760" y="28346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9"/>
          <p:cNvSpPr/>
          <p:nvPr/>
        </p:nvSpPr>
        <p:spPr>
          <a:xfrm>
            <a:off x="2926080" y="27432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처방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20"/>
          <p:cNvSpPr/>
          <p:nvPr/>
        </p:nvSpPr>
        <p:spPr>
          <a:xfrm>
            <a:off x="914400" y="3474720"/>
            <a:ext cx="7314840" cy="10969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진료 소견 및 기타 진료 정보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280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1463040" y="100584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나무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4937760" y="1005840"/>
            <a:ext cx="3108600" cy="201132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거래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7"/>
          <p:cNvSpPr/>
          <p:nvPr/>
        </p:nvSpPr>
        <p:spPr>
          <a:xfrm>
            <a:off x="1463040" y="338328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정보 조회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8"/>
          <p:cNvSpPr/>
          <p:nvPr/>
        </p:nvSpPr>
        <p:spPr>
          <a:xfrm>
            <a:off x="4937760" y="338328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진료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289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4571640" y="146304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2222.2.22 09:00 ~ 2222.2.22 17:00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4571640" y="210312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직접 배송 </a:t>
            </a:r>
            <a:r>
              <a:rPr b="0" lang="en-US" sz="1800" spc="-1" strike="noStrike">
                <a:solidFill>
                  <a:srgbClr val="000000"/>
                </a:solidFill>
                <a:latin typeface="Noto Sans CJK HK"/>
                <a:ea typeface="Noto Sans CJK HK"/>
              </a:rPr>
              <a:t>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4571640" y="274320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소유한 나무 목록 </a:t>
            </a:r>
            <a:r>
              <a:rPr b="0" lang="en-US" sz="1800" spc="-1" strike="noStrike">
                <a:solidFill>
                  <a:srgbClr val="000000"/>
                </a:solidFill>
                <a:latin typeface="Noto Sans CJK HK"/>
                <a:ea typeface="Noto Sans CJK HK"/>
              </a:rPr>
              <a:t>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8"/>
          <p:cNvSpPr/>
          <p:nvPr/>
        </p:nvSpPr>
        <p:spPr>
          <a:xfrm>
            <a:off x="4571640" y="338328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200,000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4571640" y="402336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같은 지역 거주자 </a:t>
            </a:r>
            <a:r>
              <a:rPr b="0" lang="en-US" sz="1800" spc="-1" strike="noStrike">
                <a:solidFill>
                  <a:srgbClr val="000000"/>
                </a:solidFill>
                <a:latin typeface="Noto Sans CJK HK"/>
                <a:ea typeface="Noto Sans CJK HK"/>
              </a:rPr>
              <a:t>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CustomShape 10"/>
          <p:cNvSpPr/>
          <p:nvPr/>
        </p:nvSpPr>
        <p:spPr>
          <a:xfrm>
            <a:off x="7955280" y="4754520"/>
            <a:ext cx="100548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제출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" name="CustomShape 11"/>
          <p:cNvSpPr/>
          <p:nvPr/>
        </p:nvSpPr>
        <p:spPr>
          <a:xfrm>
            <a:off x="2560320" y="146304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판매 기간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CustomShape 12"/>
          <p:cNvSpPr/>
          <p:nvPr/>
        </p:nvSpPr>
        <p:spPr>
          <a:xfrm>
            <a:off x="2560320" y="210312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배송 선택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13"/>
          <p:cNvSpPr/>
          <p:nvPr/>
        </p:nvSpPr>
        <p:spPr>
          <a:xfrm>
            <a:off x="2560320" y="274320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선택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14"/>
          <p:cNvSpPr/>
          <p:nvPr/>
        </p:nvSpPr>
        <p:spPr>
          <a:xfrm>
            <a:off x="2560320" y="338328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최저 금액 설정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CustomShape 15"/>
          <p:cNvSpPr/>
          <p:nvPr/>
        </p:nvSpPr>
        <p:spPr>
          <a:xfrm>
            <a:off x="2560320" y="402336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선호 구매자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16"/>
          <p:cNvSpPr/>
          <p:nvPr/>
        </p:nvSpPr>
        <p:spPr>
          <a:xfrm>
            <a:off x="457560" y="1463040"/>
            <a:ext cx="164556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판매 신청서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17"/>
          <p:cNvSpPr/>
          <p:nvPr/>
        </p:nvSpPr>
        <p:spPr>
          <a:xfrm>
            <a:off x="365760" y="4023360"/>
            <a:ext cx="1919880" cy="45684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xxxxxx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18"/>
          <p:cNvSpPr/>
          <p:nvPr/>
        </p:nvSpPr>
        <p:spPr>
          <a:xfrm>
            <a:off x="365760" y="3383280"/>
            <a:ext cx="1920240" cy="45684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소속 인증서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308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4571640" y="146304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2222.2.20 00:00 ~ 2222.2.28 23:00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6"/>
          <p:cNvSpPr/>
          <p:nvPr/>
        </p:nvSpPr>
        <p:spPr>
          <a:xfrm>
            <a:off x="4571640" y="210312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우체국 배송 </a:t>
            </a:r>
            <a:r>
              <a:rPr b="0" lang="en-US" sz="1800" spc="-1" strike="noStrike">
                <a:solidFill>
                  <a:srgbClr val="000000"/>
                </a:solidFill>
                <a:latin typeface="Noto Sans CJK HK"/>
                <a:ea typeface="Noto Sans CJK HK"/>
              </a:rPr>
              <a:t>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7"/>
          <p:cNvSpPr/>
          <p:nvPr/>
        </p:nvSpPr>
        <p:spPr>
          <a:xfrm>
            <a:off x="4571640" y="274320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소나무 </a:t>
            </a:r>
            <a:r>
              <a:rPr b="0" lang="en-US" sz="1800" spc="-1" strike="noStrike">
                <a:solidFill>
                  <a:srgbClr val="000000"/>
                </a:solidFill>
                <a:latin typeface="Noto Sans CJK HK"/>
                <a:ea typeface="Noto Sans CJK HK"/>
              </a:rPr>
              <a:t>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8"/>
          <p:cNvSpPr/>
          <p:nvPr/>
        </p:nvSpPr>
        <p:spPr>
          <a:xfrm>
            <a:off x="4571640" y="338328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200,000</a:t>
            </a:r>
            <a:r>
              <a:rPr b="0" lang="zh-CN" sz="1800" spc="-1" strike="noStrike">
                <a:latin typeface="Arial"/>
              </a:rPr>
              <a:t>원 </a:t>
            </a:r>
            <a:r>
              <a:rPr b="0" lang="en-US" sz="1800" spc="-1" strike="noStrike">
                <a:latin typeface="Arial"/>
              </a:rPr>
              <a:t>~ 250,000</a:t>
            </a:r>
            <a:r>
              <a:rPr b="0" lang="zh-CN" sz="1800" spc="-1" strike="noStrike">
                <a:latin typeface="Arial"/>
              </a:rPr>
              <a:t>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CustomShape 9"/>
          <p:cNvSpPr/>
          <p:nvPr/>
        </p:nvSpPr>
        <p:spPr>
          <a:xfrm>
            <a:off x="4571640" y="402336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Noto Sans CJK HK"/>
                <a:ea typeface="Noto Sans CJK HK"/>
              </a:rPr>
              <a:t>병충해 기록이 적을수록 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10"/>
          <p:cNvSpPr/>
          <p:nvPr/>
        </p:nvSpPr>
        <p:spPr>
          <a:xfrm>
            <a:off x="7955280" y="4754520"/>
            <a:ext cx="100548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제출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11"/>
          <p:cNvSpPr/>
          <p:nvPr/>
        </p:nvSpPr>
        <p:spPr>
          <a:xfrm>
            <a:off x="2560320" y="146304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구매 기간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12"/>
          <p:cNvSpPr/>
          <p:nvPr/>
        </p:nvSpPr>
        <p:spPr>
          <a:xfrm>
            <a:off x="2560320" y="210312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배송 선택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CustomShape 13"/>
          <p:cNvSpPr/>
          <p:nvPr/>
        </p:nvSpPr>
        <p:spPr>
          <a:xfrm>
            <a:off x="2560320" y="274320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latin typeface="Arial"/>
              </a:rPr>
              <a:t>나무 품종 선택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14"/>
          <p:cNvSpPr/>
          <p:nvPr/>
        </p:nvSpPr>
        <p:spPr>
          <a:xfrm>
            <a:off x="2560320" y="338328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가용 금액 설정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CustomShape 15"/>
          <p:cNvSpPr/>
          <p:nvPr/>
        </p:nvSpPr>
        <p:spPr>
          <a:xfrm>
            <a:off x="2560320" y="402336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요구 조건 설정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CustomShape 16"/>
          <p:cNvSpPr/>
          <p:nvPr/>
        </p:nvSpPr>
        <p:spPr>
          <a:xfrm>
            <a:off x="457560" y="1463040"/>
            <a:ext cx="164556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구매 신청서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17"/>
          <p:cNvSpPr/>
          <p:nvPr/>
        </p:nvSpPr>
        <p:spPr>
          <a:xfrm>
            <a:off x="365760" y="4023360"/>
            <a:ext cx="1919880" cy="45684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xxxxxx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18"/>
          <p:cNvSpPr/>
          <p:nvPr/>
        </p:nvSpPr>
        <p:spPr>
          <a:xfrm>
            <a:off x="365760" y="3383280"/>
            <a:ext cx="1920240" cy="45684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소속 인증서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19"/>
          <p:cNvSpPr/>
          <p:nvPr/>
        </p:nvSpPr>
        <p:spPr>
          <a:xfrm>
            <a:off x="365760" y="4023360"/>
            <a:ext cx="1919880" cy="45684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xxxxxx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20"/>
          <p:cNvSpPr/>
          <p:nvPr/>
        </p:nvSpPr>
        <p:spPr>
          <a:xfrm>
            <a:off x="365760" y="3383280"/>
            <a:ext cx="1920240" cy="45684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소속 인증서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3566160" y="164592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alreadyExist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3566160" y="23774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**************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1554480" y="155448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1554480" y="22860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Password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2011680" y="3749040"/>
            <a:ext cx="1188360" cy="548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7"/>
          <p:cNvSpPr/>
          <p:nvPr/>
        </p:nvSpPr>
        <p:spPr>
          <a:xfrm>
            <a:off x="3474720" y="3749040"/>
            <a:ext cx="237708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ID/passwd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찾기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8"/>
          <p:cNvSpPr/>
          <p:nvPr/>
        </p:nvSpPr>
        <p:spPr>
          <a:xfrm>
            <a:off x="6126480" y="3749040"/>
            <a:ext cx="118836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Login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7" name="Group 9"/>
          <p:cNvGrpSpPr/>
          <p:nvPr/>
        </p:nvGrpSpPr>
        <p:grpSpPr>
          <a:xfrm>
            <a:off x="2560320" y="640080"/>
            <a:ext cx="4023000" cy="822600"/>
            <a:chOff x="2560320" y="640080"/>
            <a:chExt cx="4023000" cy="822600"/>
          </a:xfrm>
        </p:grpSpPr>
        <p:grpSp>
          <p:nvGrpSpPr>
            <p:cNvPr id="58" name="Group 10"/>
            <p:cNvGrpSpPr/>
            <p:nvPr/>
          </p:nvGrpSpPr>
          <p:grpSpPr>
            <a:xfrm>
              <a:off x="2560320" y="640080"/>
              <a:ext cx="4023000" cy="822600"/>
              <a:chOff x="2560320" y="640080"/>
              <a:chExt cx="4023000" cy="822600"/>
            </a:xfrm>
          </p:grpSpPr>
          <p:sp>
            <p:nvSpPr>
              <p:cNvPr id="59" name="CustomShape 11"/>
              <p:cNvSpPr/>
              <p:nvPr/>
            </p:nvSpPr>
            <p:spPr>
              <a:xfrm>
                <a:off x="2560320" y="640080"/>
                <a:ext cx="4023000" cy="8226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zh-CN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회원가입 실패</a:t>
                </a: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[</a:t>
                </a:r>
                <a:r>
                  <a:rPr b="0" lang="zh-CN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오류코드 </a:t>
                </a: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P00 ]</a:t>
                </a: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“</a:t>
                </a:r>
                <a:r>
                  <a:rPr b="0" lang="zh-CN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이미 존재하는 </a:t>
                </a: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ID </a:t>
                </a:r>
                <a:r>
                  <a:rPr b="0" lang="zh-CN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입니다</a:t>
                </a: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.”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60" name="CustomShape 12"/>
              <p:cNvSpPr/>
              <p:nvPr/>
            </p:nvSpPr>
            <p:spPr>
              <a:xfrm>
                <a:off x="6126480" y="708840"/>
                <a:ext cx="365400" cy="27396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X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sp>
        <p:nvSpPr>
          <p:cNvPr id="61" name="CustomShape 13"/>
          <p:cNvSpPr/>
          <p:nvPr/>
        </p:nvSpPr>
        <p:spPr>
          <a:xfrm>
            <a:off x="1645920" y="2926080"/>
            <a:ext cx="6034680" cy="273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숫자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소문자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대문자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특수기호를 포함하여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글자 이상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329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8046720" y="5029200"/>
            <a:ext cx="914040" cy="548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구매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6"/>
          <p:cNvSpPr/>
          <p:nvPr/>
        </p:nvSpPr>
        <p:spPr>
          <a:xfrm>
            <a:off x="1005840" y="1188720"/>
            <a:ext cx="1554120" cy="109692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사진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CustomShape 7"/>
          <p:cNvSpPr/>
          <p:nvPr/>
        </p:nvSpPr>
        <p:spPr>
          <a:xfrm>
            <a:off x="822960" y="3108960"/>
            <a:ext cx="813780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CustomShape 8"/>
          <p:cNvSpPr/>
          <p:nvPr/>
        </p:nvSpPr>
        <p:spPr>
          <a:xfrm>
            <a:off x="822960" y="3749040"/>
            <a:ext cx="813780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" name="CustomShape 9"/>
          <p:cNvSpPr/>
          <p:nvPr/>
        </p:nvSpPr>
        <p:spPr>
          <a:xfrm>
            <a:off x="822960" y="4389120"/>
            <a:ext cx="813780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10"/>
          <p:cNvSpPr/>
          <p:nvPr/>
        </p:nvSpPr>
        <p:spPr>
          <a:xfrm>
            <a:off x="822960" y="2468880"/>
            <a:ext cx="813780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1"/>
          <p:cNvSpPr/>
          <p:nvPr/>
        </p:nvSpPr>
        <p:spPr>
          <a:xfrm>
            <a:off x="4846320" y="10058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2"/>
          <p:cNvSpPr/>
          <p:nvPr/>
        </p:nvSpPr>
        <p:spPr>
          <a:xfrm>
            <a:off x="4846320" y="14630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3"/>
          <p:cNvSpPr/>
          <p:nvPr/>
        </p:nvSpPr>
        <p:spPr>
          <a:xfrm>
            <a:off x="2834640" y="9144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CustomShape 14"/>
          <p:cNvSpPr/>
          <p:nvPr/>
        </p:nvSpPr>
        <p:spPr>
          <a:xfrm>
            <a:off x="2834640" y="13716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품종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CustomShape 15"/>
          <p:cNvSpPr/>
          <p:nvPr/>
        </p:nvSpPr>
        <p:spPr>
          <a:xfrm>
            <a:off x="4846320" y="19202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6"/>
          <p:cNvSpPr/>
          <p:nvPr/>
        </p:nvSpPr>
        <p:spPr>
          <a:xfrm>
            <a:off x="2834640" y="18288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지역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CustomShape 17"/>
          <p:cNvSpPr/>
          <p:nvPr/>
        </p:nvSpPr>
        <p:spPr>
          <a:xfrm>
            <a:off x="1097280" y="731520"/>
            <a:ext cx="137124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상세 정보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CustomShape 18"/>
          <p:cNvSpPr/>
          <p:nvPr/>
        </p:nvSpPr>
        <p:spPr>
          <a:xfrm>
            <a:off x="6766560" y="5029200"/>
            <a:ext cx="100548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목록으로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348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CustomShape 5"/>
          <p:cNvSpPr/>
          <p:nvPr/>
        </p:nvSpPr>
        <p:spPr>
          <a:xfrm>
            <a:off x="2560320" y="1371600"/>
            <a:ext cx="4663080" cy="3108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TreeConnector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에 얼마나 만족하셨나요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♥ ♥ ♥ ♥ ♥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TreeConnector</a:t>
            </a:r>
            <a:r>
              <a:rPr b="0" lang="zh-C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에 한마디 한다면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?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~~~@#$#@#@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CustomShape 6"/>
          <p:cNvSpPr/>
          <p:nvPr/>
        </p:nvSpPr>
        <p:spPr>
          <a:xfrm>
            <a:off x="6035040" y="374904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나가기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7"/>
          <p:cNvSpPr/>
          <p:nvPr/>
        </p:nvSpPr>
        <p:spPr>
          <a:xfrm>
            <a:off x="6766560" y="1554480"/>
            <a:ext cx="273960" cy="365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64" name="CustomShape 2"/>
          <p:cNvSpPr/>
          <p:nvPr/>
        </p:nvSpPr>
        <p:spPr>
          <a:xfrm>
            <a:off x="3566160" y="164592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3566160" y="23774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**************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1554480" y="155448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1554480" y="22860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Password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6"/>
          <p:cNvSpPr/>
          <p:nvPr/>
        </p:nvSpPr>
        <p:spPr>
          <a:xfrm>
            <a:off x="2011680" y="3749040"/>
            <a:ext cx="1188360" cy="548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CustomShape 7"/>
          <p:cNvSpPr/>
          <p:nvPr/>
        </p:nvSpPr>
        <p:spPr>
          <a:xfrm>
            <a:off x="3474720" y="3749040"/>
            <a:ext cx="237708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ID/passwd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찾기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CustomShape 8"/>
          <p:cNvSpPr/>
          <p:nvPr/>
        </p:nvSpPr>
        <p:spPr>
          <a:xfrm>
            <a:off x="6126480" y="3749040"/>
            <a:ext cx="118836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Login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1" name="Group 9"/>
          <p:cNvGrpSpPr/>
          <p:nvPr/>
        </p:nvGrpSpPr>
        <p:grpSpPr>
          <a:xfrm>
            <a:off x="2560320" y="640080"/>
            <a:ext cx="4023000" cy="822600"/>
            <a:chOff x="2560320" y="640080"/>
            <a:chExt cx="4023000" cy="822600"/>
          </a:xfrm>
        </p:grpSpPr>
        <p:grpSp>
          <p:nvGrpSpPr>
            <p:cNvPr id="72" name="Group 10"/>
            <p:cNvGrpSpPr/>
            <p:nvPr/>
          </p:nvGrpSpPr>
          <p:grpSpPr>
            <a:xfrm>
              <a:off x="2560320" y="640080"/>
              <a:ext cx="4023000" cy="822600"/>
              <a:chOff x="2560320" y="640080"/>
              <a:chExt cx="4023000" cy="822600"/>
            </a:xfrm>
          </p:grpSpPr>
          <p:sp>
            <p:nvSpPr>
              <p:cNvPr id="73" name="CustomShape 11"/>
              <p:cNvSpPr/>
              <p:nvPr/>
            </p:nvSpPr>
            <p:spPr>
              <a:xfrm>
                <a:off x="2560320" y="640080"/>
                <a:ext cx="4023000" cy="8226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zh-CN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회원가입 실패</a:t>
                </a: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[</a:t>
                </a:r>
                <a:r>
                  <a:rPr b="0" lang="zh-CN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오류코드 </a:t>
                </a: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P01 ]</a:t>
                </a: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“</a:t>
                </a: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Password </a:t>
                </a:r>
                <a:r>
                  <a:rPr b="0" lang="zh-CN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규칙을 지키지 않았습니다</a:t>
                </a: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.”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74" name="CustomShape 12"/>
              <p:cNvSpPr/>
              <p:nvPr/>
            </p:nvSpPr>
            <p:spPr>
              <a:xfrm>
                <a:off x="6126480" y="708840"/>
                <a:ext cx="365400" cy="27396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X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sp>
        <p:nvSpPr>
          <p:cNvPr id="75" name="CustomShape 13"/>
          <p:cNvSpPr/>
          <p:nvPr/>
        </p:nvSpPr>
        <p:spPr>
          <a:xfrm>
            <a:off x="1645920" y="2926080"/>
            <a:ext cx="6034680" cy="273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숫자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소문자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대문자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특수기호를 포함하여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글자 이상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3566160" y="164592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myTreeId010101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566160" y="23774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**************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554480" y="155448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1554480" y="22860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Password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2011680" y="3749040"/>
            <a:ext cx="118836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3474720" y="3749040"/>
            <a:ext cx="237708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ID/passwd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찾기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6126480" y="3749040"/>
            <a:ext cx="1188360" cy="548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1645920" y="2926080"/>
            <a:ext cx="6034680" cy="273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숫자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소문자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대문자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특수기호를 포함하여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글자 이상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960" y="1188720"/>
            <a:ext cx="3840120" cy="347436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914400" y="228600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인증서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국공립 기관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수목원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1645920" y="1280160"/>
            <a:ext cx="1919880" cy="54828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나의 인증서 목록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2103120" y="365760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추가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9"/>
          <p:cNvSpPr/>
          <p:nvPr/>
        </p:nvSpPr>
        <p:spPr>
          <a:xfrm>
            <a:off x="914400" y="182880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인증서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민간 수목협회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개인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10"/>
          <p:cNvSpPr/>
          <p:nvPr/>
        </p:nvSpPr>
        <p:spPr>
          <a:xfrm>
            <a:off x="3291840" y="365760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삭제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11"/>
          <p:cNvSpPr/>
          <p:nvPr/>
        </p:nvSpPr>
        <p:spPr>
          <a:xfrm>
            <a:off x="914400" y="731520"/>
            <a:ext cx="137124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12"/>
          <p:cNvSpPr/>
          <p:nvPr/>
        </p:nvSpPr>
        <p:spPr>
          <a:xfrm>
            <a:off x="4846320" y="1188720"/>
            <a:ext cx="3840120" cy="347436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계정 정보 수정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13"/>
          <p:cNvSpPr/>
          <p:nvPr/>
        </p:nvSpPr>
        <p:spPr>
          <a:xfrm>
            <a:off x="5029200" y="1828800"/>
            <a:ext cx="338292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 password :              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14"/>
          <p:cNvSpPr/>
          <p:nvPr/>
        </p:nvSpPr>
        <p:spPr>
          <a:xfrm>
            <a:off x="5029200" y="2560320"/>
            <a:ext cx="338292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 password check:    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15"/>
          <p:cNvSpPr/>
          <p:nvPr/>
        </p:nvSpPr>
        <p:spPr>
          <a:xfrm>
            <a:off x="5029200" y="3291840"/>
            <a:ext cx="338292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Email :                           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16"/>
          <p:cNvSpPr/>
          <p:nvPr/>
        </p:nvSpPr>
        <p:spPr>
          <a:xfrm>
            <a:off x="7223760" y="4023360"/>
            <a:ext cx="118836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변경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22960" y="1188720"/>
            <a:ext cx="3840120" cy="347436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914400" y="228600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인증서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국공립 기관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수목원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1645920" y="1280160"/>
            <a:ext cx="1919880" cy="54828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나의 인증서 목록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2103120" y="365760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추가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914400" y="182880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인증서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민간 수목협회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개인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3291840" y="365760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삭제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11"/>
          <p:cNvSpPr/>
          <p:nvPr/>
        </p:nvSpPr>
        <p:spPr>
          <a:xfrm>
            <a:off x="914400" y="731520"/>
            <a:ext cx="137124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12"/>
          <p:cNvSpPr/>
          <p:nvPr/>
        </p:nvSpPr>
        <p:spPr>
          <a:xfrm>
            <a:off x="4846320" y="1188720"/>
            <a:ext cx="3840120" cy="347436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계정 정보 수정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13"/>
          <p:cNvSpPr/>
          <p:nvPr/>
        </p:nvSpPr>
        <p:spPr>
          <a:xfrm>
            <a:off x="5029200" y="1828800"/>
            <a:ext cx="338292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 password :              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14"/>
          <p:cNvSpPr/>
          <p:nvPr/>
        </p:nvSpPr>
        <p:spPr>
          <a:xfrm>
            <a:off x="5029200" y="2560320"/>
            <a:ext cx="338292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 password check:    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15"/>
          <p:cNvSpPr/>
          <p:nvPr/>
        </p:nvSpPr>
        <p:spPr>
          <a:xfrm>
            <a:off x="5029200" y="3291840"/>
            <a:ext cx="338292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Email :                           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16"/>
          <p:cNvSpPr/>
          <p:nvPr/>
        </p:nvSpPr>
        <p:spPr>
          <a:xfrm>
            <a:off x="7223760" y="4023360"/>
            <a:ext cx="118836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변경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17"/>
          <p:cNvSpPr/>
          <p:nvPr/>
        </p:nvSpPr>
        <p:spPr>
          <a:xfrm>
            <a:off x="2560320" y="1188720"/>
            <a:ext cx="4023000" cy="34743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새 인증서 발급 진행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18"/>
          <p:cNvSpPr/>
          <p:nvPr/>
        </p:nvSpPr>
        <p:spPr>
          <a:xfrm>
            <a:off x="2651760" y="1828800"/>
            <a:ext cx="118836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소속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19"/>
          <p:cNvSpPr/>
          <p:nvPr/>
        </p:nvSpPr>
        <p:spPr>
          <a:xfrm>
            <a:off x="2651760" y="3291840"/>
            <a:ext cx="118836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핸드폰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20"/>
          <p:cNvSpPr/>
          <p:nvPr/>
        </p:nvSpPr>
        <p:spPr>
          <a:xfrm>
            <a:off x="2651760" y="2560320"/>
            <a:ext cx="118836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이름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21"/>
          <p:cNvSpPr/>
          <p:nvPr/>
        </p:nvSpPr>
        <p:spPr>
          <a:xfrm>
            <a:off x="4023360" y="1828800"/>
            <a:ext cx="228564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산림청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나무의사 </a:t>
            </a:r>
            <a:r>
              <a:rPr b="0" lang="en-US" sz="1800" spc="-1" strike="noStrike">
                <a:solidFill>
                  <a:srgbClr val="000000"/>
                </a:solidFill>
                <a:latin typeface="Noto Sans CJK HK"/>
                <a:ea typeface="Noto Sans CJK HK"/>
              </a:rPr>
              <a:t>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22"/>
          <p:cNvSpPr/>
          <p:nvPr/>
        </p:nvSpPr>
        <p:spPr>
          <a:xfrm>
            <a:off x="4023360" y="2560320"/>
            <a:ext cx="228564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홍길동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23"/>
          <p:cNvSpPr/>
          <p:nvPr/>
        </p:nvSpPr>
        <p:spPr>
          <a:xfrm>
            <a:off x="4023360" y="3291840"/>
            <a:ext cx="228564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010-1234-1234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24"/>
          <p:cNvSpPr/>
          <p:nvPr/>
        </p:nvSpPr>
        <p:spPr>
          <a:xfrm>
            <a:off x="5394960" y="393192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인증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25"/>
          <p:cNvSpPr/>
          <p:nvPr/>
        </p:nvSpPr>
        <p:spPr>
          <a:xfrm>
            <a:off x="6126480" y="1371600"/>
            <a:ext cx="273960" cy="273960"/>
          </a:xfrm>
          <a:prstGeom prst="rect">
            <a:avLst/>
          </a:prstGeom>
          <a:solidFill>
            <a:srgbClr val="ffffd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1463040" y="100584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나무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4937760" y="100584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거래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1463040" y="338328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정보 조회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4937760" y="338328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진료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463040" y="1005840"/>
            <a:ext cx="3108600" cy="201132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나무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4937760" y="100584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거래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1463040" y="338328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정보 조회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4937760" y="338328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 진료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822960" y="2194560"/>
            <a:ext cx="813780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나무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의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822960" y="2834640"/>
            <a:ext cx="813780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나무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의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822960" y="3474720"/>
            <a:ext cx="813780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나무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의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822960" y="1554480"/>
            <a:ext cx="813780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나무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 |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품종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지역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상태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소유 시작일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8046720" y="420624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삭제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7040880" y="420624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수정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6035040" y="420624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등록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12"/>
          <p:cNvSpPr/>
          <p:nvPr/>
        </p:nvSpPr>
        <p:spPr>
          <a:xfrm>
            <a:off x="822960" y="1005840"/>
            <a:ext cx="137124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 나무 관리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LibreOffice/6.4.2.2$Linux_X86_64 LibreOffice_project/470efa65018866d4eccd0320fc85de07297c8d71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2020-04-17T19:20:35Z</dcterms:created>
  <dc:creator/>
  <dc:description/>
  <dc:language>en-US</dc:language>
  <cp:lastModifiedBy/>
  <dcterms:modified xsi:type="dcterms:W3CDTF">2020-04-18T16:57:27Z</dcterms:modified>
  <cp:revision>5</cp:revision>
  <dc:subject/>
  <dc:title/>
</cp:coreProperties>
</file>