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611b683e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611b683e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611b683e2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611b683e2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611b683e2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611b683e2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611b683e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611b683e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611b683e2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611b683e2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611b683e2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611b683e2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11b683e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611b683e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11b683e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11b683e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[WeekdaysIdea] 박지은 이재호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프로토타입에서 변경된 사항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진료를 희망할 때 의사를 직접 선택할 수 있도록 함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별점 등의 사용자 평가를 통해 의사를 평가할 수 있도록 함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병의 증상을 미리 지정된 항목을 통해 볼 수 있도록 함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나무 매매 삭제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설문조사</a:t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232300"/>
            <a:ext cx="5142749" cy="4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기능에 개선점?</a:t>
            </a:r>
            <a:endParaRPr/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900"/>
              <a:t>병에 대한 증상을 고정해서 보지 말고 업데이트하며 빠른 진료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필요한 기능?</a:t>
            </a:r>
            <a:endParaRPr/>
          </a:p>
        </p:txBody>
      </p:sp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118585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기초적인 관리법이나 계절별 유행하는 정보 알림이 있으면 좋을 것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마음에 드는 기능?</a:t>
            </a:r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900"/>
              <a:t>피드백을 반영한 기능 모두 평가가 좋음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개선된 이전과 이후의 비교</a:t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/>
              <a:t>개선된 점 모두 마음에 들고, 나무 매매는 다른 방식으로 살릴 수 있다면 좋을 것 같다.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추가로 불편할 것 같은 사항?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12055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신속한 진료가 필요할 경우에는 다른 기능이 필요할 수 있을 것 같다.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