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699-021B-4328-AE4B-219857F4E7B7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0E5649-4E07-412D-A5D6-06EC9CDCE9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699-021B-4328-AE4B-219857F4E7B7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649-4E07-412D-A5D6-06EC9CDC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699-021B-4328-AE4B-219857F4E7B7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649-4E07-412D-A5D6-06EC9CDC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699-021B-4328-AE4B-219857F4E7B7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649-4E07-412D-A5D6-06EC9CDC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699-021B-4328-AE4B-219857F4E7B7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649-4E07-412D-A5D6-06EC9CDCE9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699-021B-4328-AE4B-219857F4E7B7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649-4E07-412D-A5D6-06EC9CDC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699-021B-4328-AE4B-219857F4E7B7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649-4E07-412D-A5D6-06EC9CDC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699-021B-4328-AE4B-219857F4E7B7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649-4E07-412D-A5D6-06EC9CDC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699-021B-4328-AE4B-219857F4E7B7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649-4E07-412D-A5D6-06EC9CDCE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699-021B-4328-AE4B-219857F4E7B7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649-4E07-412D-A5D6-06EC9CDCE9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699-021B-4328-AE4B-219857F4E7B7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5649-4E07-412D-A5D6-06EC9CDCE9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9AC9699-021B-4328-AE4B-219857F4E7B7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10E5649-4E07-412D-A5D6-06EC9CDCE9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ftabled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0746"/>
            <a:ext cx="8839200" cy="6641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9305" y="228600"/>
            <a:ext cx="5872295" cy="788634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GIFT #201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you..!!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36456" y="3200399"/>
            <a:ext cx="7696200" cy="129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Problem statement</a:t>
            </a:r>
          </a:p>
          <a:p>
            <a:r>
              <a:rPr lang="en-US" dirty="0" smtClean="0"/>
              <a:t>Team overview</a:t>
            </a:r>
          </a:p>
          <a:p>
            <a:r>
              <a:rPr lang="en-US" dirty="0" smtClean="0"/>
              <a:t>Society</a:t>
            </a:r>
          </a:p>
          <a:p>
            <a:pPr lvl="1"/>
            <a:r>
              <a:rPr lang="en-US" b="1" dirty="0" smtClean="0"/>
              <a:t>Impacted community</a:t>
            </a:r>
            <a:endParaRPr lang="en-US" b="1" dirty="0"/>
          </a:p>
          <a:p>
            <a:r>
              <a:rPr lang="en-US" dirty="0" smtClean="0"/>
              <a:t>Tech discussion</a:t>
            </a:r>
          </a:p>
          <a:p>
            <a:pPr lvl="1"/>
            <a:r>
              <a:rPr lang="en-US" b="1" dirty="0" smtClean="0"/>
              <a:t>Proposed Solution</a:t>
            </a:r>
          </a:p>
          <a:p>
            <a:pPr lvl="1"/>
            <a:r>
              <a:rPr lang="en-US" b="1" dirty="0" smtClean="0"/>
              <a:t>Innovation</a:t>
            </a:r>
          </a:p>
          <a:p>
            <a:pPr lvl="1"/>
            <a:r>
              <a:rPr lang="en-US" b="1" dirty="0" smtClean="0"/>
              <a:t>Technologies</a:t>
            </a:r>
          </a:p>
          <a:p>
            <a:pPr lvl="1"/>
            <a:r>
              <a:rPr lang="en-US" dirty="0" smtClean="0"/>
              <a:t>Implementation</a:t>
            </a:r>
          </a:p>
          <a:p>
            <a:r>
              <a:rPr lang="en-US" b="1" dirty="0" smtClean="0"/>
              <a:t>Cost Savings</a:t>
            </a:r>
          </a:p>
          <a:p>
            <a:r>
              <a:rPr lang="en-US" dirty="0" smtClean="0"/>
              <a:t>Challenges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82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Disabled persons are not able to browse the </a:t>
            </a:r>
            <a:r>
              <a:rPr lang="en-US" dirty="0"/>
              <a:t>website (</a:t>
            </a:r>
            <a:r>
              <a:rPr lang="en-US" dirty="0">
                <a:hlinkClick r:id="rId2"/>
              </a:rPr>
              <a:t>http://www.giftabled.org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All Donations are offline</a:t>
            </a:r>
          </a:p>
          <a:p>
            <a:endParaRPr lang="en-US" dirty="0"/>
          </a:p>
          <a:p>
            <a:r>
              <a:rPr lang="en-US" dirty="0" smtClean="0"/>
              <a:t>Offline Donor conversion ratio is less</a:t>
            </a:r>
          </a:p>
        </p:txBody>
      </p:sp>
    </p:spTree>
    <p:extLst>
      <p:ext uri="{BB962C8B-B14F-4D97-AF65-F5344CB8AC3E}">
        <p14:creationId xmlns:p14="http://schemas.microsoft.com/office/powerpoint/2010/main" val="3362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Nitin Gupta</a:t>
            </a:r>
          </a:p>
          <a:p>
            <a:r>
              <a:rPr lang="en-US" dirty="0" smtClean="0"/>
              <a:t>Mayur Mahant</a:t>
            </a:r>
          </a:p>
          <a:p>
            <a:r>
              <a:rPr lang="en-US" dirty="0" err="1" smtClean="0"/>
              <a:t>Krupesh</a:t>
            </a:r>
            <a:r>
              <a:rPr lang="en-US" dirty="0" smtClean="0"/>
              <a:t> Patel</a:t>
            </a:r>
          </a:p>
          <a:p>
            <a:r>
              <a:rPr lang="en-US" dirty="0" err="1" smtClean="0"/>
              <a:t>Dharmesh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endParaRPr lang="en-US" dirty="0" smtClean="0"/>
          </a:p>
          <a:p>
            <a:r>
              <a:rPr lang="en-US" dirty="0" err="1" smtClean="0"/>
              <a:t>Dipen</a:t>
            </a:r>
            <a:r>
              <a:rPr lang="en-US" dirty="0" smtClean="0"/>
              <a:t> Jogi</a:t>
            </a:r>
          </a:p>
          <a:p>
            <a:r>
              <a:rPr lang="en-US" dirty="0" smtClean="0"/>
              <a:t>Stephen</a:t>
            </a:r>
          </a:p>
          <a:p>
            <a:r>
              <a:rPr lang="en-US" dirty="0" smtClean="0"/>
              <a:t>Saravanan Thandapani</a:t>
            </a:r>
          </a:p>
          <a:p>
            <a:r>
              <a:rPr lang="en-US" dirty="0" smtClean="0"/>
              <a:t>Balaji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Impacted </a:t>
            </a:r>
            <a:r>
              <a:rPr lang="en-US" dirty="0" smtClean="0"/>
              <a:t>community -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Blindness, low vision, color-blindness</a:t>
            </a:r>
          </a:p>
          <a:p>
            <a:r>
              <a:rPr lang="en-US" dirty="0" smtClean="0"/>
              <a:t>Hearing</a:t>
            </a:r>
          </a:p>
          <a:p>
            <a:pPr lvl="1"/>
            <a:r>
              <a:rPr lang="en-US" dirty="0" smtClean="0"/>
              <a:t>Deafness &amp; heard of hearing</a:t>
            </a:r>
          </a:p>
          <a:p>
            <a:r>
              <a:rPr lang="en-US" dirty="0" smtClean="0"/>
              <a:t>Motor</a:t>
            </a:r>
          </a:p>
          <a:p>
            <a:pPr lvl="1"/>
            <a:r>
              <a:rPr lang="en-US" dirty="0" smtClean="0"/>
              <a:t>Inability to use a mouse, slow response time, limited fine monitor control</a:t>
            </a:r>
          </a:p>
        </p:txBody>
      </p:sp>
      <p:pic>
        <p:nvPicPr>
          <p:cNvPr id="1026" name="Picture 2" descr="C:\Users\ngupta1\AppData\Roaming\Skype\facebook#3anitnew\media_messaging\media_cache_v2\^01D757069E60096DECD36652D7FED6B23C46FDB409EC6F33DF^pimgpsh_fullsize_dist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43400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Tech </a:t>
            </a:r>
            <a:r>
              <a:rPr lang="en-US" dirty="0" smtClean="0"/>
              <a:t>discussion -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886200" cy="4373563"/>
          </a:xfrm>
        </p:spPr>
        <p:txBody>
          <a:bodyPr/>
          <a:lstStyle/>
          <a:p>
            <a:r>
              <a:rPr lang="en-US" dirty="0" smtClean="0"/>
              <a:t>Tech stack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HTML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798637"/>
            <a:ext cx="4038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Frameworks</a:t>
            </a:r>
          </a:p>
          <a:p>
            <a:pPr lvl="1"/>
            <a:r>
              <a:rPr lang="en-US" dirty="0" err="1" smtClean="0"/>
              <a:t>Wordpress</a:t>
            </a:r>
            <a:endParaRPr lang="en-US" dirty="0" smtClean="0"/>
          </a:p>
          <a:p>
            <a:pPr lvl="2"/>
            <a:r>
              <a:rPr lang="en-US" dirty="0" smtClean="0"/>
              <a:t>Themes</a:t>
            </a:r>
          </a:p>
          <a:p>
            <a:pPr lvl="2"/>
            <a:r>
              <a:rPr lang="en-US" dirty="0" smtClean="0"/>
              <a:t>Plugin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Google</a:t>
            </a:r>
          </a:p>
          <a:p>
            <a:pPr lvl="2"/>
            <a:r>
              <a:rPr lang="en-US" dirty="0" smtClean="0"/>
              <a:t>Text render engine</a:t>
            </a:r>
          </a:p>
          <a:p>
            <a:pPr lvl="1"/>
            <a:r>
              <a:rPr lang="en-US" dirty="0" smtClean="0"/>
              <a:t>Accessibility testing</a:t>
            </a:r>
          </a:p>
          <a:p>
            <a:pPr lvl="2"/>
            <a:r>
              <a:rPr lang="en-US" dirty="0" smtClean="0"/>
              <a:t>AATT (PayPal </a:t>
            </a:r>
            <a:r>
              <a:rPr lang="en-US" sz="1600" dirty="0" smtClean="0"/>
              <a:t>open source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Wave.webaim.org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9747001">
            <a:off x="503745" y="4491463"/>
            <a:ext cx="429312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 Source Technologies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2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&amp; Extendibility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JAWS license cost is 1000$ per windows system</a:t>
            </a:r>
          </a:p>
          <a:p>
            <a:r>
              <a:rPr lang="en-US" dirty="0" smtClean="0"/>
              <a:t>Solution provided will work for any website with small configuration changes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6553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891506"/>
            <a:ext cx="63817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3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http://www.giftabled.org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128</TotalTime>
  <Words>160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GIFT #201</vt:lpstr>
      <vt:lpstr>Contents</vt:lpstr>
      <vt:lpstr>Problem statement</vt:lpstr>
      <vt:lpstr>Team overview</vt:lpstr>
      <vt:lpstr>Impacted community - Society</vt:lpstr>
      <vt:lpstr>Tech discussion - Technologies</vt:lpstr>
      <vt:lpstr>Innovation &amp; Extendibility</vt:lpstr>
      <vt:lpstr>Implementation</vt:lpstr>
      <vt:lpstr>Demo</vt:lpstr>
      <vt:lpstr>Thank you..!!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Chappan Chowk’s Hack</dc:title>
  <dc:creator>Gupta, Nitin</dc:creator>
  <cp:lastModifiedBy>Mahant, Mayur(AWF)</cp:lastModifiedBy>
  <cp:revision>110</cp:revision>
  <dcterms:created xsi:type="dcterms:W3CDTF">2015-11-29T04:11:04Z</dcterms:created>
  <dcterms:modified xsi:type="dcterms:W3CDTF">2015-11-29T07:03:25Z</dcterms:modified>
</cp:coreProperties>
</file>