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3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yal%20parida\Documents\Data%20analysis%20project%20Group-1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yal%20parida\Downloads\Copy%20of%20Book1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yal%20parida\Documents\Data%20analysis%20project%20Group-14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payal%20parida\Documents\Data%20analysis%20project%20Group-14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payal%20parida\Documents\Data%20analysis%20project%20Group-14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payal%20parida\Documents\Data%20analysis%20project%20Group-1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solidFill>
          <a:schemeClr val="bg2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Sheet4!$G$7</c:f>
              <c:strCache>
                <c:ptCount val="1"/>
                <c:pt idx="0">
                  <c:v>Count of Access_to_Resources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Sheet4!$E$8:$F$16</c:f>
              <c:multiLvlStrCache>
                <c:ptCount val="9"/>
                <c:lvl>
                  <c:pt idx="1">
                    <c:v>Yes</c:v>
                  </c:pt>
                  <c:pt idx="2">
                    <c:v>No</c:v>
                  </c:pt>
                  <c:pt idx="4">
                    <c:v>Yes</c:v>
                  </c:pt>
                  <c:pt idx="5">
                    <c:v>No</c:v>
                  </c:pt>
                  <c:pt idx="7">
                    <c:v>Yes</c:v>
                  </c:pt>
                  <c:pt idx="8">
                    <c:v>No</c:v>
                  </c:pt>
                </c:lvl>
                <c:lvl>
                  <c:pt idx="0">
                    <c:v>High</c:v>
                  </c:pt>
                  <c:pt idx="3">
                    <c:v>Low</c:v>
                  </c:pt>
                  <c:pt idx="6">
                    <c:v>Medium</c:v>
                  </c:pt>
                </c:lvl>
              </c:multiLvlStrCache>
            </c:multiLvlStrRef>
          </c:cat>
          <c:val>
            <c:numRef>
              <c:f>Sheet4!$G$8:$G$16</c:f>
              <c:numCache>
                <c:formatCode>General</c:formatCode>
                <c:ptCount val="9"/>
                <c:pt idx="0">
                  <c:v>1269</c:v>
                </c:pt>
                <c:pt idx="1">
                  <c:v>1167</c:v>
                </c:pt>
                <c:pt idx="2">
                  <c:v>102</c:v>
                </c:pt>
                <c:pt idx="3">
                  <c:v>2672</c:v>
                </c:pt>
                <c:pt idx="4">
                  <c:v>2461</c:v>
                </c:pt>
                <c:pt idx="5">
                  <c:v>211</c:v>
                </c:pt>
                <c:pt idx="6">
                  <c:v>2666</c:v>
                </c:pt>
                <c:pt idx="7">
                  <c:v>2480</c:v>
                </c:pt>
                <c:pt idx="8">
                  <c:v>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C8-4F87-B53B-1467D9090B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2580159"/>
        <c:axId val="1132583519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Sheet4!$H$7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Sheet4!$E$8:$F$16</c15:sqref>
                        </c15:formulaRef>
                      </c:ext>
                    </c:extLst>
                    <c:multiLvlStrCache>
                      <c:ptCount val="9"/>
                      <c:lvl>
                        <c:pt idx="1">
                          <c:v>Yes</c:v>
                        </c:pt>
                        <c:pt idx="2">
                          <c:v>No</c:v>
                        </c:pt>
                        <c:pt idx="4">
                          <c:v>Yes</c:v>
                        </c:pt>
                        <c:pt idx="5">
                          <c:v>No</c:v>
                        </c:pt>
                        <c:pt idx="7">
                          <c:v>Yes</c:v>
                        </c:pt>
                        <c:pt idx="8">
                          <c:v>No</c:v>
                        </c:pt>
                      </c:lvl>
                      <c:lvl>
                        <c:pt idx="0">
                          <c:v>High</c:v>
                        </c:pt>
                        <c:pt idx="3">
                          <c:v>Low</c:v>
                        </c:pt>
                        <c:pt idx="6">
                          <c:v>Medium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Sheet4!$H$8:$H$16</c15:sqref>
                        </c15:formulaRef>
                      </c:ext>
                    </c:extLst>
                    <c:numCache>
                      <c:formatCode>General</c:formatCode>
                      <c:ptCount val="9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02C8-4F87-B53B-1467D9090BB4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Sheet4!$I$7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Sheet4!$E$8:$F$16</c15:sqref>
                        </c15:formulaRef>
                      </c:ext>
                    </c:extLst>
                    <c:multiLvlStrCache>
                      <c:ptCount val="9"/>
                      <c:lvl>
                        <c:pt idx="1">
                          <c:v>Yes</c:v>
                        </c:pt>
                        <c:pt idx="2">
                          <c:v>No</c:v>
                        </c:pt>
                        <c:pt idx="4">
                          <c:v>Yes</c:v>
                        </c:pt>
                        <c:pt idx="5">
                          <c:v>No</c:v>
                        </c:pt>
                        <c:pt idx="7">
                          <c:v>Yes</c:v>
                        </c:pt>
                        <c:pt idx="8">
                          <c:v>No</c:v>
                        </c:pt>
                      </c:lvl>
                      <c:lvl>
                        <c:pt idx="0">
                          <c:v>High</c:v>
                        </c:pt>
                        <c:pt idx="3">
                          <c:v>Low</c:v>
                        </c:pt>
                        <c:pt idx="6">
                          <c:v>Medium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Sheet4!$I$8:$I$16</c15:sqref>
                        </c15:formulaRef>
                      </c:ext>
                    </c:extLst>
                    <c:numCache>
                      <c:formatCode>General</c:formatCode>
                      <c:ptCount val="9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02C8-4F87-B53B-1467D9090BB4}"/>
                  </c:ext>
                </c:extLst>
              </c15:ser>
            </c15:filteredBarSeries>
          </c:ext>
        </c:extLst>
      </c:barChart>
      <c:catAx>
        <c:axId val="1132580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2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2583519"/>
        <c:crosses val="autoZero"/>
        <c:auto val="1"/>
        <c:lblAlgn val="ctr"/>
        <c:lblOffset val="100"/>
        <c:noMultiLvlLbl val="0"/>
      </c:catAx>
      <c:valAx>
        <c:axId val="1132583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2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2580159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3405555828674179"/>
          <c:y val="3.8936870150136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20711081713615"/>
          <c:y val="0.20630978769551106"/>
          <c:w val="0.83316961113370547"/>
          <c:h val="0.66465193547779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Count of Access_to_Resources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Sheet3!$A$4:$A$8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Medium</c:v>
                </c:pt>
                <c:pt idx="3">
                  <c:v>Grand Total</c:v>
                </c:pt>
              </c:strCache>
            </c:strRef>
          </c:cat>
          <c:val>
            <c:numRef>
              <c:f>Sheet3!$B$4:$B$8</c:f>
              <c:numCache>
                <c:formatCode>General</c:formatCode>
                <c:ptCount val="5"/>
                <c:pt idx="0">
                  <c:v>1269</c:v>
                </c:pt>
                <c:pt idx="1">
                  <c:v>2672</c:v>
                </c:pt>
                <c:pt idx="2">
                  <c:v>2666</c:v>
                </c:pt>
                <c:pt idx="3">
                  <c:v>6607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8E-4D64-9457-9AC5E7D6D6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2544063"/>
        <c:axId val="1342535903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Sheet3!$C$3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Sheet3!$A$4:$A$8</c15:sqref>
                        </c15:formulaRef>
                      </c:ext>
                    </c:extLst>
                    <c:strCache>
                      <c:ptCount val="4"/>
                      <c:pt idx="0">
                        <c:v>High</c:v>
                      </c:pt>
                      <c:pt idx="1">
                        <c:v>Low</c:v>
                      </c:pt>
                      <c:pt idx="2">
                        <c:v>Medium</c:v>
                      </c:pt>
                      <c:pt idx="3">
                        <c:v>Grand Total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Sheet3!$C$4:$C$8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0E8E-4D64-9457-9AC5E7D6D623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Sheet3!$D$3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Sheet3!$A$4:$A$8</c15:sqref>
                        </c15:formulaRef>
                      </c:ext>
                    </c:extLst>
                    <c:strCache>
                      <c:ptCount val="4"/>
                      <c:pt idx="0">
                        <c:v>High</c:v>
                      </c:pt>
                      <c:pt idx="1">
                        <c:v>Low</c:v>
                      </c:pt>
                      <c:pt idx="2">
                        <c:v>Medium</c:v>
                      </c:pt>
                      <c:pt idx="3">
                        <c:v>Grand Total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Sheet3!$D$4:$D$8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0E8E-4D64-9457-9AC5E7D6D623}"/>
                  </c:ext>
                </c:extLst>
              </c15:ser>
            </c15:filteredBarSeries>
          </c:ext>
        </c:extLst>
      </c:barChart>
      <c:catAx>
        <c:axId val="1342544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535903"/>
        <c:crosses val="autoZero"/>
        <c:auto val="1"/>
        <c:lblAlgn val="ctr"/>
        <c:lblOffset val="100"/>
        <c:noMultiLvlLbl val="0"/>
      </c:catAx>
      <c:valAx>
        <c:axId val="1342535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544063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teacher quality with family income</a:t>
            </a:r>
          </a:p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0.11224936382104894"/>
          <c:y val="4.647786103028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8370437057230351E-2"/>
          <c:y val="0.3940151519656796"/>
          <c:w val="0.93909786367337966"/>
          <c:h val="0.58855579515280976"/>
        </c:manualLayout>
      </c:layout>
      <c:pie3DChart>
        <c:varyColors val="1"/>
        <c:ser>
          <c:idx val="0"/>
          <c:order val="0"/>
          <c:explosion val="19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E9F-4405-9E2F-132C4C0631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E9F-4405-9E2F-132C4C0631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E9F-4405-9E2F-132C4C0631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E9F-4405-9E2F-132C4C0631FD}"/>
              </c:ext>
            </c:extLst>
          </c:dPt>
          <c:cat>
            <c:strRef>
              <c:f>Sheet2!$D$12:$D$15</c:f>
              <c:strCache>
                <c:ptCount val="3"/>
                <c:pt idx="0">
                  <c:v>School_Type</c:v>
                </c:pt>
                <c:pt idx="1">
                  <c:v>Public</c:v>
                </c:pt>
                <c:pt idx="2">
                  <c:v>Private</c:v>
                </c:pt>
              </c:strCache>
            </c:strRef>
          </c:cat>
          <c:val>
            <c:numRef>
              <c:f>Sheet2!$E$12:$E$15</c:f>
              <c:numCache>
                <c:formatCode>General</c:formatCode>
                <c:ptCount val="4"/>
                <c:pt idx="0">
                  <c:v>0</c:v>
                </c:pt>
                <c:pt idx="1">
                  <c:v>4543</c:v>
                </c:pt>
                <c:pt idx="2">
                  <c:v>1986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E9F-4405-9E2F-132C4C0631FD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A-AE9F-4405-9E2F-132C4C0631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C-AE9F-4405-9E2F-132C4C0631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E-AE9F-4405-9E2F-132C4C0631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0-AE9F-4405-9E2F-132C4C0631FD}"/>
              </c:ext>
            </c:extLst>
          </c:dPt>
          <c:cat>
            <c:strRef>
              <c:f>Sheet2!$D$12:$D$15</c:f>
              <c:strCache>
                <c:ptCount val="3"/>
                <c:pt idx="0">
                  <c:v>School_Type</c:v>
                </c:pt>
                <c:pt idx="1">
                  <c:v>Public</c:v>
                </c:pt>
                <c:pt idx="2">
                  <c:v>Private</c:v>
                </c:pt>
              </c:strCache>
            </c:strRef>
          </c:cat>
          <c:val>
            <c:numRef>
              <c:f>Sheet2!$F$12:$F$15</c:f>
              <c:numCache>
                <c:formatCode>General</c:formatCode>
                <c:ptCount val="4"/>
                <c:pt idx="0">
                  <c:v>0</c:v>
                </c:pt>
                <c:pt idx="1">
                  <c:v>4598</c:v>
                </c:pt>
                <c:pt idx="2">
                  <c:v>2009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E9F-4405-9E2F-132C4C0631FD}"/>
            </c:ext>
          </c:extLst>
        </c:ser>
        <c:ser>
          <c:idx val="2"/>
          <c:order val="2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AE9F-4405-9E2F-132C4C0631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AE9F-4405-9E2F-132C4C0631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AE9F-4405-9E2F-132C4C0631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AE9F-4405-9E2F-132C4C0631FD}"/>
              </c:ext>
            </c:extLst>
          </c:dPt>
          <c:cat>
            <c:strRef>
              <c:f>Sheet2!$D$12:$D$15</c:f>
              <c:strCache>
                <c:ptCount val="3"/>
                <c:pt idx="0">
                  <c:v>School_Type</c:v>
                </c:pt>
                <c:pt idx="1">
                  <c:v>Public</c:v>
                </c:pt>
                <c:pt idx="2">
                  <c:v>Private</c:v>
                </c:pt>
              </c:strCache>
            </c:strRef>
          </c:cat>
          <c:val>
            <c:numRef>
              <c:f>Sheet2!$G$12:$G$15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1A-AE9F-4405-9E2F-132C4C0631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Sheet2!$D$28:$D$34</cx:f>
        <cx:lvl ptCount="7" formatCode="General">
          <cx:pt idx="0">3</cx:pt>
          <cx:pt idx="1">4</cx:pt>
          <cx:pt idx="2">2</cx:pt>
          <cx:pt idx="3">1</cx:pt>
          <cx:pt idx="4">5</cx:pt>
          <cx:pt idx="5">6</cx:pt>
        </cx:lvl>
      </cx:numDim>
    </cx:data>
    <cx:data id="1">
      <cx:numDim type="val">
        <cx:f>Sheet2!$E$28:$E$34</cx:f>
        <cx:lvl ptCount="7" formatCode="General">
          <cx:pt idx="0">2545</cx:pt>
          <cx:pt idx="1">1575</cx:pt>
          <cx:pt idx="2">1627</cx:pt>
          <cx:pt idx="3">421</cx:pt>
          <cx:pt idx="4">407</cx:pt>
          <cx:pt idx="5">32</cx:pt>
        </cx:lvl>
      </cx:numDim>
    </cx:data>
    <cx:data id="2">
      <cx:numDim type="val">
        <cx:f>Sheet2!$F$28:$F$34</cx:f>
        <cx:lvl ptCount="7" formatCode="General"/>
      </cx:numDim>
    </cx:data>
    <cx:data id="3">
      <cx:numDim type="val">
        <cx:f>Sheet2!$G$28:$G$34</cx:f>
        <cx:lvl ptCount="7" formatCode="General"/>
      </cx:numDim>
    </cx:data>
  </cx:chartData>
  <cx:chart>
    <cx:title pos="t" align="ctr" overlay="0"/>
    <cx:plotArea>
      <cx:plotAreaRegion>
        <cx:series layoutId="clusteredColumn" uniqueId="{7ABB9A4B-F16F-4D3F-9E87-6A268F80185B}" formatIdx="0">
          <cx:tx>
            <cx:txData>
              <cx:f>Sheet2!$D$27</cx:f>
              <cx:v>Physical_Activity</cx:v>
            </cx:txData>
          </cx:tx>
          <cx:dataId val="0"/>
          <cx:layoutPr>
            <cx:binning intervalClosed="r"/>
          </cx:layoutPr>
          <cx:axisId val="1"/>
        </cx:series>
        <cx:series layoutId="paretoLine" ownerIdx="0" uniqueId="{C8100AD4-8BBB-42CA-8E37-C263A7CA2729}" formatIdx="1">
          <cx:axisId val="2"/>
        </cx:series>
        <cx:series layoutId="clusteredColumn" hidden="1" uniqueId="{702DE637-6F89-4A51-AE00-F7146B4B24EA}" formatIdx="2">
          <cx:tx>
            <cx:txData>
              <cx:f>Sheet2!$E$27</cx:f>
              <cx:v>Count of Extracurricular_Activities</cx:v>
            </cx:txData>
          </cx:tx>
          <cx:dataId val="1"/>
          <cx:layoutPr>
            <cx:binning intervalClosed="r"/>
          </cx:layoutPr>
          <cx:axisId val="1"/>
        </cx:series>
        <cx:series layoutId="paretoLine" ownerIdx="2" uniqueId="{3F436DCD-D81A-47A3-BBC8-EC57549A4C36}" formatIdx="3">
          <cx:axisId val="2"/>
        </cx:series>
        <cx:series layoutId="clusteredColumn" hidden="1" uniqueId="{E2665591-F2FD-4049-9745-29EB6DF7E193}" formatIdx="4">
          <cx:tx>
            <cx:txData>
              <cx:v/>
            </cx:txData>
          </cx:tx>
          <cx:dataId val="2"/>
          <cx:layoutPr>
            <cx:binning intervalClosed="r"/>
          </cx:layoutPr>
          <cx:axisId val="1"/>
        </cx:series>
        <cx:series layoutId="paretoLine" ownerIdx="4" uniqueId="{E6F68728-C6EA-4639-B604-094590FF6465}" formatIdx="5">
          <cx:axisId val="2"/>
        </cx:series>
        <cx:series layoutId="clusteredColumn" hidden="1" uniqueId="{9754CBFE-C128-4232-A149-E53CD1B2BC6C}" formatIdx="6">
          <cx:tx>
            <cx:txData>
              <cx:v/>
            </cx:txData>
          </cx:tx>
          <cx:dataId val="3"/>
          <cx:layoutPr>
            <cx:binning intervalClosed="r"/>
          </cx:layoutPr>
          <cx:axisId val="1"/>
        </cx:series>
        <cx:series layoutId="paretoLine" ownerIdx="6" uniqueId="{05888EA9-C8CB-4F65-B3C7-BB5F34203462}" formatIdx="7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Sheet2!$D$5:$D$7</cx:f>
        <cx:lvl ptCount="3">
          <cx:pt idx="0">Low</cx:pt>
          <cx:pt idx="1">Medium</cx:pt>
          <cx:pt idx="2">High</cx:pt>
        </cx:lvl>
      </cx:strDim>
      <cx:numDim type="val">
        <cx:f>Sheet2!$E$5:$E$7</cx:f>
        <cx:lvl ptCount="3" formatCode="General">
          <cx:pt idx="0">2672</cx:pt>
          <cx:pt idx="1">2666</cx:pt>
          <cx:pt idx="2">1269</cx:pt>
        </cx:lvl>
      </cx:numDim>
    </cx:data>
    <cx:data id="1">
      <cx:strDim type="cat">
        <cx:f>Sheet2!$D$5:$D$7</cx:f>
        <cx:lvl ptCount="3">
          <cx:pt idx="0">Low</cx:pt>
          <cx:pt idx="1">Medium</cx:pt>
          <cx:pt idx="2">High</cx:pt>
        </cx:lvl>
      </cx:strDim>
      <cx:numDim type="val">
        <cx:f>Sheet2!$F$5:$F$7</cx:f>
        <cx:lvl ptCount="3" formatCode="General">
          <cx:pt idx="0">2672</cx:pt>
          <cx:pt idx="1">2666</cx:pt>
          <cx:pt idx="2">1269</cx:pt>
        </cx:lvl>
      </cx:numDim>
    </cx:data>
    <cx:data id="2">
      <cx:strDim type="cat">
        <cx:f>Sheet2!$D$5:$D$7</cx:f>
        <cx:lvl ptCount="3">
          <cx:pt idx="0">Low</cx:pt>
          <cx:pt idx="1">Medium</cx:pt>
          <cx:pt idx="2">High</cx:pt>
        </cx:lvl>
      </cx:strDim>
      <cx:numDim type="val">
        <cx:f>Sheet2!$G$5:$G$7</cx:f>
        <cx:lvl ptCount="3" formatCode="General"/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Count of resource and internet access</a:t>
            </a:r>
          </a:p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 </a:t>
            </a:r>
          </a:p>
        </cx:rich>
      </cx:tx>
    </cx:title>
    <cx:plotArea>
      <cx:plotAreaRegion>
        <cx:series layoutId="funnel" uniqueId="{8B3F6AE7-E550-493D-8D65-8E726418C7CC}" formatIdx="0">
          <cx:tx>
            <cx:txData>
              <cx:f>Sheet2!$E$4</cx:f>
              <cx:v>Count of Access_to_Resources</cx:v>
            </cx:txData>
          </cx:tx>
          <cx:spPr>
            <a:solidFill>
              <a:schemeClr val="tx1"/>
            </a:solidFill>
          </cx:spPr>
          <cx:dataLabels>
            <cx:visibility seriesName="0" categoryName="0" value="1"/>
          </cx:dataLabels>
          <cx:dataId val="0"/>
        </cx:series>
        <cx:series layoutId="funnel" hidden="1" uniqueId="{05F6C47A-64A4-4293-811A-9481B75C2E08}" formatIdx="1">
          <cx:tx>
            <cx:txData>
              <cx:f>Sheet2!$F$4</cx:f>
              <cx:v>Count of Internet_Access</cx:v>
            </cx:txData>
          </cx:tx>
          <cx:dataLabels>
            <cx:visibility seriesName="0" categoryName="0" value="1"/>
          </cx:dataLabels>
          <cx:dataId val="1"/>
        </cx:series>
        <cx:series layoutId="funnel" hidden="1" uniqueId="{17C7AF01-BADE-49C2-896F-F57CAE055F6E}" formatIdx="2">
          <cx:tx>
            <cx:txData>
              <cx:f>Sheet2!$G$4</cx:f>
              <cx:v/>
            </cx:txData>
          </cx:tx>
          <cx:dataLabels>
            <cx:visibility seriesName="0" categoryName="0" value="1"/>
          </cx:dataLabels>
          <cx:dataId val="2"/>
        </cx:series>
      </cx:plotAreaRegion>
      <cx:axis id="0">
        <cx:catScaling gapWidth="0.0599999987"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Sheet2!$A$4:$A$6317</cx:f>
        <cx:lvl ptCount="6314">
          <cx:pt idx="0">Aaron Acosta</cx:pt>
          <cx:pt idx="1">Aaron Bryant</cx:pt>
          <cx:pt idx="2">Aaron Campbell</cx:pt>
          <cx:pt idx="3">Aaron Dixon</cx:pt>
          <cx:pt idx="4">Aaron Flynn</cx:pt>
          <cx:pt idx="5">Aaron Hardin</cx:pt>
          <cx:pt idx="6">Aaron Hernandez</cx:pt>
          <cx:pt idx="7">Aaron Jensen</cx:pt>
          <cx:pt idx="8">Aaron Johnson</cx:pt>
          <cx:pt idx="9">Aaron Kennedy</cx:pt>
          <cx:pt idx="10">Aaron Martin</cx:pt>
          <cx:pt idx="11">Aaron Mayer</cx:pt>
          <cx:pt idx="12">Aaron Miller</cx:pt>
          <cx:pt idx="13">Aaron Munoz</cx:pt>
          <cx:pt idx="14">Aaron Owen</cx:pt>
          <cx:pt idx="15">Aaron Phillips</cx:pt>
          <cx:pt idx="16">Aaron Potter</cx:pt>
          <cx:pt idx="17">Aaron Powers</cx:pt>
          <cx:pt idx="18">Aaron Preston</cx:pt>
          <cx:pt idx="19">Aaron Price</cx:pt>
          <cx:pt idx="20">Aaron Rodriguez</cx:pt>
          <cx:pt idx="21">Aaron Smith</cx:pt>
          <cx:pt idx="22">Aaron Warren</cx:pt>
          <cx:pt idx="23">Aaron Wilkins</cx:pt>
          <cx:pt idx="24">Aaron Williams</cx:pt>
          <cx:pt idx="25">Aaron Wilson</cx:pt>
          <cx:pt idx="26">Abigail Allen</cx:pt>
          <cx:pt idx="27">Abigail Boyer</cx:pt>
          <cx:pt idx="28">Abigail Brown</cx:pt>
          <cx:pt idx="29">Abigail Flynn</cx:pt>
          <cx:pt idx="30">Abigail Garcia</cx:pt>
          <cx:pt idx="31">Abigail Hall</cx:pt>
          <cx:pt idx="32">Abigail Mason</cx:pt>
          <cx:pt idx="33">Abigail Miller</cx:pt>
          <cx:pt idx="34">Abigail Norton</cx:pt>
          <cx:pt idx="35">Abigail Thompson</cx:pt>
          <cx:pt idx="36">Adam Adams</cx:pt>
          <cx:pt idx="37">Adam Atkins</cx:pt>
          <cx:pt idx="38">Adam Ayers</cx:pt>
          <cx:pt idx="39">Adam Ballard</cx:pt>
          <cx:pt idx="40">Adam Boyle</cx:pt>
          <cx:pt idx="41">Adam Bradshaw</cx:pt>
          <cx:pt idx="42">Adam Brooks</cx:pt>
          <cx:pt idx="43">Adam Christian</cx:pt>
          <cx:pt idx="44">Adam Copeland</cx:pt>
          <cx:pt idx="45">Adam Diaz</cx:pt>
          <cx:pt idx="46">Adam Gibbs</cx:pt>
          <cx:pt idx="47">Adam Gonzalez</cx:pt>
          <cx:pt idx="48">Adam Grant</cx:pt>
          <cx:pt idx="49">Adam Hall</cx:pt>
          <cx:pt idx="50">Adam Harper</cx:pt>
          <cx:pt idx="51">Adam Hayes</cx:pt>
          <cx:pt idx="52">Adam Mayer</cx:pt>
          <cx:pt idx="53">Adam Phillips</cx:pt>
          <cx:pt idx="54">Adam Rodriguez</cx:pt>
          <cx:pt idx="55">Adam Ruiz</cx:pt>
          <cx:pt idx="56">Adam Russell</cx:pt>
          <cx:pt idx="57">Adam Salazar</cx:pt>
          <cx:pt idx="58">Adam Smith</cx:pt>
          <cx:pt idx="59">Adam Taylor</cx:pt>
          <cx:pt idx="60">Adam Wilson</cx:pt>
          <cx:pt idx="61">Adam Young</cx:pt>
          <cx:pt idx="62">Adrian Dunn</cx:pt>
          <cx:pt idx="63">Adrian Garcia</cx:pt>
          <cx:pt idx="64">Adrian Joyce</cx:pt>
          <cx:pt idx="65">Adrienne Orozco</cx:pt>
          <cx:pt idx="66">Adrienne Tucker</cx:pt>
          <cx:pt idx="67">Aimee Brown</cx:pt>
          <cx:pt idx="68">Aimee Cabrera</cx:pt>
          <cx:pt idx="69">Alan Brown</cx:pt>
          <cx:pt idx="70">Alan Caldwell</cx:pt>
          <cx:pt idx="71">Alan Campbell</cx:pt>
          <cx:pt idx="72">Alan Castro</cx:pt>
          <cx:pt idx="73">Alan Foster</cx:pt>
          <cx:pt idx="74">Alan Murray</cx:pt>
          <cx:pt idx="75">Alan Parrish</cx:pt>
          <cx:pt idx="76">Alan Patrick</cx:pt>
          <cx:pt idx="77">Alan Peterson</cx:pt>
          <cx:pt idx="78">Alan Quinn</cx:pt>
          <cx:pt idx="79">Alan Shaw</cx:pt>
          <cx:pt idx="80">Alan Simmons</cx:pt>
          <cx:pt idx="81">Alan Woodard</cx:pt>
          <cx:pt idx="82">Albert Clark</cx:pt>
          <cx:pt idx="83">Albert Hartman</cx:pt>
          <cx:pt idx="84">Albert Holder</cx:pt>
          <cx:pt idx="85">Albert Martin</cx:pt>
          <cx:pt idx="86">Albert Mooney</cx:pt>
          <cx:pt idx="87">Albert Schneider</cx:pt>
          <cx:pt idx="88">Albert Taylor</cx:pt>
          <cx:pt idx="89">Alec Andrade</cx:pt>
          <cx:pt idx="90">Alec Greer</cx:pt>
          <cx:pt idx="91">Alec Turner</cx:pt>
          <cx:pt idx="92">Alejandra Garcia</cx:pt>
          <cx:pt idx="93">Alejandra Landry</cx:pt>
          <cx:pt idx="94">Alejandro Fisher</cx:pt>
          <cx:pt idx="95">Alex Arnold</cx:pt>
          <cx:pt idx="96">Alex Fox</cx:pt>
          <cx:pt idx="97">Alex Gonzalez</cx:pt>
          <cx:pt idx="98">Alex Harrington</cx:pt>
          <cx:pt idx="99">Alex Wolfe</cx:pt>
          <cx:pt idx="100">Alexa Barrett</cx:pt>
          <cx:pt idx="101">Alexa Craig</cx:pt>
          <cx:pt idx="102">Alexa Rodriguez</cx:pt>
          <cx:pt idx="103">Alexander Contreras</cx:pt>
          <cx:pt idx="104">Alexander Davila</cx:pt>
          <cx:pt idx="105">Alexander Faulkner</cx:pt>
          <cx:pt idx="106">Alexander Hardy</cx:pt>
          <cx:pt idx="107">Alexander Hines</cx:pt>
          <cx:pt idx="108">Alexander King</cx:pt>
          <cx:pt idx="109">Alexander Mccoy</cx:pt>
          <cx:pt idx="110">Alexander Park</cx:pt>
          <cx:pt idx="111">Alexander Potter</cx:pt>
          <cx:pt idx="112">Alexander Sanchez</cx:pt>
          <cx:pt idx="113">Alexander Smith</cx:pt>
          <cx:pt idx="114">Alexander Thomas</cx:pt>
          <cx:pt idx="115">Alexander Walker</cx:pt>
          <cx:pt idx="116">Alexander Weaver</cx:pt>
          <cx:pt idx="117">Alexander Wiggins</cx:pt>
          <cx:pt idx="118">Alexandra Baker</cx:pt>
          <cx:pt idx="119">Alexandra Barnett</cx:pt>
          <cx:pt idx="120">Alexandra Burke</cx:pt>
          <cx:pt idx="121">Alexandra Carlson</cx:pt>
          <cx:pt idx="122">Alexandra Hernandez</cx:pt>
          <cx:pt idx="123">Alexandra Kelly</cx:pt>
          <cx:pt idx="124">Alexandra Mcgee</cx:pt>
          <cx:pt idx="125">Alexandra Oconnor</cx:pt>
          <cx:pt idx="126">Alexandra Roberts</cx:pt>
          <cx:pt idx="127">Alexandra Robinson</cx:pt>
          <cx:pt idx="128">Alexandra Smith</cx:pt>
          <cx:pt idx="129">Alexandra Tucker</cx:pt>
          <cx:pt idx="130">Alexandria Carson</cx:pt>
          <cx:pt idx="131">Alexandria Gonzales</cx:pt>
          <cx:pt idx="132">Alexandria Murphy</cx:pt>
          <cx:pt idx="133">Alexandria Perez</cx:pt>
          <cx:pt idx="134">Alexandria Ramirez</cx:pt>
          <cx:pt idx="135">Alexis Ball</cx:pt>
          <cx:pt idx="136">Alexis Bennett</cx:pt>
          <cx:pt idx="137">Alexis Flynn</cx:pt>
          <cx:pt idx="138">Alexis Hampton</cx:pt>
          <cx:pt idx="139">Alexis Montgomery</cx:pt>
          <cx:pt idx="140">Alexis Sanders</cx:pt>
          <cx:pt idx="141">Alexis Simmons</cx:pt>
          <cx:pt idx="142">Alexis Wilson</cx:pt>
          <cx:pt idx="143">Alexis Wyatt</cx:pt>
          <cx:pt idx="144">Alexis Yoder</cx:pt>
          <cx:pt idx="145">Alice Campos</cx:pt>
          <cx:pt idx="146">Alicia Hernandez</cx:pt>
          <cx:pt idx="147">Alicia Kennedy</cx:pt>
          <cx:pt idx="148">Alicia Miller</cx:pt>
          <cx:pt idx="149">Alicia Reyes</cx:pt>
          <cx:pt idx="150">Alicia Russell</cx:pt>
          <cx:pt idx="151">Alicia Vaughn</cx:pt>
          <cx:pt idx="152">Alicia Wallace</cx:pt>
          <cx:pt idx="153">Alicia Walsh</cx:pt>
          <cx:pt idx="154">Alicia Wong</cx:pt>
          <cx:pt idx="155">Alisha Lawrence</cx:pt>
          <cx:pt idx="156">Alisha Martin</cx:pt>
          <cx:pt idx="157">Alison Jones</cx:pt>
          <cx:pt idx="158">Alison Morris</cx:pt>
          <cx:pt idx="159">Alison Sutton</cx:pt>
          <cx:pt idx="160">Alison Thomas</cx:pt>
          <cx:pt idx="161">Allen Flores</cx:pt>
          <cx:pt idx="162">Allen Fox</cx:pt>
          <cx:pt idx="163">Allen Huff</cx:pt>
          <cx:pt idx="164">Allen Larson</cx:pt>
          <cx:pt idx="165">Allison Bray</cx:pt>
          <cx:pt idx="166">Allison Harvey</cx:pt>
          <cx:pt idx="167">Allison Mitchell</cx:pt>
          <cx:pt idx="168">Allison Myers</cx:pt>
          <cx:pt idx="169">Allison Richmond</cx:pt>
          <cx:pt idx="170">Allison Rivas</cx:pt>
          <cx:pt idx="171">Allison Shepherd</cx:pt>
          <cx:pt idx="172">Allison Smith</cx:pt>
          <cx:pt idx="173">Allison Stone</cx:pt>
          <cx:pt idx="174">Allison Washington</cx:pt>
          <cx:pt idx="175">Alyssa Baldwin</cx:pt>
          <cx:pt idx="176">Alyssa Cabrera</cx:pt>
          <cx:pt idx="177">Alyssa Freeman</cx:pt>
          <cx:pt idx="178">Alyssa Morrison</cx:pt>
          <cx:pt idx="179">Alyssa Roberts</cx:pt>
          <cx:pt idx="180">Alyssa Washington</cx:pt>
          <cx:pt idx="181">Alyssa Weaver</cx:pt>
          <cx:pt idx="182">Amanda Alvarado</cx:pt>
          <cx:pt idx="183">Amanda Barnes</cx:pt>
          <cx:pt idx="184">Amanda Barrett</cx:pt>
          <cx:pt idx="185">Amanda Baxter</cx:pt>
          <cx:pt idx="186">Amanda Bell</cx:pt>
          <cx:pt idx="187">Amanda Bennett</cx:pt>
          <cx:pt idx="188">Amanda Bishop</cx:pt>
          <cx:pt idx="189">Amanda Bray</cx:pt>
          <cx:pt idx="190">Amanda Conner</cx:pt>
          <cx:pt idx="191">Amanda Davis</cx:pt>
          <cx:pt idx="192">Amanda Diaz</cx:pt>
          <cx:pt idx="193">Amanda Duffy</cx:pt>
          <cx:pt idx="194">Amanda Erickson</cx:pt>
          <cx:pt idx="195">Amanda Foley</cx:pt>
          <cx:pt idx="196">Amanda Gomez</cx:pt>
          <cx:pt idx="197">Amanda Gray</cx:pt>
          <cx:pt idx="198">Amanda Haas</cx:pt>
          <cx:pt idx="199">Amanda Hampton</cx:pt>
          <cx:pt idx="200">Amanda Haynes</cx:pt>
          <cx:pt idx="201">Amanda Hendricks</cx:pt>
          <cx:pt idx="202">Amanda Hernandez</cx:pt>
          <cx:pt idx="203">Amanda Horn</cx:pt>
          <cx:pt idx="204">Amanda Jackson</cx:pt>
          <cx:pt idx="205">Amanda Jenkins</cx:pt>
          <cx:pt idx="206">Amanda Johnson</cx:pt>
          <cx:pt idx="207">Amanda Jordan</cx:pt>
          <cx:pt idx="208">Amanda Leon</cx:pt>
          <cx:pt idx="209">Amanda Leonard</cx:pt>
          <cx:pt idx="210">Amanda Mack</cx:pt>
          <cx:pt idx="211">Amanda Mcintosh</cx:pt>
          <cx:pt idx="212">Amanda Mendez</cx:pt>
          <cx:pt idx="213">Amanda Meyer</cx:pt>
          <cx:pt idx="214">Amanda Moore</cx:pt>
          <cx:pt idx="215">Amanda Parker</cx:pt>
          <cx:pt idx="216">Amanda Pham</cx:pt>
          <cx:pt idx="217">Amanda Pratt</cx:pt>
          <cx:pt idx="218">Amanda Richardson</cx:pt>
          <cx:pt idx="219">Amanda Salazar</cx:pt>
          <cx:pt idx="220">Amanda Scott</cx:pt>
          <cx:pt idx="221">Amanda Smith</cx:pt>
          <cx:pt idx="222">Amanda Soto</cx:pt>
          <cx:pt idx="223">Amanda Stewart</cx:pt>
          <cx:pt idx="224">Amanda Stokes</cx:pt>
          <cx:pt idx="225">Amanda Tanner</cx:pt>
          <cx:pt idx="226">Amanda Trevino</cx:pt>
          <cx:pt idx="227">Amanda Valenzuela</cx:pt>
          <cx:pt idx="228">Amanda Velasquez</cx:pt>
          <cx:pt idx="229">Amanda White</cx:pt>
          <cx:pt idx="230">Amanda Wilkins</cx:pt>
          <cx:pt idx="231">Amanda Williams</cx:pt>
          <cx:pt idx="232">Amber Brewer</cx:pt>
          <cx:pt idx="233">Amber Chung</cx:pt>
          <cx:pt idx="234">Amber Clark</cx:pt>
          <cx:pt idx="235">Amber Cooper</cx:pt>
          <cx:pt idx="236">Amber Cunningham</cx:pt>
          <cx:pt idx="237">Amber Francis</cx:pt>
          <cx:pt idx="238">Amber Goodman</cx:pt>
          <cx:pt idx="239">Amber Goodwin</cx:pt>
          <cx:pt idx="240">Amber Hamilton</cx:pt>
          <cx:pt idx="241">Amber Henry</cx:pt>
          <cx:pt idx="242">Amber Howard</cx:pt>
          <cx:pt idx="243">Amber Jimenez</cx:pt>
          <cx:pt idx="244">Amber Johnson</cx:pt>
          <cx:pt idx="245">Amber Kim</cx:pt>
          <cx:pt idx="246">Amber Kirby</cx:pt>
          <cx:pt idx="247">Amber Lopez</cx:pt>
          <cx:pt idx="248">Amber Mitchell</cx:pt>
          <cx:pt idx="249">Amber Mullen</cx:pt>
          <cx:pt idx="250">Amber Ortiz</cx:pt>
          <cx:pt idx="251">Amber Rice</cx:pt>
          <cx:pt idx="252">Amber Santos</cx:pt>
          <cx:pt idx="253">Amber Simpson</cx:pt>
          <cx:pt idx="254">Amber Smith</cx:pt>
          <cx:pt idx="255">Amber Stewart</cx:pt>
          <cx:pt idx="256">Amber Tanner</cx:pt>
          <cx:pt idx="257">Amber Tucker</cx:pt>
          <cx:pt idx="258">Amy Adams</cx:pt>
          <cx:pt idx="259">Amy Ayers</cx:pt>
          <cx:pt idx="260">Amy Bell</cx:pt>
          <cx:pt idx="261">Amy Berger</cx:pt>
          <cx:pt idx="262">Amy Buckley</cx:pt>
          <cx:pt idx="263">Amy Campos</cx:pt>
          <cx:pt idx="264">Amy Carpenter</cx:pt>
          <cx:pt idx="265">Amy Castillo</cx:pt>
          <cx:pt idx="266">Amy Chan</cx:pt>
          <cx:pt idx="267">Amy Clark</cx:pt>
          <cx:pt idx="268">Amy Davis</cx:pt>
          <cx:pt idx="269">Amy Erickson</cx:pt>
          <cx:pt idx="270">Amy Green</cx:pt>
          <cx:pt idx="271">Amy Hall</cx:pt>
          <cx:pt idx="272">Amy Hawkins</cx:pt>
          <cx:pt idx="273">Amy Jenkins</cx:pt>
          <cx:pt idx="274">Amy Jimenez</cx:pt>
          <cx:pt idx="275">Amy Johnson</cx:pt>
          <cx:pt idx="276">Amy Jordan</cx:pt>
          <cx:pt idx="277">Amy Kelley</cx:pt>
          <cx:pt idx="278">Amy Lara</cx:pt>
          <cx:pt idx="279">Amy Le</cx:pt>
          <cx:pt idx="280">Amy Lee</cx:pt>
          <cx:pt idx="281">Amy Lopez</cx:pt>
          <cx:pt idx="282">Amy Marquez</cx:pt>
          <cx:pt idx="283">Amy Martin</cx:pt>
          <cx:pt idx="284">Amy Mccarthy</cx:pt>
          <cx:pt idx="285">Amy Mccoy</cx:pt>
          <cx:pt idx="286">Amy Miller</cx:pt>
          <cx:pt idx="287">Amy Mills</cx:pt>
          <cx:pt idx="288">Amy Mitchell</cx:pt>
          <cx:pt idx="289">Amy Olson</cx:pt>
          <cx:pt idx="290">Amy Owens</cx:pt>
          <cx:pt idx="291">Amy Porter</cx:pt>
          <cx:pt idx="292">Amy Ramos</cx:pt>
          <cx:pt idx="293">Amy Rice</cx:pt>
          <cx:pt idx="294">Amy Richmond</cx:pt>
          <cx:pt idx="295">Amy Roberts</cx:pt>
          <cx:pt idx="296">Amy Shaw</cx:pt>
          <cx:pt idx="297">Amy Smith</cx:pt>
          <cx:pt idx="298">Amy Stephenson</cx:pt>
          <cx:pt idx="299">Amy Strickland</cx:pt>
          <cx:pt idx="300">Amy Sullivan</cx:pt>
          <cx:pt idx="301">Amy Terry</cx:pt>
          <cx:pt idx="302">Amy Thomas</cx:pt>
          <cx:pt idx="303">Amy Velazquez</cx:pt>
          <cx:pt idx="304">Amy Williams</cx:pt>
          <cx:pt idx="305">Amy Wright</cx:pt>
          <cx:pt idx="306">Ana Clarke</cx:pt>
          <cx:pt idx="307">Ana Hernandez</cx:pt>
          <cx:pt idx="308">Ana Miller</cx:pt>
          <cx:pt idx="309">Andre Beasley</cx:pt>
          <cx:pt idx="310">Andre Boyer</cx:pt>
          <cx:pt idx="311">Andre Nguyen</cx:pt>
          <cx:pt idx="312">Andrea Arias</cx:pt>
          <cx:pt idx="313">Andrea Bell</cx:pt>
          <cx:pt idx="314">Andrea Blackwell</cx:pt>
          <cx:pt idx="315">Andrea Bradley</cx:pt>
          <cx:pt idx="316">Andrea Brown</cx:pt>
          <cx:pt idx="317">Andrea Carter</cx:pt>
          <cx:pt idx="318">Andrea Castaneda</cx:pt>
          <cx:pt idx="319">Andrea Cline</cx:pt>
          <cx:pt idx="320">Andrea Cooke</cx:pt>
          <cx:pt idx="321">Andrea Edwards</cx:pt>
          <cx:pt idx="322">Andrea Fletcher</cx:pt>
          <cx:pt idx="323">Andrea George</cx:pt>
          <cx:pt idx="324">Andrea Gross</cx:pt>
          <cx:pt idx="325">Andrea Hogan</cx:pt>
          <cx:pt idx="326">Andrea Kelly</cx:pt>
          <cx:pt idx="327">Andrea Mack</cx:pt>
          <cx:pt idx="328">Andrea Meyer</cx:pt>
          <cx:pt idx="329">Andrea Miller</cx:pt>
          <cx:pt idx="330">Andrea Moore</cx:pt>
          <cx:pt idx="331">Andrea Nelson</cx:pt>
          <cx:pt idx="332">Andrea Perez</cx:pt>
          <cx:pt idx="333">Andrea Reyes</cx:pt>
          <cx:pt idx="334">Andrea Robinson</cx:pt>
          <cx:pt idx="335">Andrea Rodgers</cx:pt>
          <cx:pt idx="336">Andrea Watson</cx:pt>
          <cx:pt idx="337">Andres Holmes</cx:pt>
          <cx:pt idx="338">Andrew Alvarez</cx:pt>
          <cx:pt idx="339">Andrew Ashley</cx:pt>
          <cx:pt idx="340">Andrew Barber</cx:pt>
          <cx:pt idx="341">Andrew Bell</cx:pt>
          <cx:pt idx="342">Andrew Braun</cx:pt>
          <cx:pt idx="343">Andrew Burgess</cx:pt>
          <cx:pt idx="344">Andrew Charles</cx:pt>
          <cx:pt idx="345">Andrew Flowers</cx:pt>
          <cx:pt idx="346">Andrew Foley</cx:pt>
          <cx:pt idx="347">Andrew Garcia</cx:pt>
          <cx:pt idx="348">Andrew Greer</cx:pt>
          <cx:pt idx="349">Andrew Griffin</cx:pt>
          <cx:pt idx="350">Andrew Gutierrez</cx:pt>
          <cx:pt idx="351">Andrew Harper</cx:pt>
          <cx:pt idx="352">Andrew James</cx:pt>
          <cx:pt idx="353">Andrew Lane</cx:pt>
          <cx:pt idx="354">Andrew Lee</cx:pt>
          <cx:pt idx="355">Andrew Li</cx:pt>
          <cx:pt idx="356">Andrew Lowe</cx:pt>
          <cx:pt idx="357">Andrew Nichols</cx:pt>
          <cx:pt idx="358">Andrew Noble</cx:pt>
          <cx:pt idx="359">Andrew Oneal</cx:pt>
          <cx:pt idx="360">Andrew Perry</cx:pt>
          <cx:pt idx="361">Andrew Reeves</cx:pt>
          <cx:pt idx="362">Andrew Robinson</cx:pt>
          <cx:pt idx="363">Andrew Rodriguez</cx:pt>
          <cx:pt idx="364">Andrew Russo</cx:pt>
          <cx:pt idx="365">Andrew Santana</cx:pt>
          <cx:pt idx="366">Andrew Simmons</cx:pt>
          <cx:pt idx="367">Andrew Simpson</cx:pt>
          <cx:pt idx="368">Andrew Snow</cx:pt>
          <cx:pt idx="369">Andrew Solis</cx:pt>
          <cx:pt idx="370">Andrew Stevens</cx:pt>
          <cx:pt idx="371">Andrew Tucker</cx:pt>
          <cx:pt idx="372">Andrew Wagner</cx:pt>
          <cx:pt idx="373">Andrew Williams</cx:pt>
          <cx:pt idx="374">Andrew Young</cx:pt>
          <cx:pt idx="375">Andrew Zavala</cx:pt>
          <cx:pt idx="376">Angel Cook</cx:pt>
          <cx:pt idx="377">Angel Garcia</cx:pt>
          <cx:pt idx="378">Angel Gibbs</cx:pt>
          <cx:pt idx="379">Angel Schmidt</cx:pt>
          <cx:pt idx="380">Angel Walker</cx:pt>
          <cx:pt idx="381">Angela Baker</cx:pt>
          <cx:pt idx="382">Angela Berry</cx:pt>
          <cx:pt idx="383">Angela Bowers</cx:pt>
          <cx:pt idx="384">Angela Chen</cx:pt>
          <cx:pt idx="385">Angela Daniels</cx:pt>
          <cx:pt idx="386">Angela Fuller</cx:pt>
          <cx:pt idx="387">Angela Gonzalez</cx:pt>
          <cx:pt idx="388">Angela Harris</cx:pt>
          <cx:pt idx="389">Angela Henderson</cx:pt>
          <cx:pt idx="390">Angela Hernandez</cx:pt>
          <cx:pt idx="391">Angela Hicks</cx:pt>
          <cx:pt idx="392">Angela Jenkins</cx:pt>
          <cx:pt idx="393">Angela Joseph</cx:pt>
          <cx:pt idx="394">Angela Kelley</cx:pt>
          <cx:pt idx="395">Angela Kim</cx:pt>
          <cx:pt idx="396">Angela Manning</cx:pt>
          <cx:pt idx="397">Angela Mcgrath</cx:pt>
          <cx:pt idx="398">Angela Mckee</cx:pt>
          <cx:pt idx="399">Angela Moore</cx:pt>
          <cx:pt idx="400">Angela Myers</cx:pt>
          <cx:pt idx="401">Angela Nixon</cx:pt>
          <cx:pt idx="402">Angela Phillips</cx:pt>
          <cx:pt idx="403">Angela Ramirez</cx:pt>
          <cx:pt idx="404">Angela Ramos</cx:pt>
          <cx:pt idx="405">Angela Richmond</cx:pt>
          <cx:pt idx="406">Angela Roberson</cx:pt>
          <cx:pt idx="407">Angela Simpson</cx:pt>
          <cx:pt idx="408">Angela Singh</cx:pt>
          <cx:pt idx="409">Angela Smith</cx:pt>
          <cx:pt idx="410">Angela Soto</cx:pt>
          <cx:pt idx="411">Angela Stewart</cx:pt>
          <cx:pt idx="412">Angela Stone</cx:pt>
          <cx:pt idx="413">Angela Terry</cx:pt>
          <cx:pt idx="414">Angela Thornton</cx:pt>
          <cx:pt idx="415">Angela Wallace</cx:pt>
          <cx:pt idx="416">Angela Ward</cx:pt>
          <cx:pt idx="417">Angela Williams</cx:pt>
          <cx:pt idx="418">Angela Wilson</cx:pt>
          <cx:pt idx="419">Angela Woodard</cx:pt>
          <cx:pt idx="420">Angelica Melton</cx:pt>
          <cx:pt idx="421">Anita Allen</cx:pt>
          <cx:pt idx="422">Anita Hammond</cx:pt>
          <cx:pt idx="423">Anita Phillips</cx:pt>
          <cx:pt idx="424">Ann Allen</cx:pt>
          <cx:pt idx="425">Ann Burgess</cx:pt>
          <cx:pt idx="426">Ann Gallagher</cx:pt>
          <cx:pt idx="427">Ann Gibson</cx:pt>
          <cx:pt idx="428">Ann Kaiser</cx:pt>
          <cx:pt idx="429">Ann Marsh</cx:pt>
          <cx:pt idx="430">Ann Norman</cx:pt>
          <cx:pt idx="431">Ann Porter</cx:pt>
          <cx:pt idx="432">Ann Terry</cx:pt>
          <cx:pt idx="433">Ann Williams</cx:pt>
          <cx:pt idx="434">Anna Black</cx:pt>
          <cx:pt idx="435">Anna Brooks</cx:pt>
          <cx:pt idx="436">Anna Butler</cx:pt>
          <cx:pt idx="437">Anna Cantu</cx:pt>
          <cx:pt idx="438">Anna Clark</cx:pt>
          <cx:pt idx="439">Anna Coffey</cx:pt>
          <cx:pt idx="440">Anna Cortez</cx:pt>
          <cx:pt idx="441">Anna Cunningham</cx:pt>
          <cx:pt idx="442">Anna Dougherty</cx:pt>
          <cx:pt idx="443">Anna Garcia</cx:pt>
          <cx:pt idx="444">Anna Graves</cx:pt>
          <cx:pt idx="445">Anna Harris</cx:pt>
          <cx:pt idx="446">Anna Jackson</cx:pt>
          <cx:pt idx="447">Anna Maldonado</cx:pt>
          <cx:pt idx="448">Anna Martinez</cx:pt>
          <cx:pt idx="449">Anna Rivera</cx:pt>
          <cx:pt idx="450">Anna Ross</cx:pt>
          <cx:pt idx="451">Anna Schmidt</cx:pt>
          <cx:pt idx="452">Anne Garcia</cx:pt>
          <cx:pt idx="453">Anne Hunt</cx:pt>
          <cx:pt idx="454">Anne Meza</cx:pt>
          <cx:pt idx="455">Anne Ramirez</cx:pt>
          <cx:pt idx="456">Anne Sanchez</cx:pt>
          <cx:pt idx="457">Anne Stevens</cx:pt>
          <cx:pt idx="458">Annette Carter</cx:pt>
          <cx:pt idx="459">Annette Franklin</cx:pt>
          <cx:pt idx="460">Annette Murphy</cx:pt>
          <cx:pt idx="461">Annette Williams</cx:pt>
          <cx:pt idx="462">Anthony Abbott</cx:pt>
          <cx:pt idx="463">Anthony Baker</cx:pt>
          <cx:pt idx="464">Anthony Banks</cx:pt>
          <cx:pt idx="465">Anthony Branch</cx:pt>
          <cx:pt idx="466">Anthony Burns</cx:pt>
          <cx:pt idx="467">Anthony Carter</cx:pt>
          <cx:pt idx="468">Anthony Coleman</cx:pt>
          <cx:pt idx="469">Anthony Estrada</cx:pt>
          <cx:pt idx="470">Anthony Fernandez</cx:pt>
          <cx:pt idx="471">Anthony Flores</cx:pt>
          <cx:pt idx="472">Anthony Gross</cx:pt>
          <cx:pt idx="473">Anthony Harris</cx:pt>
          <cx:pt idx="474">Anthony Hayes</cx:pt>
          <cx:pt idx="475">Anthony Jimenez</cx:pt>
          <cx:pt idx="476">Anthony Johnson</cx:pt>
          <cx:pt idx="477">Anthony Jones</cx:pt>
          <cx:pt idx="478">Anthony Kirby</cx:pt>
          <cx:pt idx="479">Anthony Macdonald</cx:pt>
          <cx:pt idx="480">Anthony Martin</cx:pt>
          <cx:pt idx="481">Anthony Martinez</cx:pt>
          <cx:pt idx="482">Anthony Mayer</cx:pt>
          <cx:pt idx="483">Anthony Mcdonald</cx:pt>
          <cx:pt idx="484">Anthony Miller</cx:pt>
          <cx:pt idx="485">Anthony Montes</cx:pt>
          <cx:pt idx="486">Anthony Morgan</cx:pt>
          <cx:pt idx="487">Anthony Morton</cx:pt>
          <cx:pt idx="488">Anthony Murphy</cx:pt>
          <cx:pt idx="489">Anthony Norris</cx:pt>
          <cx:pt idx="490">Anthony Rasmussen</cx:pt>
          <cx:pt idx="491">Anthony Rios</cx:pt>
          <cx:pt idx="492">Anthony Roberts</cx:pt>
          <cx:pt idx="493">Anthony Spears</cx:pt>
          <cx:pt idx="494">Anthony Thomas</cx:pt>
          <cx:pt idx="495">Anthony Vaughan</cx:pt>
          <cx:pt idx="496">Anthony Wallace</cx:pt>
          <cx:pt idx="497">Anthony Waters</cx:pt>
          <cx:pt idx="498">Anthony Williams</cx:pt>
          <cx:pt idx="499">Anthony Wilson</cx:pt>
          <cx:pt idx="500">Anthony Wolf</cx:pt>
          <cx:pt idx="501">Anthony Wright</cx:pt>
          <cx:pt idx="502">Antonio Alexander</cx:pt>
          <cx:pt idx="503">Antonio Hamilton</cx:pt>
          <cx:pt idx="504">Antonio Parks</cx:pt>
          <cx:pt idx="505">Antonio Ramirez</cx:pt>
          <cx:pt idx="506">Antonio Sutton</cx:pt>
          <cx:pt idx="507">Antonio Thornton</cx:pt>
          <cx:pt idx="508">Antonio Williams</cx:pt>
          <cx:pt idx="509">April Finley</cx:pt>
          <cx:pt idx="510">April Fisher</cx:pt>
          <cx:pt idx="511">April Hart</cx:pt>
          <cx:pt idx="512">April James</cx:pt>
          <cx:pt idx="513">April Johnston</cx:pt>
          <cx:pt idx="514">April Lewis</cx:pt>
          <cx:pt idx="515">April Miranda</cx:pt>
          <cx:pt idx="516">April Obrien</cx:pt>
          <cx:pt idx="517">April Ortiz</cx:pt>
          <cx:pt idx="518">April Powell</cx:pt>
          <cx:pt idx="519">April Rodriguez</cx:pt>
          <cx:pt idx="520">April Weaver</cx:pt>
          <cx:pt idx="521">April West</cx:pt>
          <cx:pt idx="522">April Whitaker</cx:pt>
          <cx:pt idx="523">April Wilson</cx:pt>
          <cx:pt idx="524">April Yu</cx:pt>
          <cx:pt idx="525">Ariana Dunlap</cx:pt>
          <cx:pt idx="526">Ariana May</cx:pt>
          <cx:pt idx="527">Arthur Allen</cx:pt>
          <cx:pt idx="528">Arthur Donaldson</cx:pt>
          <cx:pt idx="529">Arthur Garcia</cx:pt>
          <cx:pt idx="530">Arthur Gonzalez</cx:pt>
          <cx:pt idx="531">Arthur Haynes</cx:pt>
          <cx:pt idx="532">Arthur Stone</cx:pt>
          <cx:pt idx="533">Arthur Valdez</cx:pt>
          <cx:pt idx="534">Ashlee Smith</cx:pt>
          <cx:pt idx="535">Ashley Avila</cx:pt>
          <cx:pt idx="536">Ashley Ball</cx:pt>
          <cx:pt idx="537">Ashley Bell</cx:pt>
          <cx:pt idx="538">Ashley Burgess</cx:pt>
          <cx:pt idx="539">Ashley Carter</cx:pt>
          <cx:pt idx="540">Ashley Collins</cx:pt>
          <cx:pt idx="541">Ashley Flowers</cx:pt>
          <cx:pt idx="542">Ashley Gutierrez</cx:pt>
          <cx:pt idx="543">Ashley Hughes</cx:pt>
          <cx:pt idx="544">Ashley Jenkins</cx:pt>
          <cx:pt idx="545">Ashley Johnson</cx:pt>
          <cx:pt idx="546">Ashley Jones</cx:pt>
          <cx:pt idx="547">Ashley Le</cx:pt>
          <cx:pt idx="548">Ashley Lynn</cx:pt>
          <cx:pt idx="549">Ashley Malone</cx:pt>
          <cx:pt idx="550">Ashley Mason</cx:pt>
          <cx:pt idx="551">Ashley Matthews</cx:pt>
          <cx:pt idx="552">Ashley Meadows</cx:pt>
          <cx:pt idx="553">Ashley Miller</cx:pt>
          <cx:pt idx="554">Ashley Murray</cx:pt>
          <cx:pt idx="555">Ashley Nelson</cx:pt>
          <cx:pt idx="556">Ashley Nunez</cx:pt>
          <cx:pt idx="557">Ashley Page</cx:pt>
          <cx:pt idx="558">Ashley Perez</cx:pt>
          <cx:pt idx="559">Ashley Ramirez</cx:pt>
          <cx:pt idx="560">Ashley Roberts</cx:pt>
          <cx:pt idx="561">Ashley Schmidt</cx:pt>
          <cx:pt idx="562">Ashley Schneider</cx:pt>
          <cx:pt idx="563">Ashley Silva</cx:pt>
          <cx:pt idx="564">Ashley Velasquez</cx:pt>
          <cx:pt idx="565">Ashley Wilkerson</cx:pt>
          <cx:pt idx="566">Ashley Wilkinson</cx:pt>
          <cx:pt idx="567">Ashley Williams</cx:pt>
          <cx:pt idx="568">Ashley Wilson</cx:pt>
          <cx:pt idx="569">Ashley Wood</cx:pt>
          <cx:pt idx="570">Ashley Wright</cx:pt>
          <cx:pt idx="571">Audrey Perez</cx:pt>
          <cx:pt idx="572">Austin Baker</cx:pt>
          <cx:pt idx="573">Austin Carter</cx:pt>
          <cx:pt idx="574">Austin Ford</cx:pt>
          <cx:pt idx="575">Austin Mitchell</cx:pt>
          <cx:pt idx="576">Austin Smith</cx:pt>
          <cx:pt idx="577">Austin Taylor</cx:pt>
          <cx:pt idx="578">Austin Williams</cx:pt>
          <cx:pt idx="579">Austin Young</cx:pt>
          <cx:pt idx="580">Autumn Lewis</cx:pt>
          <cx:pt idx="581">Autumn Miller</cx:pt>
          <cx:pt idx="582">Bailey Downs</cx:pt>
          <cx:pt idx="583">Bailey Fox</cx:pt>
          <cx:pt idx="584">Bailey Hudson</cx:pt>
          <cx:pt idx="585">Bailey Meza</cx:pt>
          <cx:pt idx="586">Bailey Perez</cx:pt>
          <cx:pt idx="587">Bailey Prince</cx:pt>
          <cx:pt idx="588">Bailey Vega</cx:pt>
          <cx:pt idx="589">Barbara Alvarado</cx:pt>
          <cx:pt idx="590">Barbara Blackwell</cx:pt>
          <cx:pt idx="591">Barbara Brooks</cx:pt>
          <cx:pt idx="592">Barbara Castillo</cx:pt>
          <cx:pt idx="593">Barbara Farmer</cx:pt>
          <cx:pt idx="594">Barbara Hernandez</cx:pt>
          <cx:pt idx="595">Barbara Hicks</cx:pt>
          <cx:pt idx="596">Barbara Mendoza</cx:pt>
          <cx:pt idx="597">Barbara Meza</cx:pt>
          <cx:pt idx="598">Barbara Monroe</cx:pt>
          <cx:pt idx="599">Barbara Perkins</cx:pt>
          <cx:pt idx="600">Barbara Raymond</cx:pt>
          <cx:pt idx="601">Barbara Robbins</cx:pt>
          <cx:pt idx="602">Barbara Stephens</cx:pt>
          <cx:pt idx="603">Barbara Sullivan</cx:pt>
          <cx:pt idx="604">Barbara Williams</cx:pt>
          <cx:pt idx="605">Barry Fletcher</cx:pt>
          <cx:pt idx="606">Barry Hart</cx:pt>
          <cx:pt idx="607">Barry Johns</cx:pt>
          <cx:pt idx="608">Barry Myers</cx:pt>
          <cx:pt idx="609">Becky Ward</cx:pt>
          <cx:pt idx="610">Benjamin Buchanan</cx:pt>
          <cx:pt idx="611">Benjamin Carr</cx:pt>
          <cx:pt idx="612">Benjamin Castillo</cx:pt>
          <cx:pt idx="613">Benjamin Castro</cx:pt>
          <cx:pt idx="614">Benjamin Cortez</cx:pt>
          <cx:pt idx="615">Benjamin Garcia</cx:pt>
          <cx:pt idx="616">Benjamin Gomez</cx:pt>
          <cx:pt idx="617">Benjamin Jackson</cx:pt>
          <cx:pt idx="618">Benjamin Johnson</cx:pt>
          <cx:pt idx="619">Benjamin Jones</cx:pt>
          <cx:pt idx="620">Benjamin Lee</cx:pt>
          <cx:pt idx="621">Benjamin Marsh</cx:pt>
          <cx:pt idx="622">Benjamin Mcclain</cx:pt>
          <cx:pt idx="623">Benjamin Mcdowell</cx:pt>
          <cx:pt idx="624">Benjamin Morris</cx:pt>
          <cx:pt idx="625">Benjamin Powers</cx:pt>
          <cx:pt idx="626">Benjamin Rhodes</cx:pt>
          <cx:pt idx="627">Benjamin Rice</cx:pt>
          <cx:pt idx="628">Benjamin Simpson</cx:pt>
          <cx:pt idx="629">Benjamin Stark</cx:pt>
          <cx:pt idx="630">Benjamin Stewart</cx:pt>
          <cx:pt idx="631">Benjamin Terry</cx:pt>
          <cx:pt idx="632">Benjamin Villa</cx:pt>
          <cx:pt idx="633">Benjamin Wagner</cx:pt>
          <cx:pt idx="634">Benjamin Washington</cx:pt>
          <cx:pt idx="635">Benjamin White</cx:pt>
          <cx:pt idx="636">Benjamin Wilson</cx:pt>
          <cx:pt idx="637">Bernard Garcia</cx:pt>
          <cx:pt idx="638">Beth Graham</cx:pt>
          <cx:pt idx="639">Beth Graves</cx:pt>
          <cx:pt idx="640">Beth Hoover</cx:pt>
          <cx:pt idx="641">Beth Taylor</cx:pt>
          <cx:pt idx="642">Beth Woods</cx:pt>
          <cx:pt idx="643">Bethany Gill</cx:pt>
          <cx:pt idx="644">Bethany Rodriguez</cx:pt>
          <cx:pt idx="645">Beverly Clark</cx:pt>
          <cx:pt idx="646">Beverly Cook</cx:pt>
          <cx:pt idx="647">Beverly Durham</cx:pt>
          <cx:pt idx="648">Beverly Frazier</cx:pt>
          <cx:pt idx="649">Beverly Olson</cx:pt>
          <cx:pt idx="650">Bill Nelson</cx:pt>
          <cx:pt idx="651">Billy Cline</cx:pt>
          <cx:pt idx="652">Billy Everett</cx:pt>
          <cx:pt idx="653">Billy Garcia</cx:pt>
          <cx:pt idx="654">Billy Gonzalez</cx:pt>
          <cx:pt idx="655">Billy Mason</cx:pt>
          <cx:pt idx="656">Blake Ford</cx:pt>
          <cx:pt idx="657">Blake Jenkins</cx:pt>
          <cx:pt idx="658">Blake Lozano</cx:pt>
          <cx:pt idx="659">Blake Thompson</cx:pt>
          <cx:pt idx="660">Blake Valenzuela</cx:pt>
          <cx:pt idx="661">Bobby Bates</cx:pt>
          <cx:pt idx="662">Bobby Booth</cx:pt>
          <cx:pt idx="663">Bobby Hoover</cx:pt>
          <cx:pt idx="664">Bobby Mcdaniel</cx:pt>
          <cx:pt idx="665">Bobby Scott</cx:pt>
          <cx:pt idx="666">Bonnie Brown</cx:pt>
          <cx:pt idx="667">Bonnie Fields</cx:pt>
          <cx:pt idx="668">Bonnie Wood</cx:pt>
          <cx:pt idx="669">Brad Brown</cx:pt>
          <cx:pt idx="670">Brad Hurst</cx:pt>
          <cx:pt idx="671">Brad Marshall</cx:pt>
          <cx:pt idx="672">Bradley Campbell</cx:pt>
          <cx:pt idx="673">Bradley Cherry</cx:pt>
          <cx:pt idx="674">Bradley Gibbs</cx:pt>
          <cx:pt idx="675">Bradley Green</cx:pt>
          <cx:pt idx="676">Bradley Hayes</cx:pt>
          <cx:pt idx="677">Bradley Lewis</cx:pt>
          <cx:pt idx="678">Bradley Osborn</cx:pt>
          <cx:pt idx="679">Bradley Powers</cx:pt>
          <cx:pt idx="680">Bradley Ramirez</cx:pt>
          <cx:pt idx="681">Bradley Snyder</cx:pt>
          <cx:pt idx="682">Bradley Trujillo</cx:pt>
          <cx:pt idx="683">Brady Thomas</cx:pt>
          <cx:pt idx="684">Brandi Gutierrez</cx:pt>
          <cx:pt idx="685">Brandi Phillips</cx:pt>
          <cx:pt idx="686">Brandi Sharp</cx:pt>
          <cx:pt idx="687">Brandi Smith</cx:pt>
          <cx:pt idx="688">Brandon Alvarado</cx:pt>
          <cx:pt idx="689">Brandon Barnett</cx:pt>
          <cx:pt idx="690">Brandon Brown</cx:pt>
          <cx:pt idx="691">Brandon Burnett</cx:pt>
          <cx:pt idx="692">Brandon Carroll</cx:pt>
          <cx:pt idx="693">Brandon Choi</cx:pt>
          <cx:pt idx="694">Brandon Fowler</cx:pt>
          <cx:pt idx="695">Brandon Franco</cx:pt>
          <cx:pt idx="696">Brandon Franklin</cx:pt>
          <cx:pt idx="697">Brandon Gallagher</cx:pt>
          <cx:pt idx="698">Brandon Garrett</cx:pt>
          <cx:pt idx="699">Brandon Green</cx:pt>
          <cx:pt idx="700">Brandon Hays</cx:pt>
          <cx:pt idx="701">Brandon Huff</cx:pt>
          <cx:pt idx="702">Brandon Johnson</cx:pt>
          <cx:pt idx="703">Brandon Massey</cx:pt>
          <cx:pt idx="704">Brandon Mckinney</cx:pt>
          <cx:pt idx="705">Brandon Mitchell</cx:pt>
          <cx:pt idx="706">Brandon Mooney</cx:pt>
          <cx:pt idx="707">Brandon Morales</cx:pt>
          <cx:pt idx="708">Brandon Norton</cx:pt>
          <cx:pt idx="709">Brandon Olson</cx:pt>
          <cx:pt idx="710">Brandon Ortiz</cx:pt>
          <cx:pt idx="711">Brandon Padilla</cx:pt>
          <cx:pt idx="712">Brandon Parker</cx:pt>
          <cx:pt idx="713">Brandon Salazar</cx:pt>
          <cx:pt idx="714">Brandon Singh</cx:pt>
          <cx:pt idx="715">Brandon Smith</cx:pt>
          <cx:pt idx="716">Brandon Stark</cx:pt>
          <cx:pt idx="717">Brandon Torres</cx:pt>
          <cx:pt idx="718">Brandon Walker</cx:pt>
          <cx:pt idx="719">Brandon White</cx:pt>
          <cx:pt idx="720">Brandon Wright</cx:pt>
          <cx:pt idx="721">Brandy Dickerson</cx:pt>
          <cx:pt idx="722">Brandy Huerta</cx:pt>
          <cx:pt idx="723">Brandy Robinson</cx:pt>
          <cx:pt idx="724">Brandy Whitney</cx:pt>
          <cx:pt idx="725">Brandy Wright</cx:pt>
          <cx:pt idx="726">Breanna Dennis</cx:pt>
          <cx:pt idx="727">Breanna Lang</cx:pt>
          <cx:pt idx="728">Brenda Cisneros</cx:pt>
          <cx:pt idx="729">Brenda Contreras</cx:pt>
          <cx:pt idx="730">Brenda Fuentes</cx:pt>
          <cx:pt idx="731">Brenda Garcia</cx:pt>
          <cx:pt idx="732">Brenda Hall</cx:pt>
          <cx:pt idx="733">Brenda Harrison</cx:pt>
          <cx:pt idx="734">Brenda Lucas</cx:pt>
          <cx:pt idx="735">Brenda Morris</cx:pt>
          <cx:pt idx="736">Brenda Mueller</cx:pt>
          <cx:pt idx="737">Brenda Robinson</cx:pt>
          <cx:pt idx="738">Brenda Smith</cx:pt>
          <cx:pt idx="739">Brenda Snyder</cx:pt>
          <cx:pt idx="740">Brenda Vargas</cx:pt>
          <cx:pt idx="741">Brenda Vazquez</cx:pt>
          <cx:pt idx="742">Brenda Ward</cx:pt>
          <cx:pt idx="743">Brenda Williams</cx:pt>
          <cx:pt idx="744">Brendan Huynh</cx:pt>
          <cx:pt idx="745">Brendan Lopez</cx:pt>
          <cx:pt idx="746">Brendan Torres</cx:pt>
          <cx:pt idx="747">Brent Campos</cx:pt>
          <cx:pt idx="748">Brent Evans</cx:pt>
          <cx:pt idx="749">Brent Flowers</cx:pt>
          <cx:pt idx="750">Brent Johnson</cx:pt>
          <cx:pt idx="751">Brent Mullins</cx:pt>
          <cx:pt idx="752">Brent Weiss</cx:pt>
          <cx:pt idx="753">Brett Dunn</cx:pt>
          <cx:pt idx="754">Brett Evans</cx:pt>
          <cx:pt idx="755">Brett Gregory</cx:pt>
          <cx:pt idx="756">Brett Ibarra</cx:pt>
          <cx:pt idx="757">Brett Levy</cx:pt>
          <cx:pt idx="758">Brett Lopez</cx:pt>
          <cx:pt idx="759">Brett Stephens</cx:pt>
          <cx:pt idx="760">Brett Vincent</cx:pt>
          <cx:pt idx="761">Brett Wheeler</cx:pt>
          <cx:pt idx="762">Brian Aguirre</cx:pt>
          <cx:pt idx="763">Brian Allen</cx:pt>
          <cx:pt idx="764">Brian Anderson</cx:pt>
          <cx:pt idx="765">Brian Barron</cx:pt>
          <cx:pt idx="766">Brian Bates</cx:pt>
          <cx:pt idx="767">Brian Benson</cx:pt>
          <cx:pt idx="768">Brian Bradford</cx:pt>
          <cx:pt idx="769">Brian Bradshaw</cx:pt>
          <cx:pt idx="770">Brian Burns</cx:pt>
          <cx:pt idx="771">Brian Caldwell</cx:pt>
          <cx:pt idx="772">Brian Christensen</cx:pt>
          <cx:pt idx="773">Brian Cochran</cx:pt>
          <cx:pt idx="774">Brian Cole</cx:pt>
          <cx:pt idx="775">Brian Crosby</cx:pt>
          <cx:pt idx="776">Brian Cuevas</cx:pt>
          <cx:pt idx="777">Brian Edwards</cx:pt>
          <cx:pt idx="778">Brian Foster</cx:pt>
          <cx:pt idx="779">Brian Freeman</cx:pt>
          <cx:pt idx="780">Brian Gonzales</cx:pt>
          <cx:pt idx="781">Brian Hamilton</cx:pt>
          <cx:pt idx="782">Brian Hawkins</cx:pt>
          <cx:pt idx="783">Brian Holland</cx:pt>
          <cx:pt idx="784">Brian Howell</cx:pt>
          <cx:pt idx="785">Brian Huber</cx:pt>
          <cx:pt idx="786">Brian Johnson</cx:pt>
          <cx:pt idx="787">Brian Jones</cx:pt>
          <cx:pt idx="788">Brian Kelly</cx:pt>
          <cx:pt idx="789">Brian King</cx:pt>
          <cx:pt idx="790">Brian Kirby</cx:pt>
          <cx:pt idx="791">Brian Le</cx:pt>
          <cx:pt idx="792">Brian Luna</cx:pt>
          <cx:pt idx="793">Brian Maldonado</cx:pt>
          <cx:pt idx="794">Brian Martinez</cx:pt>
          <cx:pt idx="795">Brian Miller</cx:pt>
          <cx:pt idx="796">Brian Montgomery</cx:pt>
          <cx:pt idx="797">Brian Morales</cx:pt>
          <cx:pt idx="798">Brian Murphy</cx:pt>
          <cx:pt idx="799">Brian Payne</cx:pt>
          <cx:pt idx="800">Brian Potter</cx:pt>
          <cx:pt idx="801">Brian Powell</cx:pt>
          <cx:pt idx="802">Brian Pruitt</cx:pt>
          <cx:pt idx="803">Brian Russell</cx:pt>
          <cx:pt idx="804">Brian Schultz</cx:pt>
          <cx:pt idx="805">Brian Shepherd</cx:pt>
          <cx:pt idx="806">Brian Stewart</cx:pt>
          <cx:pt idx="807">Brian Strickland</cx:pt>
          <cx:pt idx="808">Brian Thompson</cx:pt>
          <cx:pt idx="809">Brian Turner</cx:pt>
          <cx:pt idx="810">Brian Velazquez</cx:pt>
          <cx:pt idx="811">Brian Wallace</cx:pt>
          <cx:pt idx="812">Brian Williams</cx:pt>
          <cx:pt idx="813">Brian Wilson</cx:pt>
          <cx:pt idx="814">Briana Dennis</cx:pt>
          <cx:pt idx="815">Briana Mcguire</cx:pt>
          <cx:pt idx="816">Briana Sullivan</cx:pt>
          <cx:pt idx="817">Brianna Baldwin</cx:pt>
          <cx:pt idx="818">Brianna Gray</cx:pt>
          <cx:pt idx="819">Brianna Morris</cx:pt>
          <cx:pt idx="820">Brianna Nunez</cx:pt>
          <cx:pt idx="821">Brianna Rhodes</cx:pt>
          <cx:pt idx="822">Brianna Smith</cx:pt>
          <cx:pt idx="823">Brianna Vargas</cx:pt>
          <cx:pt idx="824">Brianna Young</cx:pt>
          <cx:pt idx="825">Bridget Hoffman</cx:pt>
          <cx:pt idx="826">Brittany Blake</cx:pt>
          <cx:pt idx="827">Brittany Chung</cx:pt>
          <cx:pt idx="828">Brittany Flores</cx:pt>
          <cx:pt idx="829">Brittany Gibbs</cx:pt>
          <cx:pt idx="830">Brittany Horne</cx:pt>
          <cx:pt idx="831">Brittany Johnson</cx:pt>
          <cx:pt idx="832">Brittany Martin</cx:pt>
          <cx:pt idx="833">Brittany Mclean</cx:pt>
          <cx:pt idx="834">Brittany Phillips</cx:pt>
          <cx:pt idx="835">Brittany Porter</cx:pt>
          <cx:pt idx="836">Brittany Richardson</cx:pt>
          <cx:pt idx="837">Brittany Roth</cx:pt>
          <cx:pt idx="838">Brittany Ruiz</cx:pt>
          <cx:pt idx="839">Brittany Scott</cx:pt>
          <cx:pt idx="840">Brittany Stewart</cx:pt>
          <cx:pt idx="841">Brittany Strong</cx:pt>
          <cx:pt idx="842">Brittany Sullivan</cx:pt>
          <cx:pt idx="843">Brittney Rose</cx:pt>
          <cx:pt idx="844">Brooke Anderson</cx:pt>
          <cx:pt idx="845">Brooke Cross</cx:pt>
          <cx:pt idx="846">Brooke Humphrey</cx:pt>
          <cx:pt idx="847">Brooke Mendez</cx:pt>
          <cx:pt idx="848">Brooke Nguyen</cx:pt>
          <cx:pt idx="849">Brooke Russell</cx:pt>
          <cx:pt idx="850">Brooke Schneider</cx:pt>
          <cx:pt idx="851">Bruce Wright</cx:pt>
          <cx:pt idx="852">Bryan Barnes</cx:pt>
          <cx:pt idx="853">Bryan Bennett</cx:pt>
          <cx:pt idx="854">Bryan Edwards</cx:pt>
          <cx:pt idx="855">Bryan Huynh</cx:pt>
          <cx:pt idx="856">Bryan Johnson</cx:pt>
          <cx:pt idx="857">Bryan Kim</cx:pt>
          <cx:pt idx="858">Bryan Lewis</cx:pt>
          <cx:pt idx="859">Bryan Ramirez</cx:pt>
          <cx:pt idx="860">Bryan Weber</cx:pt>
          <cx:pt idx="861">Bryan Wood</cx:pt>
          <cx:pt idx="862">Bryce Stephens</cx:pt>
          <cx:pt idx="863">Caitlin George</cx:pt>
          <cx:pt idx="864">Caitlin Jones</cx:pt>
          <cx:pt idx="865">Caitlin Pacheco</cx:pt>
          <cx:pt idx="866">Caitlin Peterson</cx:pt>
          <cx:pt idx="867">Caitlin Rivera</cx:pt>
          <cx:pt idx="868">Caitlin Wallace</cx:pt>
          <cx:pt idx="869">Caitlyn Holder</cx:pt>
          <cx:pt idx="870">Caleb Cunningham</cx:pt>
          <cx:pt idx="871">Caleb Moore</cx:pt>
          <cx:pt idx="872">Caleb Moreno</cx:pt>
          <cx:pt idx="873">Caleb Torres</cx:pt>
          <cx:pt idx="874">Caleb Townsend</cx:pt>
          <cx:pt idx="875">Calvin Cantrell</cx:pt>
          <cx:pt idx="876">Calvin Chapman</cx:pt>
          <cx:pt idx="877">Calvin Harris</cx:pt>
          <cx:pt idx="878">Calvin Howard</cx:pt>
          <cx:pt idx="879">Calvin Knight</cx:pt>
          <cx:pt idx="880">Calvin Miller</cx:pt>
          <cx:pt idx="881">Calvin Reid</cx:pt>
          <cx:pt idx="882">Calvin Rhodes</cx:pt>
          <cx:pt idx="883">Calvin Williams</cx:pt>
          <cx:pt idx="884">Cameron Bradley</cx:pt>
          <cx:pt idx="885">Cameron Curtis</cx:pt>
          <cx:pt idx="886">Cameron Estrada</cx:pt>
          <cx:pt idx="887">Cameron Norton</cx:pt>
          <cx:pt idx="888">Cameron Parsons</cx:pt>
          <cx:pt idx="889">Cameron Pena</cx:pt>
          <cx:pt idx="890">Cameron Rodriguez</cx:pt>
          <cx:pt idx="891">Cameron Turner</cx:pt>
          <cx:pt idx="892">Candace Perkins</cx:pt>
          <cx:pt idx="893">Candice Bowers</cx:pt>
          <cx:pt idx="894">Carl Morris</cx:pt>
          <cx:pt idx="895">Carl Smith</cx:pt>
          <cx:pt idx="896">Carla Green</cx:pt>
          <cx:pt idx="897">Carla James</cx:pt>
          <cx:pt idx="898">Carla Jennings</cx:pt>
          <cx:pt idx="899">Carla Mason</cx:pt>
          <cx:pt idx="900">Carlos Benson</cx:pt>
          <cx:pt idx="901">Carlos Collins</cx:pt>
          <cx:pt idx="902">Carlos Douglas</cx:pt>
          <cx:pt idx="903">Carlos Gonzalez</cx:pt>
          <cx:pt idx="904">Carlos Hays</cx:pt>
          <cx:pt idx="905">Carlos Jones</cx:pt>
          <cx:pt idx="906">Carlos Mitchell</cx:pt>
          <cx:pt idx="907">Carlos Murphy</cx:pt>
          <cx:pt idx="908">Carlos Ortiz</cx:pt>
          <cx:pt idx="909">Carlos Ward</cx:pt>
          <cx:pt idx="910">Carly Peterson</cx:pt>
          <cx:pt idx="911">Carmen Becker</cx:pt>
          <cx:pt idx="912">Carmen Dyer</cx:pt>
          <cx:pt idx="913">Carmen Galvan</cx:pt>
          <cx:pt idx="914">Carmen Knox</cx:pt>
          <cx:pt idx="915">Carmen Townsend</cx:pt>
          <cx:pt idx="916">Carol Allen</cx:pt>
          <cx:pt idx="917">Carol Allison</cx:pt>
          <cx:pt idx="918">Carol Bates</cx:pt>
          <cx:pt idx="919">Carol Bishop</cx:pt>
          <cx:pt idx="920">Carol Hess</cx:pt>
          <cx:pt idx="921">Carol Hickman</cx:pt>
          <cx:pt idx="922">Carol Marshall</cx:pt>
          <cx:pt idx="923">Carol Martin</cx:pt>
          <cx:pt idx="924">Carol Mcdaniel</cx:pt>
          <cx:pt idx="925">Carol Mcgrath</cx:pt>
          <cx:pt idx="926">Carol Weiss</cx:pt>
          <cx:pt idx="927">Caroline Holder</cx:pt>
          <cx:pt idx="928">Caroline Mcdonald</cx:pt>
          <cx:pt idx="929">Caroline Paul</cx:pt>
          <cx:pt idx="930">Caroline Rodriguez</cx:pt>
          <cx:pt idx="931">Caroline Rogers</cx:pt>
          <cx:pt idx="932">Caroline Ward</cx:pt>
          <cx:pt idx="933">Carolyn Brown</cx:pt>
          <cx:pt idx="934">Carolyn Gordon</cx:pt>
          <cx:pt idx="935">Carolyn Harris</cx:pt>
          <cx:pt idx="936">Carolyn Hughes</cx:pt>
          <cx:pt idx="937">Carolyn Thompson</cx:pt>
          <cx:pt idx="938">Carolyn Williams</cx:pt>
          <cx:pt idx="939">Carrie Butler</cx:pt>
          <cx:pt idx="940">Carrie Jimenez</cx:pt>
          <cx:pt idx="941">Carrie Joyce</cx:pt>
          <cx:pt idx="942">Carrie Landry</cx:pt>
          <cx:pt idx="943">Carrie Lopez</cx:pt>
          <cx:pt idx="944">Carrie Mccarthy</cx:pt>
          <cx:pt idx="945">Carrie Roberts</cx:pt>
          <cx:pt idx="946">Carrie Sanchez</cx:pt>
          <cx:pt idx="947">Carrie Taylor</cx:pt>
          <cx:pt idx="948">Casey Burns</cx:pt>
          <cx:pt idx="949">Casey Green</cx:pt>
          <cx:pt idx="950">Casey Jones</cx:pt>
          <cx:pt idx="951">Cassandra Garcia</cx:pt>
          <cx:pt idx="952">Cassandra James</cx:pt>
          <cx:pt idx="953">Cassandra Mccarthy</cx:pt>
          <cx:pt idx="954">Cassandra Smith</cx:pt>
          <cx:pt idx="955">Cassidy Holmes</cx:pt>
          <cx:pt idx="956">Cassie Monroe</cx:pt>
          <cx:pt idx="957">Cassie Olsen</cx:pt>
          <cx:pt idx="958">Catherine Blackwell</cx:pt>
          <cx:pt idx="959">Catherine Cooley</cx:pt>
          <cx:pt idx="960">Catherine Duran</cx:pt>
          <cx:pt idx="961">Catherine Ford</cx:pt>
          <cx:pt idx="962">Catherine Holland</cx:pt>
          <cx:pt idx="963">Catherine Lopez</cx:pt>
          <cx:pt idx="964">Catherine Lyons</cx:pt>
          <cx:pt idx="965">Catherine Martinez</cx:pt>
          <cx:pt idx="966">Catherine Mendoza</cx:pt>
          <cx:pt idx="967">Catherine Murray</cx:pt>
          <cx:pt idx="968">Catherine Pearson</cx:pt>
          <cx:pt idx="969">Catherine Peterson</cx:pt>
          <cx:pt idx="970">Catherine Ramirez</cx:pt>
          <cx:pt idx="971">Catherine Smith</cx:pt>
          <cx:pt idx="972">Catherine Thomas</cx:pt>
          <cx:pt idx="973">Catherine Wall</cx:pt>
          <cx:pt idx="974">Catherine Williams</cx:pt>
          <cx:pt idx="975">Catherine Wilson</cx:pt>
          <cx:pt idx="976">Cathy Baldwin</cx:pt>
          <cx:pt idx="977">Cathy Fernandez</cx:pt>
          <cx:pt idx="978">Cathy Hunt</cx:pt>
          <cx:pt idx="979">Cathy Miller</cx:pt>
          <cx:pt idx="980">Cathy Salazar</cx:pt>
          <cx:pt idx="981">Cathy Sweeney</cx:pt>
          <cx:pt idx="982">Cesar Boyle</cx:pt>
          <cx:pt idx="983">Chad Benson</cx:pt>
          <cx:pt idx="984">Chad Black</cx:pt>
          <cx:pt idx="985">Chad Flynn</cx:pt>
          <cx:pt idx="986">Chad Hunter</cx:pt>
          <cx:pt idx="987">Chad Jensen</cx:pt>
          <cx:pt idx="988">Chad Johnson</cx:pt>
          <cx:pt idx="989">Chad Mason</cx:pt>
          <cx:pt idx="990">Chad Novak</cx:pt>
          <cx:pt idx="991">Chad Olson</cx:pt>
          <cx:pt idx="992">Chad Ortiz</cx:pt>
          <cx:pt idx="993">Chad Wong</cx:pt>
          <cx:pt idx="994">Charlene Jacobs</cx:pt>
          <cx:pt idx="995">Charlene Snyder</cx:pt>
          <cx:pt idx="996">Charles Baker</cx:pt>
          <cx:pt idx="997">Charles Barber</cx:pt>
          <cx:pt idx="998">Charles Barrera</cx:pt>
          <cx:pt idx="999">Charles Bennett</cx:pt>
          <cx:pt idx="1000">Charles Blackwell</cx:pt>
          <cx:pt idx="1001">Charles Brown</cx:pt>
          <cx:pt idx="1002">Charles Campbell</cx:pt>
          <cx:pt idx="1003">Charles Cooper</cx:pt>
          <cx:pt idx="1004">Charles Davis</cx:pt>
          <cx:pt idx="1005">Charles Ferguson</cx:pt>
          <cx:pt idx="1006">Charles Frank</cx:pt>
          <cx:pt idx="1007">Charles Galvan</cx:pt>
          <cx:pt idx="1008">Charles Gardner</cx:pt>
          <cx:pt idx="1009">Charles Gonzales</cx:pt>
          <cx:pt idx="1010">Charles Grimes</cx:pt>
          <cx:pt idx="1011">Charles Hanson</cx:pt>
          <cx:pt idx="1012">Charles Hernandez</cx:pt>
          <cx:pt idx="1013">Charles Holland</cx:pt>
          <cx:pt idx="1014">Charles Houston</cx:pt>
          <cx:pt idx="1015">Charles Johnson</cx:pt>
          <cx:pt idx="1016">Charles Lindsey</cx:pt>
          <cx:pt idx="1017">Charles Malone</cx:pt>
          <cx:pt idx="1018">Charles Mckenzie</cx:pt>
          <cx:pt idx="1019">Charles Murillo</cx:pt>
          <cx:pt idx="1020">Charles Nelson</cx:pt>
          <cx:pt idx="1021">Charles Peters</cx:pt>
          <cx:pt idx="1022">Charles Reed</cx:pt>
          <cx:pt idx="1023">Charles Reeves</cx:pt>
          <cx:pt idx="1024">Charles Roach</cx:pt>
          <cx:pt idx="1025">Charles Robertson</cx:pt>
          <cx:pt idx="1026">Charles Sims</cx:pt>
          <cx:pt idx="1027">Charles Smith</cx:pt>
          <cx:pt idx="1028">Charles Taylor</cx:pt>
          <cx:pt idx="1029">Charles Thompson</cx:pt>
          <cx:pt idx="1030">Charles Tran</cx:pt>
          <cx:pt idx="1031">Charles White</cx:pt>
          <cx:pt idx="1032">Charles Wilson</cx:pt>
          <cx:pt idx="1033">Charles Young</cx:pt>
          <cx:pt idx="1034">Charlotte Lee</cx:pt>
          <cx:pt idx="1035">Chase Brown</cx:pt>
          <cx:pt idx="1036">Chase Gardner</cx:pt>
          <cx:pt idx="1037">Chase Johnson</cx:pt>
          <cx:pt idx="1038">Chase Mata</cx:pt>
          <cx:pt idx="1039">Chelsea Beck</cx:pt>
          <cx:pt idx="1040">Chelsea Eaton</cx:pt>
          <cx:pt idx="1041">Chelsea Gomez</cx:pt>
          <cx:pt idx="1042">Chelsea Hill</cx:pt>
          <cx:pt idx="1043">Chelsea Lewis</cx:pt>
          <cx:pt idx="1044">Chelsea Marshall</cx:pt>
          <cx:pt idx="1045">Chelsea Parrish</cx:pt>
          <cx:pt idx="1046">Chelsea Phillips</cx:pt>
          <cx:pt idx="1047">Chelsea Rollins</cx:pt>
          <cx:pt idx="1048">Chelsea Watson</cx:pt>
          <cx:pt idx="1049">Chelsey Green</cx:pt>
          <cx:pt idx="1050">Chelsey Williams</cx:pt>
          <cx:pt idx="1051">Cheryl Braun</cx:pt>
          <cx:pt idx="1052">Cheryl Cook</cx:pt>
          <cx:pt idx="1053">Cheryl Garrett</cx:pt>
          <cx:pt idx="1054">Cheryl Harris</cx:pt>
          <cx:pt idx="1055">Cheryl Holmes</cx:pt>
          <cx:pt idx="1056">Cheryl Lane</cx:pt>
          <cx:pt idx="1057">Cheryl Munoz</cx:pt>
          <cx:pt idx="1058">Cheryl Peterson</cx:pt>
          <cx:pt idx="1059">Cheryl Shaw</cx:pt>
          <cx:pt idx="1060">Cheryl Zimmerman</cx:pt>
          <cx:pt idx="1061">Cheyenne Duran</cx:pt>
          <cx:pt idx="1062">Cheyenne Gonzales</cx:pt>
          <cx:pt idx="1063">Chloe Brown</cx:pt>
          <cx:pt idx="1064">Chloe Day</cx:pt>
          <cx:pt idx="1065">Chloe James</cx:pt>
          <cx:pt idx="1066">Chris Burgess</cx:pt>
          <cx:pt idx="1067">Chris Leblanc</cx:pt>
          <cx:pt idx="1068">Chris Miller</cx:pt>
          <cx:pt idx="1069">Chris Perry</cx:pt>
          <cx:pt idx="1070">Chris Reed</cx:pt>
          <cx:pt idx="1071">Christian Cameron</cx:pt>
          <cx:pt idx="1072">Christian Cunningham</cx:pt>
          <cx:pt idx="1073">Christian Day</cx:pt>
          <cx:pt idx="1074">Christian Hernandez</cx:pt>
          <cx:pt idx="1075">Christian Hill</cx:pt>
          <cx:pt idx="1076">Christian Johnson</cx:pt>
          <cx:pt idx="1077">Christian Kirby</cx:pt>
          <cx:pt idx="1078">Christian Robinson</cx:pt>
          <cx:pt idx="1079">Christian Thompson</cx:pt>
          <cx:pt idx="1080">Christie Mercer</cx:pt>
          <cx:pt idx="1081">Christina Clark</cx:pt>
          <cx:pt idx="1082">Christina Cooley</cx:pt>
          <cx:pt idx="1083">Christina Delgado</cx:pt>
          <cx:pt idx="1084">Christina Dougherty</cx:pt>
          <cx:pt idx="1085">Christina Estrada</cx:pt>
          <cx:pt idx="1086">Christina Fox</cx:pt>
          <cx:pt idx="1087">Christina Gallagher</cx:pt>
          <cx:pt idx="1088">Christina Garcia</cx:pt>
          <cx:pt idx="1089">Christina Gomez</cx:pt>
          <cx:pt idx="1090">Christina Graham</cx:pt>
          <cx:pt idx="1091">Christina Green</cx:pt>
          <cx:pt idx="1092">Christina Ho</cx:pt>
          <cx:pt idx="1093">Christina Jackson</cx:pt>
          <cx:pt idx="1094">Christina Johnson</cx:pt>
          <cx:pt idx="1095">Christina Johnston</cx:pt>
          <cx:pt idx="1096">Christina Juarez</cx:pt>
          <cx:pt idx="1097">Christina Kelley</cx:pt>
          <cx:pt idx="1098">Christina Lee</cx:pt>
          <cx:pt idx="1099">Christina Mcmillan</cx:pt>
          <cx:pt idx="1100">Christina Nunez</cx:pt>
          <cx:pt idx="1101">Christina Parker</cx:pt>
          <cx:pt idx="1102">Christina Peters</cx:pt>
          <cx:pt idx="1103">Christina Robinson</cx:pt>
          <cx:pt idx="1104">Christina Sanders</cx:pt>
          <cx:pt idx="1105">Christina Sheppard</cx:pt>
          <cx:pt idx="1106">Christina Smith</cx:pt>
          <cx:pt idx="1107">Christina Wright</cx:pt>
          <cx:pt idx="1108">Christine Boyd</cx:pt>
          <cx:pt idx="1109">Christine Ferguson</cx:pt>
          <cx:pt idx="1110">Christine Gardner</cx:pt>
          <cx:pt idx="1111">Christine Garrett</cx:pt>
          <cx:pt idx="1112">Christine Hammond</cx:pt>
          <cx:pt idx="1113">Christine Hopkins</cx:pt>
          <cx:pt idx="1114">Christine Houston</cx:pt>
          <cx:pt idx="1115">Christine Johnson</cx:pt>
          <cx:pt idx="1116">Christine Martin</cx:pt>
          <cx:pt idx="1117">Christine Mendoza</cx:pt>
          <cx:pt idx="1118">Christine Newman</cx:pt>
          <cx:pt idx="1119">Christine Patterson</cx:pt>
          <cx:pt idx="1120">Christine Robinson</cx:pt>
          <cx:pt idx="1121">Christine Rosales</cx:pt>
          <cx:pt idx="1122">Christine Smith</cx:pt>
          <cx:pt idx="1123">Christine Stephens</cx:pt>
          <cx:pt idx="1124">Christine White</cx:pt>
          <cx:pt idx="1125">Christopher Allen</cx:pt>
          <cx:pt idx="1126">Christopher Alvarado</cx:pt>
          <cx:pt idx="1127">Christopher Anderson</cx:pt>
          <cx:pt idx="1128">Christopher Baird</cx:pt>
          <cx:pt idx="1129">Christopher Barr</cx:pt>
          <cx:pt idx="1130">Christopher Bates</cx:pt>
          <cx:pt idx="1131">Christopher Bell</cx:pt>
          <cx:pt idx="1132">Christopher Bennett</cx:pt>
          <cx:pt idx="1133">Christopher Bowen</cx:pt>
          <cx:pt idx="1134">Christopher Bowman</cx:pt>
          <cx:pt idx="1135">Christopher Brown</cx:pt>
          <cx:pt idx="1136">Christopher Cantrell</cx:pt>
          <cx:pt idx="1137">Christopher Carr</cx:pt>
          <cx:pt idx="1138">Christopher Clark</cx:pt>
          <cx:pt idx="1139">Christopher Clements</cx:pt>
          <cx:pt idx="1140">Christopher Cook</cx:pt>
          <cx:pt idx="1141">Christopher Craig</cx:pt>
          <cx:pt idx="1142">Christopher Davis</cx:pt>
          <cx:pt idx="1143">Christopher Donaldson</cx:pt>
          <cx:pt idx="1144">Christopher Douglas</cx:pt>
          <cx:pt idx="1145">Christopher Evans</cx:pt>
          <cx:pt idx="1146">Christopher Flynn</cx:pt>
          <cx:pt idx="1147">Christopher Franklin</cx:pt>
          <cx:pt idx="1148">Christopher Frost</cx:pt>
          <cx:pt idx="1149">Christopher Gardner</cx:pt>
          <cx:pt idx="1150">Christopher Garrison</cx:pt>
          <cx:pt idx="1151">Christopher Hampton</cx:pt>
          <cx:pt idx="1152">Christopher Hansen</cx:pt>
          <cx:pt idx="1153">Christopher Harmon</cx:pt>
          <cx:pt idx="1154">Christopher Harper</cx:pt>
          <cx:pt idx="1155">Christopher Harrell</cx:pt>
          <cx:pt idx="1156">Christopher Hays</cx:pt>
          <cx:pt idx="1157">Christopher Hernandez</cx:pt>
          <cx:pt idx="1158">Christopher Holland</cx:pt>
          <cx:pt idx="1159">Christopher Hunter</cx:pt>
          <cx:pt idx="1160">Christopher Hurst</cx:pt>
          <cx:pt idx="1161">Christopher Jackson</cx:pt>
          <cx:pt idx="1162">Christopher Jarvis</cx:pt>
          <cx:pt idx="1163">Christopher Johnson</cx:pt>
          <cx:pt idx="1164">Christopher Johnston</cx:pt>
          <cx:pt idx="1165">Christopher Jones</cx:pt>
          <cx:pt idx="1166">Christopher Joseph</cx:pt>
          <cx:pt idx="1167">Christopher Keller</cx:pt>
          <cx:pt idx="1168">Christopher Kelly</cx:pt>
          <cx:pt idx="1169">Christopher Kennedy</cx:pt>
          <cx:pt idx="1170">Christopher Kim</cx:pt>
          <cx:pt idx="1171">Christopher King</cx:pt>
          <cx:pt idx="1172">Christopher Landry</cx:pt>
          <cx:pt idx="1173">Christopher Lane</cx:pt>
          <cx:pt idx="1174">Christopher Lawson</cx:pt>
          <cx:pt idx="1175">Christopher Lee</cx:pt>
          <cx:pt idx="1176">Christopher Luna</cx:pt>
          <cx:pt idx="1177">Christopher Lyons</cx:pt>
          <cx:pt idx="1178">Christopher Mcfarland</cx:pt>
          <cx:pt idx="1179">Christopher Mendez</cx:pt>
          <cx:pt idx="1180">Christopher Mullins</cx:pt>
          <cx:pt idx="1181">Christopher Nelson</cx:pt>
          <cx:pt idx="1182">Christopher Nichols</cx:pt>
          <cx:pt idx="1183">Christopher Odonnell</cx:pt>
          <cx:pt idx="1184">Christopher Pacheco</cx:pt>
          <cx:pt idx="1185">Christopher Park</cx:pt>
          <cx:pt idx="1186">Christopher Patrick</cx:pt>
          <cx:pt idx="1187">Christopher Perry</cx:pt>
          <cx:pt idx="1188">Christopher Ponce</cx:pt>
          <cx:pt idx="1189">Christopher Ramirez</cx:pt>
          <cx:pt idx="1190">Christopher Rocha</cx:pt>
          <cx:pt idx="1191">Christopher Rogers</cx:pt>
          <cx:pt idx="1192">Christopher Romero</cx:pt>
          <cx:pt idx="1193">Christopher Rose</cx:pt>
          <cx:pt idx="1194">Christopher Singleton</cx:pt>
          <cx:pt idx="1195">Christopher Smith</cx:pt>
          <cx:pt idx="1196">Christopher Strickland</cx:pt>
          <cx:pt idx="1197">Christopher Tanner</cx:pt>
          <cx:pt idx="1198">Christopher Tate</cx:pt>
          <cx:pt idx="1199">Christopher Taylor</cx:pt>
          <cx:pt idx="1200">Christopher Thomas</cx:pt>
          <cx:pt idx="1201">Christopher Todd</cx:pt>
          <cx:pt idx="1202">Christopher Tran</cx:pt>
          <cx:pt idx="1203">Christopher Vargas</cx:pt>
          <cx:pt idx="1204">Christopher Wells</cx:pt>
          <cx:pt idx="1205">Christopher White</cx:pt>
          <cx:pt idx="1206">Christopher Williams</cx:pt>
          <cx:pt idx="1207">Christopher Wilson</cx:pt>
          <cx:pt idx="1208">Christopher Wood</cx:pt>
          <cx:pt idx="1209">Christopher Yates</cx:pt>
          <cx:pt idx="1210">Christy Hoover</cx:pt>
          <cx:pt idx="1211">Christy Mann</cx:pt>
          <cx:pt idx="1212">Christy Oconnell</cx:pt>
          <cx:pt idx="1213">Cindy Aguilar</cx:pt>
          <cx:pt idx="1214">Cindy Gould</cx:pt>
          <cx:pt idx="1215">Cindy Gray</cx:pt>
          <cx:pt idx="1216">Cindy Howard</cx:pt>
          <cx:pt idx="1217">Cindy Jones</cx:pt>
          <cx:pt idx="1218">Cindy Moore</cx:pt>
          <cx:pt idx="1219">Cindy Mueller</cx:pt>
          <cx:pt idx="1220">Cindy Myers</cx:pt>
          <cx:pt idx="1221">Cindy Nelson</cx:pt>
          <cx:pt idx="1222">Cindy Spears</cx:pt>
          <cx:pt idx="1223">Claire Gardner</cx:pt>
          <cx:pt idx="1224">Claire Porter</cx:pt>
          <cx:pt idx="1225">Claire Summers</cx:pt>
          <cx:pt idx="1226">Claire Watts</cx:pt>
          <cx:pt idx="1227">Claudia Oneal</cx:pt>
          <cx:pt idx="1228">Claudia Warren</cx:pt>
          <cx:pt idx="1229">Clayton Barajas</cx:pt>
          <cx:pt idx="1230">Clayton Graves</cx:pt>
          <cx:pt idx="1231">Clayton Lewis</cx:pt>
          <cx:pt idx="1232">Clayton Stanley</cx:pt>
          <cx:pt idx="1233">Clayton Stone</cx:pt>
          <cx:pt idx="1234">Clayton Taylor</cx:pt>
          <cx:pt idx="1235">Clifford Leon</cx:pt>
          <cx:pt idx="1236">Cody Braun</cx:pt>
          <cx:pt idx="1237">Cody Brown</cx:pt>
          <cx:pt idx="1238">Cody Christian</cx:pt>
          <cx:pt idx="1239">Cody Duran</cx:pt>
          <cx:pt idx="1240">Cody Jimenez</cx:pt>
          <cx:pt idx="1241">Cody Lewis</cx:pt>
          <cx:pt idx="1242">Cody Martin</cx:pt>
          <cx:pt idx="1243">Cody Perez</cx:pt>
          <cx:pt idx="1244">Cody Pollard</cx:pt>
          <cx:pt idx="1245">Cody Price</cx:pt>
          <cx:pt idx="1246">Cody Santos</cx:pt>
          <cx:pt idx="1247">Cody Stevens</cx:pt>
          <cx:pt idx="1248">Cody Weiss</cx:pt>
          <cx:pt idx="1249">Cody Wells</cx:pt>
          <cx:pt idx="1250">Cole Grant</cx:pt>
          <cx:pt idx="1251">Colin Barnett</cx:pt>
          <cx:pt idx="1252">Colin Franco</cx:pt>
          <cx:pt idx="1253">Colleen Christensen</cx:pt>
          <cx:pt idx="1254">Colleen Cohen</cx:pt>
          <cx:pt idx="1255">Colleen Cooper</cx:pt>
          <cx:pt idx="1256">Colleen Gordon</cx:pt>
          <cx:pt idx="1257">Colleen Hernandez</cx:pt>
          <cx:pt idx="1258">Colleen Houston</cx:pt>
          <cx:pt idx="1259">Colleen Ray</cx:pt>
          <cx:pt idx="1260">Collin Bennett</cx:pt>
          <cx:pt idx="1261">Collin Shannon</cx:pt>
          <cx:pt idx="1262">Connie Baker</cx:pt>
          <cx:pt idx="1263">Connie Coleman</cx:pt>
          <cx:pt idx="1264">Connie Jones</cx:pt>
          <cx:pt idx="1265">Connie Lewis</cx:pt>
          <cx:pt idx="1266">Connie Martinez</cx:pt>
          <cx:pt idx="1267">Connie Shepherd</cx:pt>
          <cx:pt idx="1268">Connie Torres</cx:pt>
          <cx:pt idx="1269">Connie Villanueva</cx:pt>
          <cx:pt idx="1270">Connor Baldwin</cx:pt>
          <cx:pt idx="1271">Connor Ellis</cx:pt>
          <cx:pt idx="1272">Connor Neal</cx:pt>
          <cx:pt idx="1273">Connor Rodriguez</cx:pt>
          <cx:pt idx="1274">Corey Chavez</cx:pt>
          <cx:pt idx="1275">Corey Davis</cx:pt>
          <cx:pt idx="1276">Corey Knight</cx:pt>
          <cx:pt idx="1277">Corey Mann</cx:pt>
          <cx:pt idx="1278">Corey Murray</cx:pt>
          <cx:pt idx="1279">Corey Santiago</cx:pt>
          <cx:pt idx="1280">Cory Cox</cx:pt>
          <cx:pt idx="1281">Cory Harris</cx:pt>
          <cx:pt idx="1282">Cory Mclean</cx:pt>
          <cx:pt idx="1283">Cory Reeves</cx:pt>
          <cx:pt idx="1284">Cory Russell</cx:pt>
          <cx:pt idx="1285">Cory Snyder</cx:pt>
          <cx:pt idx="1286">Cory Williams</cx:pt>
          <cx:pt idx="1287">Courtney Anderson</cx:pt>
          <cx:pt idx="1288">Courtney Andrews</cx:pt>
          <cx:pt idx="1289">Courtney Brandt</cx:pt>
          <cx:pt idx="1290">Courtney Chavez</cx:pt>
          <cx:pt idx="1291">Courtney Collier</cx:pt>
          <cx:pt idx="1292">Courtney Davis</cx:pt>
          <cx:pt idx="1293">Courtney Harvey</cx:pt>
          <cx:pt idx="1294">Courtney Hernandez</cx:pt>
          <cx:pt idx="1295">Courtney Mercado</cx:pt>
          <cx:pt idx="1296">Courtney Montgomery</cx:pt>
          <cx:pt idx="1297">Courtney Moody</cx:pt>
          <cx:pt idx="1298">Courtney Nelson</cx:pt>
          <cx:pt idx="1299">Courtney Olson</cx:pt>
          <cx:pt idx="1300">Courtney Porter</cx:pt>
          <cx:pt idx="1301">Courtney Robinson</cx:pt>
          <cx:pt idx="1302">Courtney Sanchez</cx:pt>
          <cx:pt idx="1303">Courtney Scott</cx:pt>
          <cx:pt idx="1304">Courtney Smith</cx:pt>
          <cx:pt idx="1305">Courtney Wade</cx:pt>
          <cx:pt idx="1306">Courtney Williams</cx:pt>
          <cx:pt idx="1307">Courtney Young</cx:pt>
          <cx:pt idx="1308">Craig Black</cx:pt>
          <cx:pt idx="1309">Craig Buck</cx:pt>
          <cx:pt idx="1310">Craig Chapman</cx:pt>
          <cx:pt idx="1311">Craig Coleman</cx:pt>
          <cx:pt idx="1312">Craig Deleon</cx:pt>
          <cx:pt idx="1313">Craig Hendricks</cx:pt>
          <cx:pt idx="1314">Craig Mack</cx:pt>
          <cx:pt idx="1315">Craig Payne</cx:pt>
          <cx:pt idx="1316">Craig Powell</cx:pt>
          <cx:pt idx="1317">Craig Ryan</cx:pt>
          <cx:pt idx="1318">Craig Smith</cx:pt>
          <cx:pt idx="1319">Craig White</cx:pt>
          <cx:pt idx="1320">Cristian Jenkins</cx:pt>
          <cx:pt idx="1321">Cristian Peterson</cx:pt>
          <cx:pt idx="1322">Crystal Campbell</cx:pt>
          <cx:pt idx="1323">Crystal Costa</cx:pt>
          <cx:pt idx="1324">Crystal Davis</cx:pt>
          <cx:pt idx="1325">Crystal Foster</cx:pt>
          <cx:pt idx="1326">Crystal Gibbs</cx:pt>
          <cx:pt idx="1327">Crystal Glenn</cx:pt>
          <cx:pt idx="1328">Crystal Heath</cx:pt>
          <cx:pt idx="1329">Crystal Jones</cx:pt>
          <cx:pt idx="1330">Crystal Lambert</cx:pt>
          <cx:pt idx="1331">Crystal Mahoney</cx:pt>
          <cx:pt idx="1332">Crystal Mueller</cx:pt>
          <cx:pt idx="1333">Crystal Nelson</cx:pt>
          <cx:pt idx="1334">Crystal Robbins</cx:pt>
          <cx:pt idx="1335">Crystal Romero</cx:pt>
          <cx:pt idx="1336">Crystal Schneider</cx:pt>
          <cx:pt idx="1337">Crystal Shaw</cx:pt>
          <cx:pt idx="1338">Crystal Sherman</cx:pt>
          <cx:pt idx="1339">Crystal Spencer</cx:pt>
          <cx:pt idx="1340">Crystal Taylor</cx:pt>
          <cx:pt idx="1341">Crystal Wagner</cx:pt>
          <cx:pt idx="1342">Curtis Barnes</cx:pt>
          <cx:pt idx="1343">Curtis Bird</cx:pt>
          <cx:pt idx="1344">Curtis Chen</cx:pt>
          <cx:pt idx="1345">Curtis James</cx:pt>
          <cx:pt idx="1346">Curtis Nunez</cx:pt>
          <cx:pt idx="1347">Curtis Wiley</cx:pt>
          <cx:pt idx="1348">Curtis Wilson</cx:pt>
          <cx:pt idx="1349">Curtis Woods</cx:pt>
          <cx:pt idx="1350">Curtis Young</cx:pt>
          <cx:pt idx="1351">Cynthia Abbott</cx:pt>
          <cx:pt idx="1352">Cynthia Acevedo</cx:pt>
          <cx:pt idx="1353">Cynthia Acosta</cx:pt>
          <cx:pt idx="1354">Cynthia Baldwin</cx:pt>
          <cx:pt idx="1355">Cynthia Bauer</cx:pt>
          <cx:pt idx="1356">Cynthia Davis</cx:pt>
          <cx:pt idx="1357">Cynthia Edwards</cx:pt>
          <cx:pt idx="1358">Cynthia Fitzgerald</cx:pt>
          <cx:pt idx="1359">Cynthia Frazier</cx:pt>
          <cx:pt idx="1360">Cynthia Freeman</cx:pt>
          <cx:pt idx="1361">Cynthia Gallagher</cx:pt>
          <cx:pt idx="1362">Cynthia Glover</cx:pt>
          <cx:pt idx="1363">Cynthia Gomez</cx:pt>
          <cx:pt idx="1364">Cynthia Gonzalez</cx:pt>
          <cx:pt idx="1365">Cynthia Henson</cx:pt>
          <cx:pt idx="1366">Cynthia Howard</cx:pt>
          <cx:pt idx="1367">Cynthia Jones</cx:pt>
          <cx:pt idx="1368">Cynthia Lopez</cx:pt>
          <cx:pt idx="1369">Cynthia Love</cx:pt>
          <cx:pt idx="1370">Cynthia Martinez</cx:pt>
          <cx:pt idx="1371">Cynthia Riddle</cx:pt>
          <cx:pt idx="1372">Cynthia Silva</cx:pt>
          <cx:pt idx="1373">Cynthia Simmons</cx:pt>
          <cx:pt idx="1374">Cynthia Skinner</cx:pt>
          <cx:pt idx="1375">Cynthia Stewart</cx:pt>
          <cx:pt idx="1376">Cynthia Taylor</cx:pt>
          <cx:pt idx="1377">Cynthia Torres</cx:pt>
          <cx:pt idx="1378">Dakota Callahan</cx:pt>
          <cx:pt idx="1379">Dakota Herman</cx:pt>
          <cx:pt idx="1380">Dakota Smith</cx:pt>
          <cx:pt idx="1381">Dale Aguirre</cx:pt>
          <cx:pt idx="1382">Dale Arellano</cx:pt>
          <cx:pt idx="1383">Dale Hall</cx:pt>
          <cx:pt idx="1384">Dale Hernandez</cx:pt>
          <cx:pt idx="1385">Dale Hunt</cx:pt>
          <cx:pt idx="1386">Dale Jackson</cx:pt>
          <cx:pt idx="1387">Dale Johnson</cx:pt>
          <cx:pt idx="1388">Dale Nguyen</cx:pt>
          <cx:pt idx="1389">Dalton Gibson</cx:pt>
          <cx:pt idx="1390">Dalton Perez</cx:pt>
          <cx:pt idx="1391">Dalton Schwartz</cx:pt>
          <cx:pt idx="1392">Dalton Wilson</cx:pt>
          <cx:pt idx="1393">Damon Camacho</cx:pt>
          <cx:pt idx="1394">Damon Garza</cx:pt>
          <cx:pt idx="1395">Damon Jones</cx:pt>
          <cx:pt idx="1396">Dan Brown</cx:pt>
          <cx:pt idx="1397">Dana Berger</cx:pt>
          <cx:pt idx="1398">Dana Burns</cx:pt>
          <cx:pt idx="1399">Dana Ellis</cx:pt>
          <cx:pt idx="1400">Dana Hamilton</cx:pt>
          <cx:pt idx="1401">Dana Krause</cx:pt>
          <cx:pt idx="1402">Dana Lang</cx:pt>
          <cx:pt idx="1403">Dana Lopez</cx:pt>
          <cx:pt idx="1404">Dana Robinson</cx:pt>
          <cx:pt idx="1405">Dana Sanchez</cx:pt>
          <cx:pt idx="1406">Dana Shaffer</cx:pt>
          <cx:pt idx="1407">Dana Wilson</cx:pt>
          <cx:pt idx="1408">Daniel Bates</cx:pt>
          <cx:pt idx="1409">Daniel Bird</cx:pt>
          <cx:pt idx="1410">Daniel Bishop</cx:pt>
          <cx:pt idx="1411">Daniel Bond</cx:pt>
          <cx:pt idx="1412">Daniel Buchanan</cx:pt>
          <cx:pt idx="1413">Daniel Campbell</cx:pt>
          <cx:pt idx="1414">Daniel Cantrell</cx:pt>
          <cx:pt idx="1415">Daniel Carlson</cx:pt>
          <cx:pt idx="1416">Daniel Clark</cx:pt>
          <cx:pt idx="1417">Daniel Collins</cx:pt>
          <cx:pt idx="1418">Daniel Cox</cx:pt>
          <cx:pt idx="1419">Daniel Cruz</cx:pt>
          <cx:pt idx="1420">Daniel Davis</cx:pt>
          <cx:pt idx="1421">Daniel Ellis</cx:pt>
          <cx:pt idx="1422">Daniel English</cx:pt>
          <cx:pt idx="1423">Daniel Estrada</cx:pt>
          <cx:pt idx="1424">Daniel Evans</cx:pt>
          <cx:pt idx="1425">Daniel Fields</cx:pt>
          <cx:pt idx="1426">Daniel Frederick</cx:pt>
          <cx:pt idx="1427">Daniel George</cx:pt>
          <cx:pt idx="1428">Daniel Green</cx:pt>
          <cx:pt idx="1429">Daniel Greene</cx:pt>
          <cx:pt idx="1430">Daniel Guzman</cx:pt>
          <cx:pt idx="1431">Daniel Hamilton</cx:pt>
          <cx:pt idx="1432">Daniel Hancock</cx:pt>
          <cx:pt idx="1433">Daniel Harrison</cx:pt>
          <cx:pt idx="1434">Daniel Ingram</cx:pt>
          <cx:pt idx="1435">Daniel Jarvis</cx:pt>
          <cx:pt idx="1436">Daniel Jefferson</cx:pt>
          <cx:pt idx="1437">Daniel Johnson</cx:pt>
          <cx:pt idx="1438">Daniel Little</cx:pt>
          <cx:pt idx="1439">Daniel Logan</cx:pt>
          <cx:pt idx="1440">Daniel Lopez</cx:pt>
          <cx:pt idx="1441">Daniel Lowe</cx:pt>
          <cx:pt idx="1442">Daniel Lozano</cx:pt>
          <cx:pt idx="1443">Daniel Mays</cx:pt>
          <cx:pt idx="1444">Daniel Mcclain</cx:pt>
          <cx:pt idx="1445">Daniel Mcgee</cx:pt>
          <cx:pt idx="1446">Daniel Mendoza</cx:pt>
          <cx:pt idx="1447">Daniel Mercado</cx:pt>
          <cx:pt idx="1448">Daniel Miller</cx:pt>
          <cx:pt idx="1449">Daniel Monroe</cx:pt>
          <cx:pt idx="1450">Daniel Moore</cx:pt>
          <cx:pt idx="1451">Daniel Mora</cx:pt>
          <cx:pt idx="1452">Daniel Morgan</cx:pt>
          <cx:pt idx="1453">Daniel Mueller</cx:pt>
          <cx:pt idx="1454">Daniel Murphy</cx:pt>
          <cx:pt idx="1455">Daniel Osborne</cx:pt>
          <cx:pt idx="1456">Daniel Parker</cx:pt>
          <cx:pt idx="1457">Daniel Perez</cx:pt>
          <cx:pt idx="1458">Daniel Pollard</cx:pt>
          <cx:pt idx="1459">Daniel Proctor</cx:pt>
          <cx:pt idx="1460">Daniel Randall</cx:pt>
          <cx:pt idx="1461">Daniel Robertson</cx:pt>
          <cx:pt idx="1462">Daniel Rogers</cx:pt>
          <cx:pt idx="1463">Daniel Romero</cx:pt>
          <cx:pt idx="1464">Daniel Sloan</cx:pt>
          <cx:pt idx="1465">Daniel Smith</cx:pt>
          <cx:pt idx="1466">Daniel Spencer</cx:pt>
          <cx:pt idx="1467">Daniel Torres</cx:pt>
          <cx:pt idx="1468">Daniel Townsend</cx:pt>
          <cx:pt idx="1469">Daniel Wilkinson</cx:pt>
          <cx:pt idx="1470">Danielle Bennett</cx:pt>
          <cx:pt idx="1471">Danielle Cantrell</cx:pt>
          <cx:pt idx="1472">Danielle Clayton</cx:pt>
          <cx:pt idx="1473">Danielle Coleman</cx:pt>
          <cx:pt idx="1474">Danielle Douglas</cx:pt>
          <cx:pt idx="1475">Danielle Frazier</cx:pt>
          <cx:pt idx="1476">Danielle Haynes</cx:pt>
          <cx:pt idx="1477">Danielle Jensen</cx:pt>
          <cx:pt idx="1478">Danielle Miller</cx:pt>
          <cx:pt idx="1479">Danielle Miranda</cx:pt>
          <cx:pt idx="1480">Danielle Osborne</cx:pt>
          <cx:pt idx="1481">Danielle Pierce</cx:pt>
          <cx:pt idx="1482">Danielle Randall</cx:pt>
          <cx:pt idx="1483">Danielle Schmidt</cx:pt>
          <cx:pt idx="1484">Danielle Shepard</cx:pt>
          <cx:pt idx="1485">Danielle Smith</cx:pt>
          <cx:pt idx="1486">Danielle Snyder</cx:pt>
          <cx:pt idx="1487">Danielle Stevenson</cx:pt>
          <cx:pt idx="1488">Danielle Taylor</cx:pt>
          <cx:pt idx="1489">Danielle Thompson</cx:pt>
          <cx:pt idx="1490">Danny Burke</cx:pt>
          <cx:pt idx="1491">Danny Hall</cx:pt>
          <cx:pt idx="1492">Danny Maynard</cx:pt>
          <cx:pt idx="1493">Danny Rocha</cx:pt>
          <cx:pt idx="1494">Danny Ruiz</cx:pt>
          <cx:pt idx="1495">Danny Soto</cx:pt>
          <cx:pt idx="1496">Danny Thomas</cx:pt>
          <cx:pt idx="1497">Danny Velasquez</cx:pt>
          <cx:pt idx="1498">Danny Wagner</cx:pt>
          <cx:pt idx="1499">Darin Frazier</cx:pt>
          <cx:pt idx="1500">Darlene Arnold</cx:pt>
          <cx:pt idx="1501">Darlene Beltran</cx:pt>
          <cx:pt idx="1502">Darlene Fox</cx:pt>
          <cx:pt idx="1503">Darlene Martinez</cx:pt>
          <cx:pt idx="1504">Darrell Robinson</cx:pt>
          <cx:pt idx="1505">Darrell Rodriguez</cx:pt>
          <cx:pt idx="1506">Darren Gonzalez</cx:pt>
          <cx:pt idx="1507">Darren Graham</cx:pt>
          <cx:pt idx="1508">Darren Madden</cx:pt>
          <cx:pt idx="1509">Darryl Nelson</cx:pt>
          <cx:pt idx="1510">Darryl Scott</cx:pt>
          <cx:pt idx="1511">Dave Martinez</cx:pt>
          <cx:pt idx="1512">David Adams</cx:pt>
          <cx:pt idx="1513">David Andersen</cx:pt>
          <cx:pt idx="1514">David Andrade</cx:pt>
          <cx:pt idx="1515">David Andrews</cx:pt>
          <cx:pt idx="1516">David Baker</cx:pt>
          <cx:pt idx="1517">David Barry</cx:pt>
          <cx:pt idx="1518">David Blake</cx:pt>
          <cx:pt idx="1519">David Brown</cx:pt>
          <cx:pt idx="1520">David Bullock</cx:pt>
          <cx:pt idx="1521">David Burke</cx:pt>
          <cx:pt idx="1522">David Burton</cx:pt>
          <cx:pt idx="1523">David Butler</cx:pt>
          <cx:pt idx="1524">David Cameron</cx:pt>
          <cx:pt idx="1525">David Carlson</cx:pt>
          <cx:pt idx="1526">David Carroll</cx:pt>
          <cx:pt idx="1527">David Carter</cx:pt>
          <cx:pt idx="1528">David Castillo</cx:pt>
          <cx:pt idx="1529">David Clark</cx:pt>
          <cx:pt idx="1530">David Cole</cx:pt>
          <cx:pt idx="1531">David Cooper</cx:pt>
          <cx:pt idx="1532">David Cunningham</cx:pt>
          <cx:pt idx="1533">David Davenport</cx:pt>
          <cx:pt idx="1534">David Davis</cx:pt>
          <cx:pt idx="1535">David Durham</cx:pt>
          <cx:pt idx="1536">David Eaton</cx:pt>
          <cx:pt idx="1537">David Evans</cx:pt>
          <cx:pt idx="1538">David Flores</cx:pt>
          <cx:pt idx="1539">David Frank</cx:pt>
          <cx:pt idx="1540">David Gomez</cx:pt>
          <cx:pt idx="1541">David Goodman</cx:pt>
          <cx:pt idx="1542">David Gordon</cx:pt>
          <cx:pt idx="1543">David Gregory</cx:pt>
          <cx:pt idx="1544">David Griffith</cx:pt>
          <cx:pt idx="1545">David Guerrero</cx:pt>
          <cx:pt idx="1546">David Hall</cx:pt>
          <cx:pt idx="1547">David Harrison</cx:pt>
          <cx:pt idx="1548">David Hawkins</cx:pt>
          <cx:pt idx="1549">David Herrera</cx:pt>
          <cx:pt idx="1550">David Holland</cx:pt>
          <cx:pt idx="1551">David Hubbard</cx:pt>
          <cx:pt idx="1552">David Jackson</cx:pt>
          <cx:pt idx="1553">David Jarvis</cx:pt>
          <cx:pt idx="1554">David Johns</cx:pt>
          <cx:pt idx="1555">David Johnson</cx:pt>
          <cx:pt idx="1556">David Jones</cx:pt>
          <cx:pt idx="1557">David Jordan</cx:pt>
          <cx:pt idx="1558">David Joyce</cx:pt>
          <cx:pt idx="1559">David Kelley</cx:pt>
          <cx:pt idx="1560">David Kent</cx:pt>
          <cx:pt idx="1561">David Koch</cx:pt>
          <cx:pt idx="1562">David Lester</cx:pt>
          <cx:pt idx="1563">David Lucas</cx:pt>
          <cx:pt idx="1564">David Luna</cx:pt>
          <cx:pt idx="1565">David Macdonald</cx:pt>
          <cx:pt idx="1566">David Maddox</cx:pt>
          <cx:pt idx="1567">David Martin</cx:pt>
          <cx:pt idx="1568">David Melendez</cx:pt>
          <cx:pt idx="1569">David Meyer</cx:pt>
          <cx:pt idx="1570">David Miller</cx:pt>
          <cx:pt idx="1571">David Mills</cx:pt>
          <cx:pt idx="1572">David Mitchell</cx:pt>
          <cx:pt idx="1573">David Moore</cx:pt>
          <cx:pt idx="1574">David Mosley</cx:pt>
          <cx:pt idx="1575">David Moss</cx:pt>
          <cx:pt idx="1576">David Murillo</cx:pt>
          <cx:pt idx="1577">David Murphy</cx:pt>
          <cx:pt idx="1578">David Newman</cx:pt>
          <cx:pt idx="1579">David Oconnor</cx:pt>
          <cx:pt idx="1580">David Padilla</cx:pt>
          <cx:pt idx="1581">David Patel</cx:pt>
          <cx:pt idx="1582">David Pham</cx:pt>
          <cx:pt idx="1583">David Powers</cx:pt>
          <cx:pt idx="1584">David Rangel</cx:pt>
          <cx:pt idx="1585">David Ray</cx:pt>
          <cx:pt idx="1586">David Reese</cx:pt>
          <cx:pt idx="1587">David Robertson</cx:pt>
          <cx:pt idx="1588">David Rodriguez</cx:pt>
          <cx:pt idx="1589">David Ruiz</cx:pt>
          <cx:pt idx="1590">David Rush</cx:pt>
          <cx:pt idx="1591">David Santiago</cx:pt>
          <cx:pt idx="1592">David Schmidt</cx:pt>
          <cx:pt idx="1593">David Schwartz</cx:pt>
          <cx:pt idx="1594">David Scott</cx:pt>
          <cx:pt idx="1595">David Shepherd</cx:pt>
          <cx:pt idx="1596">David Sheppard</cx:pt>
          <cx:pt idx="1597">David Soto</cx:pt>
          <cx:pt idx="1598">David Stephens</cx:pt>
          <cx:pt idx="1599">David Stone</cx:pt>
          <cx:pt idx="1600">David Sutton</cx:pt>
          <cx:pt idx="1601">David Swanson</cx:pt>
          <cx:pt idx="1602">David Terry</cx:pt>
          <cx:pt idx="1603">David Trevino</cx:pt>
          <cx:pt idx="1604">David Vazquez</cx:pt>
          <cx:pt idx="1605">David Waller</cx:pt>
          <cx:pt idx="1606">David Walsh</cx:pt>
          <cx:pt idx="1607">David Wells</cx:pt>
          <cx:pt idx="1608">David West</cx:pt>
          <cx:pt idx="1609">David Wiggins</cx:pt>
          <cx:pt idx="1610">David Williams</cx:pt>
          <cx:pt idx="1611">David Willis</cx:pt>
          <cx:pt idx="1612">David Wolf</cx:pt>
          <cx:pt idx="1613">David Wong</cx:pt>
          <cx:pt idx="1614">David Wood</cx:pt>
          <cx:pt idx="1615">David Young</cx:pt>
          <cx:pt idx="1616">Dawn Craig</cx:pt>
          <cx:pt idx="1617">Dawn Ellis</cx:pt>
          <cx:pt idx="1618">Dawn Fox</cx:pt>
          <cx:pt idx="1619">Dawn Garcia</cx:pt>
          <cx:pt idx="1620">Dawn Holloway</cx:pt>
          <cx:pt idx="1621">Dawn Holmes</cx:pt>
          <cx:pt idx="1622">Dawn Johnson</cx:pt>
          <cx:pt idx="1623">Dawn Jones</cx:pt>
          <cx:pt idx="1624">Dawn Leach</cx:pt>
          <cx:pt idx="1625">Dawn Lee</cx:pt>
          <cx:pt idx="1626">Dawn Lopez</cx:pt>
          <cx:pt idx="1627">Dawn Manning</cx:pt>
          <cx:pt idx="1628">Dawn Mckinney</cx:pt>
          <cx:pt idx="1629">Dawn Reynolds</cx:pt>
          <cx:pt idx="1630">Dawn Rios</cx:pt>
          <cx:pt idx="1631">Dawn Roberts</cx:pt>
          <cx:pt idx="1632">Dawn Schmidt</cx:pt>
          <cx:pt idx="1633">Dawn Serrano</cx:pt>
          <cx:pt idx="1634">Dawn Thompson</cx:pt>
          <cx:pt idx="1635">Dawn Washington</cx:pt>
          <cx:pt idx="1636">Deanna Anderson</cx:pt>
          <cx:pt idx="1637">Deanna Austin</cx:pt>
          <cx:pt idx="1638">Deanna Johnson</cx:pt>
          <cx:pt idx="1639">Deanna Lee</cx:pt>
          <cx:pt idx="1640">Deanna Nichols</cx:pt>
          <cx:pt idx="1641">Deanna Ramos</cx:pt>
          <cx:pt idx="1642">Deanna Randall</cx:pt>
          <cx:pt idx="1643">Deanna Smith</cx:pt>
          <cx:pt idx="1644">Debbie Anderson</cx:pt>
          <cx:pt idx="1645">Debbie Bullock</cx:pt>
          <cx:pt idx="1646">Debbie Cross</cx:pt>
          <cx:pt idx="1647">Debbie Elliott</cx:pt>
          <cx:pt idx="1648">Debbie Ellis</cx:pt>
          <cx:pt idx="1649">Debbie Johnson</cx:pt>
          <cx:pt idx="1650">Debbie Nielsen</cx:pt>
          <cx:pt idx="1651">Debbie Page</cx:pt>
          <cx:pt idx="1652">Debbie Sampson</cx:pt>
          <cx:pt idx="1653">Debbie Schaefer</cx:pt>
          <cx:pt idx="1654">Deborah Alvarado</cx:pt>
          <cx:pt idx="1655">Deborah Brown</cx:pt>
          <cx:pt idx="1656">Deborah Chavez</cx:pt>
          <cx:pt idx="1657">Deborah Cobb</cx:pt>
          <cx:pt idx="1658">Deborah Cohen</cx:pt>
          <cx:pt idx="1659">Deborah Freeman</cx:pt>
          <cx:pt idx="1660">Deborah Garcia</cx:pt>
          <cx:pt idx="1661">Deborah Gonzales</cx:pt>
          <cx:pt idx="1662">Deborah Gonzalez</cx:pt>
          <cx:pt idx="1663">Deborah Gutierrez</cx:pt>
          <cx:pt idx="1664">Deborah Hines</cx:pt>
          <cx:pt idx="1665">Deborah Kane</cx:pt>
          <cx:pt idx="1666">Deborah Lewis</cx:pt>
          <cx:pt idx="1667">Deborah Lowery</cx:pt>
          <cx:pt idx="1668">Deborah Maynard</cx:pt>
          <cx:pt idx="1669">Deborah Medina</cx:pt>
          <cx:pt idx="1670">Deborah Mendoza</cx:pt>
          <cx:pt idx="1671">Deborah Montes</cx:pt>
          <cx:pt idx="1672">Deborah Moore</cx:pt>
          <cx:pt idx="1673">Deborah Phillips</cx:pt>
          <cx:pt idx="1674">Deborah Ritter</cx:pt>
          <cx:pt idx="1675">Deborah Smith</cx:pt>
          <cx:pt idx="1676">Deborah Strickland</cx:pt>
          <cx:pt idx="1677">Deborah Summers</cx:pt>
          <cx:pt idx="1678">Deborah Watkins</cx:pt>
          <cx:pt idx="1679">Deborah Wilkins</cx:pt>
          <cx:pt idx="1680">Debra Freeman</cx:pt>
          <cx:pt idx="1681">Debra Frye</cx:pt>
          <cx:pt idx="1682">Debra Jackson</cx:pt>
          <cx:pt idx="1683">Debra Li</cx:pt>
          <cx:pt idx="1684">Debra Martin</cx:pt>
          <cx:pt idx="1685">Debra Miranda</cx:pt>
          <cx:pt idx="1686">Debra Quinn</cx:pt>
          <cx:pt idx="1687">Debra Robinson</cx:pt>
          <cx:pt idx="1688">Debra Smith</cx:pt>
          <cx:pt idx="1689">Denise Brown</cx:pt>
          <cx:pt idx="1690">Denise Costa</cx:pt>
          <cx:pt idx="1691">Denise Craig</cx:pt>
          <cx:pt idx="1692">Denise Davis</cx:pt>
          <cx:pt idx="1693">Denise Freeman</cx:pt>
          <cx:pt idx="1694">Denise Gray</cx:pt>
          <cx:pt idx="1695">Denise Hubbard</cx:pt>
          <cx:pt idx="1696">Denise Johnson</cx:pt>
          <cx:pt idx="1697">Denise Knight</cx:pt>
          <cx:pt idx="1698">Denise Mcclure</cx:pt>
          <cx:pt idx="1699">Denise Neal</cx:pt>
          <cx:pt idx="1700">Denise Velasquez</cx:pt>
          <cx:pt idx="1701">Dennis Armstrong</cx:pt>
          <cx:pt idx="1702">Dennis Carlson</cx:pt>
          <cx:pt idx="1703">Dennis Medina</cx:pt>
          <cx:pt idx="1704">Dennis Moore</cx:pt>
          <cx:pt idx="1705">Dennis Morris</cx:pt>
          <cx:pt idx="1706">Dennis Sanders</cx:pt>
          <cx:pt idx="1707">Dennis Williams</cx:pt>
          <cx:pt idx="1708">Dennis Williamson</cx:pt>
          <cx:pt idx="1709">Derek Evans</cx:pt>
          <cx:pt idx="1710">Derek Everett</cx:pt>
          <cx:pt idx="1711">Derek Kerr</cx:pt>
          <cx:pt idx="1712">Derek Pitts</cx:pt>
          <cx:pt idx="1713">Derek Powell</cx:pt>
          <cx:pt idx="1714">Derrick Campbell</cx:pt>
          <cx:pt idx="1715">Derrick Lewis</cx:pt>
          <cx:pt idx="1716">Derrick Sexton</cx:pt>
          <cx:pt idx="1717">Derrick Smith</cx:pt>
          <cx:pt idx="1718">Derrick Thompson</cx:pt>
          <cx:pt idx="1719">Desiree Miller</cx:pt>
          <cx:pt idx="1720">Desiree Payne</cx:pt>
          <cx:pt idx="1721">Desiree Wallace</cx:pt>
          <cx:pt idx="1722">Desiree Willis</cx:pt>
          <cx:pt idx="1723">Destiny Austin</cx:pt>
          <cx:pt idx="1724">Destiny Gonzales</cx:pt>
          <cx:pt idx="1725">Destiny Hahn</cx:pt>
          <cx:pt idx="1726">Destiny Moreno</cx:pt>
          <cx:pt idx="1727">Devin Butler</cx:pt>
          <cx:pt idx="1728">Devin Hampton</cx:pt>
          <cx:pt idx="1729">Devin Leonard</cx:pt>
          <cx:pt idx="1730">Devin Rosales</cx:pt>
          <cx:pt idx="1731">Devon Garrison</cx:pt>
          <cx:pt idx="1732">Devon Johnson</cx:pt>
          <cx:pt idx="1733">Devon Schroeder</cx:pt>
          <cx:pt idx="1734">Diana Anderson</cx:pt>
          <cx:pt idx="1735">Diana Bailey</cx:pt>
          <cx:pt idx="1736">Diana Cantrell</cx:pt>
          <cx:pt idx="1737">Diana Edwards</cx:pt>
          <cx:pt idx="1738">Diana Jones</cx:pt>
          <cx:pt idx="1739">Diana Kelly</cx:pt>
          <cx:pt idx="1740">Diana Kennedy</cx:pt>
          <cx:pt idx="1741">Diana Moore</cx:pt>
          <cx:pt idx="1742">Diana Rosario</cx:pt>
          <cx:pt idx="1743">Diana Salinas</cx:pt>
          <cx:pt idx="1744">Diana Smith</cx:pt>
          <cx:pt idx="1745">Diana Watson</cx:pt>
          <cx:pt idx="1746">Diana Williams</cx:pt>
          <cx:pt idx="1747">Diana Wyatt</cx:pt>
          <cx:pt idx="1748">Diane Bryant</cx:pt>
          <cx:pt idx="1749">Diane Byrd</cx:pt>
          <cx:pt idx="1750">Diane Clark</cx:pt>
          <cx:pt idx="1751">Diane Fisher</cx:pt>
          <cx:pt idx="1752">Diane Garcia</cx:pt>
          <cx:pt idx="1753">Diane Mitchell</cx:pt>
          <cx:pt idx="1754">Diane Myers</cx:pt>
          <cx:pt idx="1755">Diane Ramos</cx:pt>
          <cx:pt idx="1756">Diane Reed</cx:pt>
          <cx:pt idx="1757">Diane Sharp</cx:pt>
          <cx:pt idx="1758">Diane White</cx:pt>
          <cx:pt idx="1759">Dillon Krueger</cx:pt>
          <cx:pt idx="1760">Dillon Owen</cx:pt>
          <cx:pt idx="1761">Dillon Rose</cx:pt>
          <cx:pt idx="1762">Dillon Sanchez</cx:pt>
          <cx:pt idx="1763">Dominique Hawkins</cx:pt>
          <cx:pt idx="1764">Dominique Hernandez</cx:pt>
          <cx:pt idx="1765">Dominique Walker</cx:pt>
          <cx:pt idx="1766">Don Gonzalez</cx:pt>
          <cx:pt idx="1767">Don Meyer</cx:pt>
          <cx:pt idx="1768">Donald Benson</cx:pt>
          <cx:pt idx="1769">Donald Bradford</cx:pt>
          <cx:pt idx="1770">Donald Brandt</cx:pt>
          <cx:pt idx="1771">Donald Dickerson</cx:pt>
          <cx:pt idx="1772">Donald Ford</cx:pt>
          <cx:pt idx="1773">Donald Harper</cx:pt>
          <cx:pt idx="1774">Donald Hubbard</cx:pt>
          <cx:pt idx="1775">Donald Kane</cx:pt>
          <cx:pt idx="1776">Donald King</cx:pt>
          <cx:pt idx="1777">Donald Mitchell</cx:pt>
          <cx:pt idx="1778">Donald Reynolds</cx:pt>
          <cx:pt idx="1779">Donald Rodgers</cx:pt>
          <cx:pt idx="1780">Donald Rose</cx:pt>
          <cx:pt idx="1781">Donald Sanchez</cx:pt>
          <cx:pt idx="1782">Donald Sandoval</cx:pt>
          <cx:pt idx="1783">Donald Schneider</cx:pt>
          <cx:pt idx="1784">Donald Soto</cx:pt>
          <cx:pt idx="1785">Donald Spencer</cx:pt>
          <cx:pt idx="1786">Donald Walton</cx:pt>
          <cx:pt idx="1787">Donald Weber</cx:pt>
          <cx:pt idx="1788">Donald Wilcox</cx:pt>
          <cx:pt idx="1789">Donald Wright</cx:pt>
          <cx:pt idx="1790">Donna Brown</cx:pt>
          <cx:pt idx="1791">Donna Burke</cx:pt>
          <cx:pt idx="1792">Donna Dean</cx:pt>
          <cx:pt idx="1793">Donna Garrett</cx:pt>
          <cx:pt idx="1794">Donna Griffin</cx:pt>
          <cx:pt idx="1795">Donna Hardy</cx:pt>
          <cx:pt idx="1796">Donna Harris</cx:pt>
          <cx:pt idx="1797">Donna Henderson</cx:pt>
          <cx:pt idx="1798">Donna Miller</cx:pt>
          <cx:pt idx="1799">Donna Parker</cx:pt>
          <cx:pt idx="1800">Donna Rivera</cx:pt>
          <cx:pt idx="1801">Donna Robinson</cx:pt>
          <cx:pt idx="1802">Donna Sanchez</cx:pt>
          <cx:pt idx="1803">Donna Torres</cx:pt>
          <cx:pt idx="1804">Donna Villegas</cx:pt>
          <cx:pt idx="1805">Doris Schaefer</cx:pt>
          <cx:pt idx="1806">Doris Thomas</cx:pt>
          <cx:pt idx="1807">Dorothy Bradley</cx:pt>
          <cx:pt idx="1808">Dorothy Johnson</cx:pt>
          <cx:pt idx="1809">Dorothy Lewis</cx:pt>
          <cx:pt idx="1810">Dorothy Powell</cx:pt>
          <cx:pt idx="1811">Dorothy Ramos</cx:pt>
          <cx:pt idx="1812">Douglas Allen</cx:pt>
          <cx:pt idx="1813">Douglas Costa</cx:pt>
          <cx:pt idx="1814">Douglas Dodson</cx:pt>
          <cx:pt idx="1815">Douglas Ferguson</cx:pt>
          <cx:pt idx="1816">Douglas Gibbs</cx:pt>
          <cx:pt idx="1817">Douglas Hansen</cx:pt>
          <cx:pt idx="1818">Douglas Jackson</cx:pt>
          <cx:pt idx="1819">Douglas Johnson</cx:pt>
          <cx:pt idx="1820">Douglas Kim</cx:pt>
          <cx:pt idx="1821">Douglas Mathis</cx:pt>
          <cx:pt idx="1822">Douglas Wilson</cx:pt>
          <cx:pt idx="1823">Drew Collins</cx:pt>
          <cx:pt idx="1824">Duane Cox</cx:pt>
          <cx:pt idx="1825">Dustin Clark</cx:pt>
          <cx:pt idx="1826">Dustin Gonzalez</cx:pt>
          <cx:pt idx="1827">Dustin Matthews</cx:pt>
          <cx:pt idx="1828">Dustin Navarro</cx:pt>
          <cx:pt idx="1829">Dustin Nielsen</cx:pt>
          <cx:pt idx="1830">Dustin Rush</cx:pt>
          <cx:pt idx="1831">Dustin Sherman</cx:pt>
          <cx:pt idx="1832">Dwayne Jenkins</cx:pt>
          <cx:pt idx="1833">Dwayne Manning</cx:pt>
          <cx:pt idx="1834">Dwayne Nelson</cx:pt>
          <cx:pt idx="1835">Dylan Carr</cx:pt>
          <cx:pt idx="1836">Dylan Fuller</cx:pt>
          <cx:pt idx="1837">Dylan Herman</cx:pt>
          <cx:pt idx="1838">Dylan Kerr</cx:pt>
          <cx:pt idx="1839">Dylan Mcdonald</cx:pt>
          <cx:pt idx="1840">Dylan Palmer</cx:pt>
          <cx:pt idx="1841">Dylan Santos</cx:pt>
          <cx:pt idx="1842">Dylan Taylor</cx:pt>
          <cx:pt idx="1843">Earl Kelly</cx:pt>
          <cx:pt idx="1844">Eddie Johnson</cx:pt>
          <cx:pt idx="1845">Eddie Murphy</cx:pt>
          <cx:pt idx="1846">Eddie Newman</cx:pt>
          <cx:pt idx="1847">Eddie Quinn</cx:pt>
          <cx:pt idx="1848">Edgar Fleming</cx:pt>
          <cx:pt idx="1849">Edgar Lewis</cx:pt>
          <cx:pt idx="1850">Eduardo Raymond</cx:pt>
          <cx:pt idx="1851">Edward Barnett</cx:pt>
          <cx:pt idx="1852">Edward Bates</cx:pt>
          <cx:pt idx="1853">Edward Carney</cx:pt>
          <cx:pt idx="1854">Edward Clark</cx:pt>
          <cx:pt idx="1855">Edward Davis</cx:pt>
          <cx:pt idx="1856">Edward Flowers</cx:pt>
          <cx:pt idx="1857">Edward Garcia</cx:pt>
          <cx:pt idx="1858">Edward Greer</cx:pt>
          <cx:pt idx="1859">Edward James</cx:pt>
          <cx:pt idx="1860">Edward Lamb</cx:pt>
          <cx:pt idx="1861">Edward Marshall</cx:pt>
          <cx:pt idx="1862">Edward Mcpherson</cx:pt>
          <cx:pt idx="1863">Edward Taylor</cx:pt>
          <cx:pt idx="1864">Edward Vazquez</cx:pt>
          <cx:pt idx="1865">Edward Woods</cx:pt>
          <cx:pt idx="1866">Edward York</cx:pt>
          <cx:pt idx="1867">Edwin Byrd</cx:pt>
          <cx:pt idx="1868">Edwin Ryan</cx:pt>
          <cx:pt idx="1869">Edwin Solis</cx:pt>
          <cx:pt idx="1870">Edwin White</cx:pt>
          <cx:pt idx="1871">Elaine Nolan</cx:pt>
          <cx:pt idx="1872">Elizabeth Aguilar</cx:pt>
          <cx:pt idx="1873">Elizabeth Campbell</cx:pt>
          <cx:pt idx="1874">Elizabeth Carter</cx:pt>
          <cx:pt idx="1875">Elizabeth Chung</cx:pt>
          <cx:pt idx="1876">Elizabeth Clarke</cx:pt>
          <cx:pt idx="1877">Elizabeth Cohen</cx:pt>
          <cx:pt idx="1878">Elizabeth Cooper</cx:pt>
          <cx:pt idx="1879">Elizabeth David</cx:pt>
          <cx:pt idx="1880">Elizabeth Flynn</cx:pt>
          <cx:pt idx="1881">Elizabeth Franklin</cx:pt>
          <cx:pt idx="1882">Elizabeth Gomez</cx:pt>
          <cx:pt idx="1883">Elizabeth Green</cx:pt>
          <cx:pt idx="1884">Elizabeth Haas</cx:pt>
          <cx:pt idx="1885">Elizabeth Johnson</cx:pt>
          <cx:pt idx="1886">Elizabeth Joyce</cx:pt>
          <cx:pt idx="1887">Elizabeth Lynch</cx:pt>
          <cx:pt idx="1888">Elizabeth Marquez</cx:pt>
          <cx:pt idx="1889">Elizabeth Martin</cx:pt>
          <cx:pt idx="1890">Elizabeth Mcmillan</cx:pt>
          <cx:pt idx="1891">Elizabeth Orozco</cx:pt>
          <cx:pt idx="1892">Elizabeth Patrick</cx:pt>
          <cx:pt idx="1893">Elizabeth Patterson</cx:pt>
          <cx:pt idx="1894">Elizabeth Perez</cx:pt>
          <cx:pt idx="1895">Elizabeth Phelps</cx:pt>
          <cx:pt idx="1896">Elizabeth Potter</cx:pt>
          <cx:pt idx="1897">Elizabeth Prince</cx:pt>
          <cx:pt idx="1898">Elizabeth Randolph</cx:pt>
          <cx:pt idx="1899">Elizabeth Reyes</cx:pt>
          <cx:pt idx="1900">Elizabeth Rosales</cx:pt>
          <cx:pt idx="1901">Elizabeth Roy</cx:pt>
          <cx:pt idx="1902">Elizabeth Shaw</cx:pt>
          <cx:pt idx="1903">Elizabeth Smith</cx:pt>
          <cx:pt idx="1904">Elizabeth Torres</cx:pt>
          <cx:pt idx="1905">Elizabeth Townsend</cx:pt>
          <cx:pt idx="1906">Elizabeth Tyler</cx:pt>
          <cx:pt idx="1907">Elizabeth Walsh</cx:pt>
          <cx:pt idx="1908">Elizabeth Watts</cx:pt>
          <cx:pt idx="1909">Elizabeth Williams</cx:pt>
          <cx:pt idx="1910">Elizabeth Young</cx:pt>
          <cx:pt idx="1911">Ellen Miller</cx:pt>
          <cx:pt idx="1912">Emily Aguirre</cx:pt>
          <cx:pt idx="1913">Emily Allen</cx:pt>
          <cx:pt idx="1914">Emily Cooper</cx:pt>
          <cx:pt idx="1915">Emily Davis</cx:pt>
          <cx:pt idx="1916">Emily Farley</cx:pt>
          <cx:pt idx="1917">Emily Fields</cx:pt>
          <cx:pt idx="1918">Emily Gonzalez</cx:pt>
          <cx:pt idx="1919">Emily Hall</cx:pt>
          <cx:pt idx="1920">Emily Hughes</cx:pt>
          <cx:pt idx="1921">Emily Humphrey</cx:pt>
          <cx:pt idx="1922">Emily Hunt</cx:pt>
          <cx:pt idx="1923">Emily Jackson</cx:pt>
          <cx:pt idx="1924">Emily Jimenez</cx:pt>
          <cx:pt idx="1925">Emily Johnson</cx:pt>
          <cx:pt idx="1926">Emily King</cx:pt>
          <cx:pt idx="1927">Emily Lawrence</cx:pt>
          <cx:pt idx="1928">Emily Leach</cx:pt>
          <cx:pt idx="1929">Emily Martin</cx:pt>
          <cx:pt idx="1930">Emily Martinez</cx:pt>
          <cx:pt idx="1931">Emily Nelson</cx:pt>
          <cx:pt idx="1932">Emily Ramirez</cx:pt>
          <cx:pt idx="1933">Emily Robbins</cx:pt>
          <cx:pt idx="1934">Emily Roberson</cx:pt>
          <cx:pt idx="1935">Emily Rodriguez</cx:pt>
          <cx:pt idx="1936">Emily Ross</cx:pt>
          <cx:pt idx="1937">Emily Sanchez</cx:pt>
          <cx:pt idx="1938">Emily Serrano</cx:pt>
          <cx:pt idx="1939">Emily Sparks</cx:pt>
          <cx:pt idx="1940">Emily Thomas</cx:pt>
          <cx:pt idx="1941">Emma Green</cx:pt>
          <cx:pt idx="1942">Emma Rogers</cx:pt>
          <cx:pt idx="1943">Emma Webb</cx:pt>
          <cx:pt idx="1944">Eric Bennett</cx:pt>
          <cx:pt idx="1945">Eric Carey</cx:pt>
          <cx:pt idx="1946">Eric Carlson</cx:pt>
          <cx:pt idx="1947">Eric Collins</cx:pt>
          <cx:pt idx="1948">Eric Craig</cx:pt>
          <cx:pt idx="1949">Eric Cruz</cx:pt>
          <cx:pt idx="1950">Eric Fleming</cx:pt>
          <cx:pt idx="1951">Eric Frank</cx:pt>
          <cx:pt idx="1952">Eric Freeman</cx:pt>
          <cx:pt idx="1953">Eric Fry</cx:pt>
          <cx:pt idx="1954">Eric Hawkins</cx:pt>
          <cx:pt idx="1955">Eric Howell</cx:pt>
          <cx:pt idx="1956">Eric Jackson</cx:pt>
          <cx:pt idx="1957">Eric Jensen</cx:pt>
          <cx:pt idx="1958">Eric Krueger</cx:pt>
          <cx:pt idx="1959">Eric Murphy</cx:pt>
          <cx:pt idx="1960">Eric Russo</cx:pt>
          <cx:pt idx="1961">Eric Sanchez</cx:pt>
          <cx:pt idx="1962">Eric Stewart</cx:pt>
          <cx:pt idx="1963">Eric Sullivan</cx:pt>
          <cx:pt idx="1964">Eric Thomas</cx:pt>
          <cx:pt idx="1965">Eric Tucker</cx:pt>
          <cx:pt idx="1966">Eric Turner</cx:pt>
          <cx:pt idx="1967">Eric Vaughn</cx:pt>
          <cx:pt idx="1968">Eric Wagner</cx:pt>
          <cx:pt idx="1969">Eric Williams</cx:pt>
          <cx:pt idx="1970">Erica Ayers</cx:pt>
          <cx:pt idx="1971">Erica Clark</cx:pt>
          <cx:pt idx="1972">Erica Fernandez</cx:pt>
          <cx:pt idx="1973">Erica Gibson</cx:pt>
          <cx:pt idx="1974">Erica Hancock</cx:pt>
          <cx:pt idx="1975">Erica Herring</cx:pt>
          <cx:pt idx="1976">Erica Mcdaniel</cx:pt>
          <cx:pt idx="1977">Erica Oconnell</cx:pt>
          <cx:pt idx="1978">Erica Pineda</cx:pt>
          <cx:pt idx="1979">Erica Rodriguez</cx:pt>
          <cx:pt idx="1980">Erica Spencer</cx:pt>
          <cx:pt idx="1981">Erica Ward</cx:pt>
          <cx:pt idx="1982">Erica Williams</cx:pt>
          <cx:pt idx="1983">Erica Wilson</cx:pt>
          <cx:pt idx="1984">Erik Carlson</cx:pt>
          <cx:pt idx="1985">Erik Castillo</cx:pt>
          <cx:pt idx="1986">Erik Guerrero</cx:pt>
          <cx:pt idx="1987">Erik Lambert</cx:pt>
          <cx:pt idx="1988">Erik Mueller</cx:pt>
          <cx:pt idx="1989">Erik Simmons</cx:pt>
          <cx:pt idx="1990">Erik Thomas</cx:pt>
          <cx:pt idx="1991">Erika Burke</cx:pt>
          <cx:pt idx="1992">Erika Haynes</cx:pt>
          <cx:pt idx="1993">Erika Mccarthy</cx:pt>
          <cx:pt idx="1994">Erika Morgan</cx:pt>
          <cx:pt idx="1995">Erika Phillips</cx:pt>
          <cx:pt idx="1996">Erika Williams</cx:pt>
          <cx:pt idx="1997">Erin Brown</cx:pt>
          <cx:pt idx="1998">Erin Burnett</cx:pt>
          <cx:pt idx="1999">Erin Clarke</cx:pt>
          <cx:pt idx="2000">Erin Collins</cx:pt>
          <cx:pt idx="2001">Erin Day</cx:pt>
          <cx:pt idx="2002">Erin Dennis</cx:pt>
          <cx:pt idx="2003">Erin Gaines</cx:pt>
          <cx:pt idx="2004">Erin Galvan</cx:pt>
          <cx:pt idx="2005">Erin Garrett</cx:pt>
          <cx:pt idx="2006">Erin Gray</cx:pt>
          <cx:pt idx="2007">Erin Newman</cx:pt>
          <cx:pt idx="2008">Erin Perez</cx:pt>
          <cx:pt idx="2009">Erin Ruiz</cx:pt>
          <cx:pt idx="2010">Erin Smith</cx:pt>
          <cx:pt idx="2011">Erin Trevino</cx:pt>
          <cx:pt idx="2012">Erin Walker</cx:pt>
          <cx:pt idx="2013">Ernest Cantu</cx:pt>
          <cx:pt idx="2014">Ernest Lee</cx:pt>
          <cx:pt idx="2015">Ethan Gonzalez</cx:pt>
          <cx:pt idx="2016">Eugene Mccall</cx:pt>
          <cx:pt idx="2017">Eugene Wallace</cx:pt>
          <cx:pt idx="2018">Evan Collins</cx:pt>
          <cx:pt idx="2019">Evan Ferrell</cx:pt>
          <cx:pt idx="2020">Evan Fletcher</cx:pt>
          <cx:pt idx="2021">Evan Garcia</cx:pt>
          <cx:pt idx="2022">Evan Richardson</cx:pt>
          <cx:pt idx="2023">Evan Sims</cx:pt>
          <cx:pt idx="2024">Evelyn Carter</cx:pt>
          <cx:pt idx="2025">Evelyn Guerrero</cx:pt>
          <cx:pt idx="2026">Evelyn Hall</cx:pt>
          <cx:pt idx="2027">Evelyn Jenkins</cx:pt>
          <cx:pt idx="2028">Evelyn Miller</cx:pt>
          <cx:pt idx="2029">Evelyn Sweeney</cx:pt>
          <cx:pt idx="2030">Felicia Vargas</cx:pt>
          <cx:pt idx="2031">Felicia Wilkinson</cx:pt>
          <cx:pt idx="2032">Felicia Wood</cx:pt>
          <cx:pt idx="2033">Fernando Jones</cx:pt>
          <cx:pt idx="2034">Francis Nelson</cx:pt>
          <cx:pt idx="2035">Francis Rogers</cx:pt>
          <cx:pt idx="2036">Francisco Cunningham</cx:pt>
          <cx:pt idx="2037">Francisco Price</cx:pt>
          <cx:pt idx="2038">Frank Braun</cx:pt>
          <cx:pt idx="2039">Frank Hamilton</cx:pt>
          <cx:pt idx="2040">Frank Hart</cx:pt>
          <cx:pt idx="2041">Frank Johnson</cx:pt>
          <cx:pt idx="2042">Frank May</cx:pt>
          <cx:pt idx="2043">Frank Medina</cx:pt>
          <cx:pt idx="2044">Frank Morales</cx:pt>
          <cx:pt idx="2045">Frank Nichols</cx:pt>
          <cx:pt idx="2046">Frank Parks</cx:pt>
          <cx:pt idx="2047">Frank Parsons</cx:pt>
          <cx:pt idx="2048">Frank Reed</cx:pt>
          <cx:pt idx="2049">Frank Rosario</cx:pt>
          <cx:pt idx="2050">Frank Taylor</cx:pt>
          <cx:pt idx="2051">Fred Olson</cx:pt>
          <cx:pt idx="2052">Fred Wilson</cx:pt>
          <cx:pt idx="2053">Frederick Harrington</cx:pt>
          <cx:pt idx="2054">Frederick Mitchell</cx:pt>
          <cx:pt idx="2055">Frederick Neal</cx:pt>
          <cx:pt idx="2056">Gabriel Acevedo</cx:pt>
          <cx:pt idx="2057">Gabriel Bryant</cx:pt>
          <cx:pt idx="2058">Gabriel Davis</cx:pt>
          <cx:pt idx="2059">Gabriel Lamb</cx:pt>
          <cx:pt idx="2060">Gabriel Martin</cx:pt>
          <cx:pt idx="2061">Gabriel Taylor</cx:pt>
          <cx:pt idx="2062">Gabriel Thompson</cx:pt>
          <cx:pt idx="2063">Gabriel Walton</cx:pt>
          <cx:pt idx="2064">Gabriela Matthews</cx:pt>
          <cx:pt idx="2065">Gabrielle Knapp</cx:pt>
          <cx:pt idx="2066">Gabrielle Mueller</cx:pt>
          <cx:pt idx="2067">Gail Garcia</cx:pt>
          <cx:pt idx="2068">Gail King</cx:pt>
          <cx:pt idx="2069">Gail Salas</cx:pt>
          <cx:pt idx="2070">Gail Taylor</cx:pt>
          <cx:pt idx="2071">Garrett Garcia</cx:pt>
          <cx:pt idx="2072">Garrett Oconnell</cx:pt>
          <cx:pt idx="2073">Gary Avila</cx:pt>
          <cx:pt idx="2074">Gary Duarte</cx:pt>
          <cx:pt idx="2075">Gary Duncan</cx:pt>
          <cx:pt idx="2076">Gary Flynn</cx:pt>
          <cx:pt idx="2077">Gary Ford</cx:pt>
          <cx:pt idx="2078">Gary Gentry</cx:pt>
          <cx:pt idx="2079">Gary Hines</cx:pt>
          <cx:pt idx="2080">Gary Howe</cx:pt>
          <cx:pt idx="2081">Gary Kim</cx:pt>
          <cx:pt idx="2082">Gary Mcdaniel</cx:pt>
          <cx:pt idx="2083">Gary Mcdonald</cx:pt>
          <cx:pt idx="2084">Gary Mora</cx:pt>
          <cx:pt idx="2085">Gary Olsen</cx:pt>
          <cx:pt idx="2086">Gary Parker</cx:pt>
          <cx:pt idx="2087">Gary Pena</cx:pt>
          <cx:pt idx="2088">Gary Soto</cx:pt>
          <cx:pt idx="2089">Gary Williams</cx:pt>
          <cx:pt idx="2090">Gary Wilson</cx:pt>
          <cx:pt idx="2091">Gavin Garcia</cx:pt>
          <cx:pt idx="2092">Gene Gray</cx:pt>
          <cx:pt idx="2093">George Bush</cx:pt>
          <cx:pt idx="2094">George Castillo</cx:pt>
          <cx:pt idx="2095">George Clark</cx:pt>
          <cx:pt idx="2096">George Garcia</cx:pt>
          <cx:pt idx="2097">George Goodwin</cx:pt>
          <cx:pt idx="2098">George Harrison</cx:pt>
          <cx:pt idx="2099">George Kane</cx:pt>
          <cx:pt idx="2100">George Mitchell</cx:pt>
          <cx:pt idx="2101">George Nelson</cx:pt>
          <cx:pt idx="2102">George Norman</cx:pt>
          <cx:pt idx="2103">George Nunez</cx:pt>
          <cx:pt idx="2104">George Rivera</cx:pt>
          <cx:pt idx="2105">George Schneider</cx:pt>
          <cx:pt idx="2106">George Stephens</cx:pt>
          <cx:pt idx="2107">George White</cx:pt>
          <cx:pt idx="2108">George Williams</cx:pt>
          <cx:pt idx="2109">Gerald Byrd</cx:pt>
          <cx:pt idx="2110">Gerald Clayton</cx:pt>
          <cx:pt idx="2111">Gerald Conner</cx:pt>
          <cx:pt idx="2112">Gerald Kramer</cx:pt>
          <cx:pt idx="2113">Gerald Mcdonald</cx:pt>
          <cx:pt idx="2114">Gerald Perry</cx:pt>
          <cx:pt idx="2115">Gerald Phelps</cx:pt>
          <cx:pt idx="2116">Gerald Sutton</cx:pt>
          <cx:pt idx="2117">Gina Carr</cx:pt>
          <cx:pt idx="2118">Gina Graham</cx:pt>
          <cx:pt idx="2119">Gina Hughes</cx:pt>
          <cx:pt idx="2120">Gina Jimenez</cx:pt>
          <cx:pt idx="2121">Gina Moss</cx:pt>
          <cx:pt idx="2122">Gina Perry</cx:pt>
          <cx:pt idx="2123">Gina Ward</cx:pt>
          <cx:pt idx="2124">Glenda Strickland</cx:pt>
          <cx:pt idx="2125">Glenn Smith</cx:pt>
          <cx:pt idx="2126">Glenn Wilkerson</cx:pt>
          <cx:pt idx="2127">Gloria Myers</cx:pt>
          <cx:pt idx="2128">Gloria Sanders</cx:pt>
          <cx:pt idx="2129">Gordon Gonzalez</cx:pt>
          <cx:pt idx="2130">Gordon Rowe</cx:pt>
          <cx:pt idx="2131">Grace Dixon</cx:pt>
          <cx:pt idx="2132">Grace Jones</cx:pt>
          <cx:pt idx="2133">Grant Griffin</cx:pt>
          <cx:pt idx="2134">Greg Lucero</cx:pt>
          <cx:pt idx="2135">Greg Owen</cx:pt>
          <cx:pt idx="2136">Gregg Logan</cx:pt>
          <cx:pt idx="2137">Gregg Parker</cx:pt>
          <cx:pt idx="2138">Gregory Aguilar</cx:pt>
          <cx:pt idx="2139">Gregory Andrews</cx:pt>
          <cx:pt idx="2140">Gregory Barnett</cx:pt>
          <cx:pt idx="2141">Gregory Bell</cx:pt>
          <cx:pt idx="2142">Gregory Brown</cx:pt>
          <cx:pt idx="2143">Gregory Campbell</cx:pt>
          <cx:pt idx="2144">Gregory Clark</cx:pt>
          <cx:pt idx="2145">Gregory Clements</cx:pt>
          <cx:pt idx="2146">Gregory Cochran</cx:pt>
          <cx:pt idx="2147">Gregory Delgado</cx:pt>
          <cx:pt idx="2148">Gregory Fuentes</cx:pt>
          <cx:pt idx="2149">Gregory Green</cx:pt>
          <cx:pt idx="2150">Gregory Harmon</cx:pt>
          <cx:pt idx="2151">Gregory Kelly</cx:pt>
          <cx:pt idx="2152">Gregory King</cx:pt>
          <cx:pt idx="2153">Gregory Mcdonald</cx:pt>
          <cx:pt idx="2154">Gregory Mcintosh</cx:pt>
          <cx:pt idx="2155">Gregory Nguyen</cx:pt>
          <cx:pt idx="2156">Gregory Palmer</cx:pt>
          <cx:pt idx="2157">Gregory Reyes</cx:pt>
          <cx:pt idx="2158">Gregory Small</cx:pt>
          <cx:pt idx="2159">Gregory Smith</cx:pt>
          <cx:pt idx="2160">Gregory Swanson</cx:pt>
          <cx:pt idx="2161">Gregory Todd</cx:pt>
          <cx:pt idx="2162">Gregory Turner</cx:pt>
          <cx:pt idx="2163">Gregory Williams</cx:pt>
          <cx:pt idx="2164">Gregory Wood</cx:pt>
          <cx:pt idx="2165">Gwendolyn Johnson</cx:pt>
          <cx:pt idx="2166">Hailey Anderson</cx:pt>
          <cx:pt idx="2167">Hailey Gray</cx:pt>
          <cx:pt idx="2168">Hailey Martin</cx:pt>
          <cx:pt idx="2169">Haley Eaton</cx:pt>
          <cx:pt idx="2170">Haley May</cx:pt>
          <cx:pt idx="2171">Haley Mccullough</cx:pt>
          <cx:pt idx="2172">Haley Perry</cx:pt>
          <cx:pt idx="2173">Haley Potter</cx:pt>
          <cx:pt idx="2174">Haley Richards</cx:pt>
          <cx:pt idx="2175">Haley Smith</cx:pt>
          <cx:pt idx="2176">Haley Wang</cx:pt>
          <cx:pt idx="2177">Haley Wilson</cx:pt>
          <cx:pt idx="2178">Hannah Andrews</cx:pt>
          <cx:pt idx="2179">Hannah Black</cx:pt>
          <cx:pt idx="2180">Hannah Brown</cx:pt>
          <cx:pt idx="2181">Hannah Cook</cx:pt>
          <cx:pt idx="2182">Hannah Cooper</cx:pt>
          <cx:pt idx="2183">Hannah Cummings</cx:pt>
          <cx:pt idx="2184">Hannah Faulkner</cx:pt>
          <cx:pt idx="2185">Hannah Hebert</cx:pt>
          <cx:pt idx="2186">Hannah Hooper</cx:pt>
          <cx:pt idx="2187">Hannah Ibarra</cx:pt>
          <cx:pt idx="2188">Hannah Mcdonald</cx:pt>
          <cx:pt idx="2189">Hannah Whitaker</cx:pt>
          <cx:pt idx="2190">Hannah Wilkinson</cx:pt>
          <cx:pt idx="2191">Harold Allen</cx:pt>
          <cx:pt idx="2192">Harold Anderson</cx:pt>
          <cx:pt idx="2193">Harold Rodriguez</cx:pt>
          <cx:pt idx="2194">Harold Snow</cx:pt>
          <cx:pt idx="2195">Harry Mitchell</cx:pt>
          <cx:pt idx="2196">Hayden Santos</cx:pt>
          <cx:pt idx="2197">Hayden Stephens</cx:pt>
          <cx:pt idx="2198">Hayley Juarez</cx:pt>
          <cx:pt idx="2199">Heather Alexander</cx:pt>
          <cx:pt idx="2200">Heather Andrews</cx:pt>
          <cx:pt idx="2201">Heather Bailey</cx:pt>
          <cx:pt idx="2202">Heather Boyd</cx:pt>
          <cx:pt idx="2203">Heather Campos</cx:pt>
          <cx:pt idx="2204">Heather Carpenter</cx:pt>
          <cx:pt idx="2205">Heather Carter</cx:pt>
          <cx:pt idx="2206">Heather Davis</cx:pt>
          <cx:pt idx="2207">Heather Edwards</cx:pt>
          <cx:pt idx="2208">Heather Fisher</cx:pt>
          <cx:pt idx="2209">Heather Franco</cx:pt>
          <cx:pt idx="2210">Heather Garrett</cx:pt>
          <cx:pt idx="2211">Heather Gates</cx:pt>
          <cx:pt idx="2212">Heather Graham</cx:pt>
          <cx:pt idx="2213">Heather Hawkins</cx:pt>
          <cx:pt idx="2214">Heather Hill</cx:pt>
          <cx:pt idx="2215">Heather Howard</cx:pt>
          <cx:pt idx="2216">Heather Humphrey</cx:pt>
          <cx:pt idx="2217">Heather Hunt</cx:pt>
          <cx:pt idx="2218">Heather Johnston</cx:pt>
          <cx:pt idx="2219">Heather Jones</cx:pt>
          <cx:pt idx="2220">Heather Kelly</cx:pt>
          <cx:pt idx="2221">Heather Larson</cx:pt>
          <cx:pt idx="2222">Heather Lin</cx:pt>
          <cx:pt idx="2223">Heather Lopez</cx:pt>
          <cx:pt idx="2224">Heather Lozano</cx:pt>
          <cx:pt idx="2225">Heather Maldonado</cx:pt>
          <cx:pt idx="2226">Heather Mckenzie</cx:pt>
          <cx:pt idx="2227">Heather Molina</cx:pt>
          <cx:pt idx="2228">Heather Morales</cx:pt>
          <cx:pt idx="2229">Heather Morgan</cx:pt>
          <cx:pt idx="2230">Heather Morse</cx:pt>
          <cx:pt idx="2231">Heather Mueller</cx:pt>
          <cx:pt idx="2232">Heather Murphy</cx:pt>
          <cx:pt idx="2233">Heather Odonnell</cx:pt>
          <cx:pt idx="2234">Heather Owen</cx:pt>
          <cx:pt idx="2235">Heather Patterson</cx:pt>
          <cx:pt idx="2236">Heather Payne</cx:pt>
          <cx:pt idx="2237">Heather Peterson</cx:pt>
          <cx:pt idx="2238">Heather Powell</cx:pt>
          <cx:pt idx="2239">Heather Russell</cx:pt>
          <cx:pt idx="2240">Heather Schmidt</cx:pt>
          <cx:pt idx="2241">Heather Smith</cx:pt>
          <cx:pt idx="2242">Heather Spence</cx:pt>
          <cx:pt idx="2243">Heather Stewart</cx:pt>
          <cx:pt idx="2244">Heather Swanson</cx:pt>
          <cx:pt idx="2245">Heather Taylor</cx:pt>
          <cx:pt idx="2246">Heather Torres</cx:pt>
          <cx:pt idx="2247">Heather Trevino</cx:pt>
          <cx:pt idx="2248">Heather White</cx:pt>
          <cx:pt idx="2249">Heather Williams</cx:pt>
          <cx:pt idx="2250">Hector Christensen</cx:pt>
          <cx:pt idx="2251">Hector Long</cx:pt>
          <cx:pt idx="2252">Heidi Anderson</cx:pt>
          <cx:pt idx="2253">Heidi Hudson</cx:pt>
          <cx:pt idx="2254">Heidi Lewis</cx:pt>
          <cx:pt idx="2255">Heidi Li</cx:pt>
          <cx:pt idx="2256">Heidi Marks</cx:pt>
          <cx:pt idx="2257">Heidi Smith</cx:pt>
          <cx:pt idx="2258">Helen White</cx:pt>
          <cx:pt idx="2259">Henry Adams</cx:pt>
          <cx:pt idx="2260">Henry Conway</cx:pt>
          <cx:pt idx="2261">Henry Dalton</cx:pt>
          <cx:pt idx="2262">Henry Flores</cx:pt>
          <cx:pt idx="2263">Henry Hernandez</cx:pt>
          <cx:pt idx="2264">Henry Mcdowell</cx:pt>
          <cx:pt idx="2265">Henry Schwartz</cx:pt>
          <cx:pt idx="2266">Henry Thomas</cx:pt>
          <cx:pt idx="2267">Herbert Cole</cx:pt>
          <cx:pt idx="2268">Holly Davis</cx:pt>
          <cx:pt idx="2269">Holly Friedman</cx:pt>
          <cx:pt idx="2270">Holly Gaines</cx:pt>
          <cx:pt idx="2271">Holly Good</cx:pt>
          <cx:pt idx="2272">Holly Manning</cx:pt>
          <cx:pt idx="2273">Holly Maxwell</cx:pt>
          <cx:pt idx="2274">Holly Perez</cx:pt>
          <cx:pt idx="2275">Holly Riley</cx:pt>
          <cx:pt idx="2276">Holly Smith</cx:pt>
          <cx:pt idx="2277">Holly Taylor</cx:pt>
          <cx:pt idx="2278">Holly Wells</cx:pt>
          <cx:pt idx="2279">Howard Mckinney</cx:pt>
          <cx:pt idx="2280">Howard Wright</cx:pt>
          <cx:pt idx="2281">Hunter Ballard</cx:pt>
          <cx:pt idx="2282">Hunter Edwards</cx:pt>
          <cx:pt idx="2283">Hunter Reyes</cx:pt>
          <cx:pt idx="2284">Hunter Stephens</cx:pt>
          <cx:pt idx="2285">Ian Boone</cx:pt>
          <cx:pt idx="2286">Ian Church</cx:pt>
          <cx:pt idx="2287">Ian Cooper</cx:pt>
          <cx:pt idx="2288">Ian Elliott</cx:pt>
          <cx:pt idx="2289">Ian Hanson</cx:pt>
          <cx:pt idx="2290">Ian Short</cx:pt>
          <cx:pt idx="2291">Isaac Kent</cx:pt>
          <cx:pt idx="2292">Isaac Moore</cx:pt>
          <cx:pt idx="2293">Isaac Murray</cx:pt>
          <cx:pt idx="2294">Isaac Stewart</cx:pt>
          <cx:pt idx="2295">Isaac Vasquez</cx:pt>
          <cx:pt idx="2296">Isabel Smith</cx:pt>
          <cx:pt idx="2297">Isabella Blake</cx:pt>
          <cx:pt idx="2298">Isabella Cannon</cx:pt>
          <cx:pt idx="2299">Isabella Sosa</cx:pt>
          <cx:pt idx="2300">Isaiah Brooks</cx:pt>
          <cx:pt idx="2301">Ivan Barr</cx:pt>
          <cx:pt idx="2302">Ivan Gardner</cx:pt>
          <cx:pt idx="2303">Jack Berry</cx:pt>
          <cx:pt idx="2304">Jack Jensen</cx:pt>
          <cx:pt idx="2305">Jack Jones</cx:pt>
          <cx:pt idx="2306">Jack Macdonald</cx:pt>
          <cx:pt idx="2307">Jack Macias</cx:pt>
          <cx:pt idx="2308">Jack Price</cx:pt>
          <cx:pt idx="2309">Jack Rivers</cx:pt>
          <cx:pt idx="2310">Jack Schultz</cx:pt>
          <cx:pt idx="2311">Jack Young</cx:pt>
          <cx:pt idx="2312">Jackie Greer</cx:pt>
          <cx:pt idx="2313">Jackie Johnson</cx:pt>
          <cx:pt idx="2314">Jackie Jordan</cx:pt>
          <cx:pt idx="2315">Jackson Mosley</cx:pt>
          <cx:pt idx="2316">Jaclyn Reid</cx:pt>
          <cx:pt idx="2317">Jacob Benson</cx:pt>
          <cx:pt idx="2318">Jacob Brown</cx:pt>
          <cx:pt idx="2319">Jacob Bullock</cx:pt>
          <cx:pt idx="2320">Jacob Burnett</cx:pt>
          <cx:pt idx="2321">Jacob Collins</cx:pt>
          <cx:pt idx="2322">Jacob Evans</cx:pt>
          <cx:pt idx="2323">Jacob Garcia</cx:pt>
          <cx:pt idx="2324">Jacob Harding</cx:pt>
          <cx:pt idx="2325">Jacob Henry</cx:pt>
          <cx:pt idx="2326">Jacob Jenkins</cx:pt>
          <cx:pt idx="2327">Jacob Johnson</cx:pt>
          <cx:pt idx="2328">Jacob Kelley</cx:pt>
          <cx:pt idx="2329">Jacob Kennedy</cx:pt>
          <cx:pt idx="2330">Jacob Kim</cx:pt>
          <cx:pt idx="2331">Jacob Lutz</cx:pt>
          <cx:pt idx="2332">Jacob Mathews</cx:pt>
          <cx:pt idx="2333">Jacob Mclean</cx:pt>
          <cx:pt idx="2334">Jacob Moore</cx:pt>
          <cx:pt idx="2335">Jacob Osborn</cx:pt>
          <cx:pt idx="2336">Jacob Owens</cx:pt>
          <cx:pt idx="2337">Jacob Perez</cx:pt>
          <cx:pt idx="2338">Jacob Ramirez</cx:pt>
          <cx:pt idx="2339">Jacob Robbins</cx:pt>
          <cx:pt idx="2340">Jacob Robinson</cx:pt>
          <cx:pt idx="2341">Jacob Rodriguez</cx:pt>
          <cx:pt idx="2342">Jacob Smith</cx:pt>
          <cx:pt idx="2343">Jacob Tyler</cx:pt>
          <cx:pt idx="2344">Jacob Valencia</cx:pt>
          <cx:pt idx="2345">Jacob Villa</cx:pt>
          <cx:pt idx="2346">Jacob Wang</cx:pt>
          <cx:pt idx="2347">Jacob Weber</cx:pt>
          <cx:pt idx="2348">Jacob White</cx:pt>
          <cx:pt idx="2349">Jacob Wright</cx:pt>
          <cx:pt idx="2350">Jacob Young</cx:pt>
          <cx:pt idx="2351">Jacqueline Adams</cx:pt>
          <cx:pt idx="2352">Jacqueline Cooper</cx:pt>
          <cx:pt idx="2353">Jacqueline Dunn</cx:pt>
          <cx:pt idx="2354">Jacqueline Evans</cx:pt>
          <cx:pt idx="2355">Jacqueline Graves</cx:pt>
          <cx:pt idx="2356">Jacqueline Haley</cx:pt>
          <cx:pt idx="2357">Jacqueline Harding</cx:pt>
          <cx:pt idx="2358">Jacqueline Herrera</cx:pt>
          <cx:pt idx="2359">Jacqueline Mcgee</cx:pt>
          <cx:pt idx="2360">Jacqueline Ochoa</cx:pt>
          <cx:pt idx="2361">Jacqueline Stephens</cx:pt>
          <cx:pt idx="2362">Jacqueline White</cx:pt>
          <cx:pt idx="2363">Jacqueline Wilson</cx:pt>
          <cx:pt idx="2364">Jade Thompson</cx:pt>
          <cx:pt idx="2365">Jaime Hoover</cx:pt>
          <cx:pt idx="2366">Jake Jackson</cx:pt>
          <cx:pt idx="2367">Jake Munoz</cx:pt>
          <cx:pt idx="2368">James Adams</cx:pt>
          <cx:pt idx="2369">James Allen</cx:pt>
          <cx:pt idx="2370">James Anderson</cx:pt>
          <cx:pt idx="2371">James Andrews</cx:pt>
          <cx:pt idx="2372">James Avila</cx:pt>
          <cx:pt idx="2373">James Ayala</cx:pt>
          <cx:pt idx="2374">James Bailey</cx:pt>
          <cx:pt idx="2375">James Banks</cx:pt>
          <cx:pt idx="2376">James Barrett</cx:pt>
          <cx:pt idx="2377">James Bartlett</cx:pt>
          <cx:pt idx="2378">James Boyd</cx:pt>
          <cx:pt idx="2379">James Brewer</cx:pt>
          <cx:pt idx="2380">James Brown</cx:pt>
          <cx:pt idx="2381">James Burgess</cx:pt>
          <cx:pt idx="2382">James Burns</cx:pt>
          <cx:pt idx="2383">James Campbell</cx:pt>
          <cx:pt idx="2384">James Carter</cx:pt>
          <cx:pt idx="2385">James Chan</cx:pt>
          <cx:pt idx="2386">James Church</cx:pt>
          <cx:pt idx="2387">James Clay</cx:pt>
          <cx:pt idx="2388">James Cross</cx:pt>
          <cx:pt idx="2389">James Cuevas</cx:pt>
          <cx:pt idx="2390">James Cunningham</cx:pt>
          <cx:pt idx="2391">James Daniels</cx:pt>
          <cx:pt idx="2392">James Davis</cx:pt>
          <cx:pt idx="2393">James Dean</cx:pt>
          <cx:pt idx="2394">James Diaz</cx:pt>
          <cx:pt idx="2395">James Dixon</cx:pt>
          <cx:pt idx="2396">James Evans</cx:pt>
          <cx:pt idx="2397">James Ferguson</cx:pt>
          <cx:pt idx="2398">James Fitzgerald</cx:pt>
          <cx:pt idx="2399">James Foley</cx:pt>
          <cx:pt idx="2400">James Fox</cx:pt>
          <cx:pt idx="2401">James French</cx:pt>
          <cx:pt idx="2402">James Frye</cx:pt>
          <cx:pt idx="2403">James Fuller</cx:pt>
          <cx:pt idx="2404">James Garcia</cx:pt>
          <cx:pt idx="2405">James Gardner</cx:pt>
          <cx:pt idx="2406">James Garrett</cx:pt>
          <cx:pt idx="2407">James Garza</cx:pt>
          <cx:pt idx="2408">James George</cx:pt>
          <cx:pt idx="2409">James Gonzalez</cx:pt>
          <cx:pt idx="2410">James Grant</cx:pt>
          <cx:pt idx="2411">James Hale</cx:pt>
          <cx:pt idx="2412">James Hall</cx:pt>
          <cx:pt idx="2413">James Hancock</cx:pt>
          <cx:pt idx="2414">James Hardy</cx:pt>
          <cx:pt idx="2415">James Harris</cx:pt>
          <cx:pt idx="2416">James Harrison</cx:pt>
          <cx:pt idx="2417">James Harvey</cx:pt>
          <cx:pt idx="2418">James Hayden</cx:pt>
          <cx:pt idx="2419">James Hernandez</cx:pt>
          <cx:pt idx="2420">James Hoffman</cx:pt>
          <cx:pt idx="2421">James Holder</cx:pt>
          <cx:pt idx="2422">James Horton</cx:pt>
          <cx:pt idx="2423">James Jackson</cx:pt>
          <cx:pt idx="2424">James James</cx:pt>
          <cx:pt idx="2425">James Jenkins</cx:pt>
          <cx:pt idx="2426">James Johnson</cx:pt>
          <cx:pt idx="2427">James Kelly</cx:pt>
          <cx:pt idx="2428">James Kirby</cx:pt>
          <cx:pt idx="2429">James Landry</cx:pt>
          <cx:pt idx="2430">James Lewis</cx:pt>
          <cx:pt idx="2431">James Martin</cx:pt>
          <cx:pt idx="2432">James Mcbride</cx:pt>
          <cx:pt idx="2433">James Mccarthy</cx:pt>
          <cx:pt idx="2434">James Miller</cx:pt>
          <cx:pt idx="2435">James Mitchell</cx:pt>
          <cx:pt idx="2436">James Molina</cx:pt>
          <cx:pt idx="2437">James Noble</cx:pt>
          <cx:pt idx="2438">James Obrien</cx:pt>
          <cx:pt idx="2439">James Ortiz</cx:pt>
          <cx:pt idx="2440">James Park</cx:pt>
          <cx:pt idx="2441">James Parks</cx:pt>
          <cx:pt idx="2442">James Paul</cx:pt>
          <cx:pt idx="2443">James Pearson</cx:pt>
          <cx:pt idx="2444">James Perez</cx:pt>
          <cx:pt idx="2445">James Pitts</cx:pt>
          <cx:pt idx="2446">James Price</cx:pt>
          <cx:pt idx="2447">James Ramirez</cx:pt>
          <cx:pt idx="2448">James Reid</cx:pt>
          <cx:pt idx="2449">James Reyes</cx:pt>
          <cx:pt idx="2450">James Rivera</cx:pt>
          <cx:pt idx="2451">James Robinson</cx:pt>
          <cx:pt idx="2452">James Rodriguez</cx:pt>
          <cx:pt idx="2453">James Romero</cx:pt>
          <cx:pt idx="2454">James Scott</cx:pt>
          <cx:pt idx="2455">James Shannon</cx:pt>
          <cx:pt idx="2456">James Singh</cx:pt>
          <cx:pt idx="2457">James Smith</cx:pt>
          <cx:pt idx="2458">James Solis</cx:pt>
          <cx:pt idx="2459">James Stanley</cx:pt>
          <cx:pt idx="2460">James Stewart</cx:pt>
          <cx:pt idx="2461">James Taylor</cx:pt>
          <cx:pt idx="2462">James Thomas</cx:pt>
          <cx:pt idx="2463">James Thornton</cx:pt>
          <cx:pt idx="2464">James Vasquez</cx:pt>
          <cx:pt idx="2465">James Villanueva</cx:pt>
          <cx:pt idx="2466">James Webb</cx:pt>
          <cx:pt idx="2467">James Wilkinson</cx:pt>
          <cx:pt idx="2468">James Williams</cx:pt>
          <cx:pt idx="2469">James Wilson</cx:pt>
          <cx:pt idx="2470">James Zimmerman</cx:pt>
          <cx:pt idx="2471">Jamie Cabrera</cx:pt>
          <cx:pt idx="2472">Jamie Duffy</cx:pt>
          <cx:pt idx="2473">Jamie Fletcher</cx:pt>
          <cx:pt idx="2474">Jamie Garcia</cx:pt>
          <cx:pt idx="2475">Jamie Golden</cx:pt>
          <cx:pt idx="2476">Jamie Johnson</cx:pt>
          <cx:pt idx="2477">Jamie Martin</cx:pt>
          <cx:pt idx="2478">Jamie Miller</cx:pt>
          <cx:pt idx="2479">Jamie Mora</cx:pt>
          <cx:pt idx="2480">Jamie Roman</cx:pt>
          <cx:pt idx="2481">Jamie Smith</cx:pt>
          <cx:pt idx="2482">Jamie Stevens</cx:pt>
          <cx:pt idx="2483">Jamie Welch</cx:pt>
          <cx:pt idx="2484">Jamie Wright</cx:pt>
          <cx:pt idx="2485">Jane Martin</cx:pt>
          <cx:pt idx="2486">Janet Campbell</cx:pt>
          <cx:pt idx="2487">Janet Franco</cx:pt>
          <cx:pt idx="2488">Janet Hines</cx:pt>
          <cx:pt idx="2489">Janet Jones</cx:pt>
          <cx:pt idx="2490">Janet Morris</cx:pt>
          <cx:pt idx="2491">Janet Nguyen</cx:pt>
          <cx:pt idx="2492">Janet Nunez</cx:pt>
          <cx:pt idx="2493">Janet Ramirez</cx:pt>
          <cx:pt idx="2494">Janice Anderson</cx:pt>
          <cx:pt idx="2495">Janice Gray</cx:pt>
          <cx:pt idx="2496">Janice Mckay</cx:pt>
          <cx:pt idx="2497">Janice Todd</cx:pt>
          <cx:pt idx="2498">Janice Wilson</cx:pt>
          <cx:pt idx="2499">Jared Austin</cx:pt>
          <cx:pt idx="2500">Jared Cooper</cx:pt>
          <cx:pt idx="2501">Jared Jefferson</cx:pt>
          <cx:pt idx="2502">Jared Johnson</cx:pt>
          <cx:pt idx="2503">Jared Jones</cx:pt>
          <cx:pt idx="2504">Jared Mccarty</cx:pt>
          <cx:pt idx="2505">Jared Molina</cx:pt>
          <cx:pt idx="2506">Jared Mooney</cx:pt>
          <cx:pt idx="2507">Jared Nelson</cx:pt>
          <cx:pt idx="2508">Jared Terry</cx:pt>
          <cx:pt idx="2509">Jasmine Adkins</cx:pt>
          <cx:pt idx="2510">Jasmine Bradley</cx:pt>
          <cx:pt idx="2511">Jasmine Carney</cx:pt>
          <cx:pt idx="2512">Jasmine Conner</cx:pt>
          <cx:pt idx="2513">Jasmine Crawford</cx:pt>
          <cx:pt idx="2514">Jasmine Miller</cx:pt>
          <cx:pt idx="2515">Jasmine Moore</cx:pt>
          <cx:pt idx="2516">Jasmine Morrison</cx:pt>
          <cx:pt idx="2517">Jasmine Perez</cx:pt>
          <cx:pt idx="2518">Jasmine Potts</cx:pt>
          <cx:pt idx="2519">Jasmine Sanders</cx:pt>
          <cx:pt idx="2520">Jasmine Schultz</cx:pt>
          <cx:pt idx="2521">Jasmine Sloan</cx:pt>
          <cx:pt idx="2522">Jasmine Vance</cx:pt>
          <cx:pt idx="2523">Jasmine White</cx:pt>
          <cx:pt idx="2524">Jasmine Williams</cx:pt>
          <cx:pt idx="2525">Jason Ali</cx:pt>
          <cx:pt idx="2526">Jason Anderson</cx:pt>
          <cx:pt idx="2527">Jason Becker</cx:pt>
          <cx:pt idx="2528">Jason Brown</cx:pt>
          <cx:pt idx="2529">Jason Burgess</cx:pt>
          <cx:pt idx="2530">Jason Carlson</cx:pt>
          <cx:pt idx="2531">Jason Clark</cx:pt>
          <cx:pt idx="2532">Jason Cole</cx:pt>
          <cx:pt idx="2533">Jason Collins</cx:pt>
          <cx:pt idx="2534">Jason Crosby</cx:pt>
          <cx:pt idx="2535">Jason Davidson</cx:pt>
          <cx:pt idx="2536">Jason Davis</cx:pt>
          <cx:pt idx="2537">Jason Dean</cx:pt>
          <cx:pt idx="2538">Jason Diaz</cx:pt>
          <cx:pt idx="2539">Jason Dunn</cx:pt>
          <cx:pt idx="2540">Jason Evans</cx:pt>
          <cx:pt idx="2541">Jason Fernandez</cx:pt>
          <cx:pt idx="2542">Jason Gray</cx:pt>
          <cx:pt idx="2543">Jason Harris</cx:pt>
          <cx:pt idx="2544">Jason Hunt</cx:pt>
          <cx:pt idx="2545">Jason Ingram</cx:pt>
          <cx:pt idx="2546">Jason Jackson</cx:pt>
          <cx:pt idx="2547">Jason Jones</cx:pt>
          <cx:pt idx="2548">Jason Jordan</cx:pt>
          <cx:pt idx="2549">Jason Kim</cx:pt>
          <cx:pt idx="2550">Jason Lam</cx:pt>
          <cx:pt idx="2551">Jason Lee</cx:pt>
          <cx:pt idx="2552">Jason Mahoney</cx:pt>
          <cx:pt idx="2553">Jason Martin</cx:pt>
          <cx:pt idx="2554">Jason Mccullough</cx:pt>
          <cx:pt idx="2555">Jason Miller</cx:pt>
          <cx:pt idx="2556">Jason Moore</cx:pt>
          <cx:pt idx="2557">Jason Morton</cx:pt>
          <cx:pt idx="2558">Jason Obrien</cx:pt>
          <cx:pt idx="2559">Jason Oliver</cx:pt>
          <cx:pt idx="2560">Jason Pruitt</cx:pt>
          <cx:pt idx="2561">Jason Ramos</cx:pt>
          <cx:pt idx="2562">Jason Salas</cx:pt>
          <cx:pt idx="2563">Jason Sanchez</cx:pt>
          <cx:pt idx="2564">Jason Saunders</cx:pt>
          <cx:pt idx="2565">Jason Schneider</cx:pt>
          <cx:pt idx="2566">Jason Short</cx:pt>
          <cx:pt idx="2567">Jason Spencer</cx:pt>
          <cx:pt idx="2568">Jason Torres</cx:pt>
          <cx:pt idx="2569">Jason Walters</cx:pt>
          <cx:pt idx="2570">Jason Ward</cx:pt>
          <cx:pt idx="2571">Jason Weaver</cx:pt>
          <cx:pt idx="2572">Jason Williams</cx:pt>
          <cx:pt idx="2573">Jason Wilson</cx:pt>
          <cx:pt idx="2574">Jason Woods</cx:pt>
          <cx:pt idx="2575">Jay Fuller</cx:pt>
          <cx:pt idx="2576">Jay Garcia</cx:pt>
          <cx:pt idx="2577">Jay Mcclain</cx:pt>
          <cx:pt idx="2578">Jay Mercer</cx:pt>
          <cx:pt idx="2579">Jay Wilson</cx:pt>
          <cx:pt idx="2580">Jean Lopez</cx:pt>
          <cx:pt idx="2581">Jeanette Reyes</cx:pt>
          <cx:pt idx="2582">Jeanette Woodard</cx:pt>
          <cx:pt idx="2583">Jeanne Johnston</cx:pt>
          <cx:pt idx="2584">Jeanne Lin</cx:pt>
          <cx:pt idx="2585">Jeff Bradley</cx:pt>
          <cx:pt idx="2586">Jeff Shaw</cx:pt>
          <cx:pt idx="2587">Jeff Sims</cx:pt>
          <cx:pt idx="2588">Jeffery Adkins</cx:pt>
          <cx:pt idx="2589">Jeffery Bates</cx:pt>
          <cx:pt idx="2590">Jeffery Coleman</cx:pt>
          <cx:pt idx="2591">Jeffery David</cx:pt>
          <cx:pt idx="2592">Jeffery Douglas</cx:pt>
          <cx:pt idx="2593">Jeffery Gomez</cx:pt>
          <cx:pt idx="2594">Jeffery Little</cx:pt>
          <cx:pt idx="2595">Jeffery Lucas</cx:pt>
          <cx:pt idx="2596">Jeffery Porter</cx:pt>
          <cx:pt idx="2597">Jeffery Summers</cx:pt>
          <cx:pt idx="2598">Jeffery Torres</cx:pt>
          <cx:pt idx="2599">Jeffrey Baker</cx:pt>
          <cx:pt idx="2600">Jeffrey Brooks</cx:pt>
          <cx:pt idx="2601">Jeffrey Brown</cx:pt>
          <cx:pt idx="2602">Jeffrey Byrd</cx:pt>
          <cx:pt idx="2603">Jeffrey Carpenter</cx:pt>
          <cx:pt idx="2604">Jeffrey Cox</cx:pt>
          <cx:pt idx="2605">Jeffrey Crawford</cx:pt>
          <cx:pt idx="2606">Jeffrey Dawson</cx:pt>
          <cx:pt idx="2607">Jeffrey Douglas</cx:pt>
          <cx:pt idx="2608">Jeffrey Garcia</cx:pt>
          <cx:pt idx="2609">Jeffrey Glover</cx:pt>
          <cx:pt idx="2610">Jeffrey Gonzales</cx:pt>
          <cx:pt idx="2611">Jeffrey Graham</cx:pt>
          <cx:pt idx="2612">Jeffrey Gray</cx:pt>
          <cx:pt idx="2613">Jeffrey Hall</cx:pt>
          <cx:pt idx="2614">Jeffrey Hernandez</cx:pt>
          <cx:pt idx="2615">Jeffrey Hudson</cx:pt>
          <cx:pt idx="2616">Jeffrey Jackson</cx:pt>
          <cx:pt idx="2617">Jeffrey Jacobs</cx:pt>
          <cx:pt idx="2618">Jeffrey Jones</cx:pt>
          <cx:pt idx="2619">Jeffrey Lewis</cx:pt>
          <cx:pt idx="2620">Jeffrey Love</cx:pt>
          <cx:pt idx="2621">Jeffrey Pacheco</cx:pt>
          <cx:pt idx="2622">Jeffrey Perkins</cx:pt>
          <cx:pt idx="2623">Jeffrey Peterson</cx:pt>
          <cx:pt idx="2624">Jeffrey Robinson</cx:pt>
          <cx:pt idx="2625">Jeffrey Simmons</cx:pt>
          <cx:pt idx="2626">Jeffrey Smith</cx:pt>
          <cx:pt idx="2627">Jeffrey Spencer</cx:pt>
          <cx:pt idx="2628">Jeffrey Thomas</cx:pt>
          <cx:pt idx="2629">Jeffrey Tran</cx:pt>
          <cx:pt idx="2630">Jeffrey White</cx:pt>
          <cx:pt idx="2631">Jenna Barrera</cx:pt>
          <cx:pt idx="2632">Jenna Cook</cx:pt>
          <cx:pt idx="2633">Jenna Jones</cx:pt>
          <cx:pt idx="2634">Jenna Rios</cx:pt>
          <cx:pt idx="2635">Jenna Robinson</cx:pt>
          <cx:pt idx="2636">Jenna Ward</cx:pt>
          <cx:pt idx="2637">Jenna Wilson</cx:pt>
          <cx:pt idx="2638">Jennifer Andrews</cx:pt>
          <cx:pt idx="2639">Jennifer Best</cx:pt>
          <cx:pt idx="2640">Jennifer Boyer</cx:pt>
          <cx:pt idx="2641">Jennifer Brown</cx:pt>
          <cx:pt idx="2642">Jennifer Bryan</cx:pt>
          <cx:pt idx="2643">Jennifer Bush</cx:pt>
          <cx:pt idx="2644">Jennifer Carroll</cx:pt>
          <cx:pt idx="2645">Jennifer Chambers</cx:pt>
          <cx:pt idx="2646">Jennifer Chavez</cx:pt>
          <cx:pt idx="2647">Jennifer Christensen</cx:pt>
          <cx:pt idx="2648">Jennifer Cooke</cx:pt>
          <cx:pt idx="2649">Jennifer Davis</cx:pt>
          <cx:pt idx="2650">Jennifer Deleon</cx:pt>
          <cx:pt idx="2651">Jennifer Dixon</cx:pt>
          <cx:pt idx="2652">Jennifer Estrada</cx:pt>
          <cx:pt idx="2653">Jennifer Figueroa</cx:pt>
          <cx:pt idx="2654">Jennifer Gaines</cx:pt>
          <cx:pt idx="2655">Jennifer Goodman</cx:pt>
          <cx:pt idx="2656">Jennifer Grant</cx:pt>
          <cx:pt idx="2657">Jennifer Greene</cx:pt>
          <cx:pt idx="2658">Jennifer Grimes</cx:pt>
          <cx:pt idx="2659">Jennifer Hall</cx:pt>
          <cx:pt idx="2660">Jennifer Hancock</cx:pt>
          <cx:pt idx="2661">Jennifer Harvey</cx:pt>
          <cx:pt idx="2662">Jennifer Hernandez</cx:pt>
          <cx:pt idx="2663">Jennifer Hester</cx:pt>
          <cx:pt idx="2664">Jennifer Hill</cx:pt>
          <cx:pt idx="2665">Jennifer Hughes</cx:pt>
          <cx:pt idx="2666">Jennifer Hunt</cx:pt>
          <cx:pt idx="2667">Jennifer Ibarra</cx:pt>
          <cx:pt idx="2668">Jennifer Johnson</cx:pt>
          <cx:pt idx="2669">Jennifer Kelly</cx:pt>
          <cx:pt idx="2670">Jennifer Kirby</cx:pt>
          <cx:pt idx="2671">Jennifer Lam</cx:pt>
          <cx:pt idx="2672">Jennifer Landry</cx:pt>
          <cx:pt idx="2673">Jennifer Lewis</cx:pt>
          <cx:pt idx="2674">Jennifer Martin</cx:pt>
          <cx:pt idx="2675">Jennifer Martinez</cx:pt>
          <cx:pt idx="2676">Jennifer Matthews</cx:pt>
          <cx:pt idx="2677">Jennifer Mcgrath</cx:pt>
          <cx:pt idx="2678">Jennifer Mendoza</cx:pt>
          <cx:pt idx="2679">Jennifer Merritt</cx:pt>
          <cx:pt idx="2680">Jennifer Miller</cx:pt>
          <cx:pt idx="2681">Jennifer Morris</cx:pt>
          <cx:pt idx="2682">Jennifer Neal</cx:pt>
          <cx:pt idx="2683">Jennifer Nielsen</cx:pt>
          <cx:pt idx="2684">Jennifer Nunez</cx:pt>
          <cx:pt idx="2685">Jennifer Oliver</cx:pt>
          <cx:pt idx="2686">Jennifer Patel</cx:pt>
          <cx:pt idx="2687">Jennifer Patrick</cx:pt>
          <cx:pt idx="2688">Jennifer Reyes</cx:pt>
          <cx:pt idx="2689">Jennifer Rhodes</cx:pt>
          <cx:pt idx="2690">Jennifer Roach</cx:pt>
          <cx:pt idx="2691">Jennifer Robinson</cx:pt>
          <cx:pt idx="2692">Jennifer Robles</cx:pt>
          <cx:pt idx="2693">Jennifer Ryan</cx:pt>
          <cx:pt idx="2694">Jennifer Sheppard</cx:pt>
          <cx:pt idx="2695">Jennifer Singh</cx:pt>
          <cx:pt idx="2696">Jennifer Smith</cx:pt>
          <cx:pt idx="2697">Jennifer Stevens</cx:pt>
          <cx:pt idx="2698">Jennifer Sweeney</cx:pt>
          <cx:pt idx="2699">Jennifer Thompson</cx:pt>
          <cx:pt idx="2700">Jennifer Tucker</cx:pt>
          <cx:pt idx="2701">Jennifer Vega</cx:pt>
          <cx:pt idx="2702">Jennifer Velasquez</cx:pt>
          <cx:pt idx="2703">Jennifer Villarreal</cx:pt>
          <cx:pt idx="2704">Jennifer Wade</cx:pt>
          <cx:pt idx="2705">Jennifer Wallace</cx:pt>
          <cx:pt idx="2706">Jennifer Waller</cx:pt>
          <cx:pt idx="2707">Jennifer Wang</cx:pt>
          <cx:pt idx="2708">Jennifer Washington</cx:pt>
          <cx:pt idx="2709">Jennifer Weber</cx:pt>
          <cx:pt idx="2710">Jennifer Webster</cx:pt>
          <cx:pt idx="2711">Jennifer Wiggins</cx:pt>
          <cx:pt idx="2712">Jennifer Williams</cx:pt>
          <cx:pt idx="2713">Jennifer Willis</cx:pt>
          <cx:pt idx="2714">Jennifer Wise</cx:pt>
          <cx:pt idx="2715">Jennifer Wright</cx:pt>
          <cx:pt idx="2716">Jenny Buckley</cx:pt>
          <cx:pt idx="2717">Jeremiah Baker</cx:pt>
          <cx:pt idx="2718">Jeremiah Cowan</cx:pt>
          <cx:pt idx="2719">Jeremiah Lawrence</cx:pt>
          <cx:pt idx="2720">Jeremiah Lopez</cx:pt>
          <cx:pt idx="2721">Jeremiah Mitchell</cx:pt>
          <cx:pt idx="2722">Jeremiah Smith</cx:pt>
          <cx:pt idx="2723">Jeremiah Stephenson</cx:pt>
          <cx:pt idx="2724">Jeremiah Vargas</cx:pt>
          <cx:pt idx="2725">Jeremy Adams</cx:pt>
          <cx:pt idx="2726">Jeremy Bender</cx:pt>
          <cx:pt idx="2727">Jeremy Bradford</cx:pt>
          <cx:pt idx="2728">Jeremy Brown</cx:pt>
          <cx:pt idx="2729">Jeremy Castro</cx:pt>
          <cx:pt idx="2730">Jeremy Cortez</cx:pt>
          <cx:pt idx="2731">Jeremy Cox</cx:pt>
          <cx:pt idx="2732">Jeremy Dickerson</cx:pt>
          <cx:pt idx="2733">Jeremy Edwards</cx:pt>
          <cx:pt idx="2734">Jeremy Ferguson</cx:pt>
          <cx:pt idx="2735">Jeremy Franco</cx:pt>
          <cx:pt idx="2736">Jeremy Glenn</cx:pt>
          <cx:pt idx="2737">Jeremy Hess</cx:pt>
          <cx:pt idx="2738">Jeremy Holden</cx:pt>
          <cx:pt idx="2739">Jeremy Howard</cx:pt>
          <cx:pt idx="2740">Jeremy Mitchell</cx:pt>
          <cx:pt idx="2741">Jeremy Olson</cx:pt>
          <cx:pt idx="2742">Jeremy Scott</cx:pt>
          <cx:pt idx="2743">Jeremy Silva</cx:pt>
          <cx:pt idx="2744">Jeremy Smith</cx:pt>
          <cx:pt idx="2745">Jeremy Vincent</cx:pt>
          <cx:pt idx="2746">Jeremy Warren</cx:pt>
          <cx:pt idx="2747">Jeremy Wheeler</cx:pt>
          <cx:pt idx="2748">Jeremy Williams</cx:pt>
          <cx:pt idx="2749">Jermaine Patel</cx:pt>
          <cx:pt idx="2750">Jerome Austin</cx:pt>
          <cx:pt idx="2751">Jerome Baker</cx:pt>
          <cx:pt idx="2752">Jerome Chapman</cx:pt>
          <cx:pt idx="2753">Jerome Cook</cx:pt>
          <cx:pt idx="2754">Jerome Daniels</cx:pt>
          <cx:pt idx="2755">Jerome Sims</cx:pt>
          <cx:pt idx="2756">Jerry Hughes</cx:pt>
          <cx:pt idx="2757">Jerry Lee</cx:pt>
          <cx:pt idx="2758">Jerry Lozano</cx:pt>
          <cx:pt idx="2759">Jerry Mueller</cx:pt>
          <cx:pt idx="2760">Jerry Sawyer</cx:pt>
          <cx:pt idx="2761">Jerry Stevenson</cx:pt>
          <cx:pt idx="2762">Jerry Thomas</cx:pt>
          <cx:pt idx="2763">Jerry Valdez</cx:pt>
          <cx:pt idx="2764">Jerry Watson</cx:pt>
          <cx:pt idx="2765">Jerry West</cx:pt>
          <cx:pt idx="2766">Jesse Dominguez</cx:pt>
          <cx:pt idx="2767">Jesse Glenn</cx:pt>
          <cx:pt idx="2768">Jesse Howard</cx:pt>
          <cx:pt idx="2769">Jesse Moon</cx:pt>
          <cx:pt idx="2770">Jesse Taylor</cx:pt>
          <cx:pt idx="2771">Jesse Webb</cx:pt>
          <cx:pt idx="2772">Jesse Wilson</cx:pt>
          <cx:pt idx="2773">Jessica Abbott</cx:pt>
          <cx:pt idx="2774">Jessica Adams</cx:pt>
          <cx:pt idx="2775">Jessica Bartlett</cx:pt>
          <cx:pt idx="2776">Jessica Brock</cx:pt>
          <cx:pt idx="2777">Jessica Brown</cx:pt>
          <cx:pt idx="2778">Jessica Browning</cx:pt>
          <cx:pt idx="2779">Jessica Buck</cx:pt>
          <cx:pt idx="2780">Jessica Caldwell</cx:pt>
          <cx:pt idx="2781">Jessica Campbell</cx:pt>
          <cx:pt idx="2782">Jessica Clarke</cx:pt>
          <cx:pt idx="2783">Jessica Conley</cx:pt>
          <cx:pt idx="2784">Jessica Cooper</cx:pt>
          <cx:pt idx="2785">Jessica Dickerson</cx:pt>
          <cx:pt idx="2786">Jessica Donaldson</cx:pt>
          <cx:pt idx="2787">Jessica Duke</cx:pt>
          <cx:pt idx="2788">Jessica Estrada</cx:pt>
          <cx:pt idx="2789">Jessica Farley</cx:pt>
          <cx:pt idx="2790">Jessica Ferguson</cx:pt>
          <cx:pt idx="2791">Jessica Frank</cx:pt>
          <cx:pt idx="2792">Jessica Freeman</cx:pt>
          <cx:pt idx="2793">Jessica Gallegos</cx:pt>
          <cx:pt idx="2794">Jessica Gonzalez</cx:pt>
          <cx:pt idx="2795">Jessica Guzman</cx:pt>
          <cx:pt idx="2796">Jessica Hall</cx:pt>
          <cx:pt idx="2797">Jessica Harris</cx:pt>
          <cx:pt idx="2798">Jessica Hayes</cx:pt>
          <cx:pt idx="2799">Jessica Hodges</cx:pt>
          <cx:pt idx="2800">Jessica Holloway</cx:pt>
          <cx:pt idx="2801">Jessica Holmes</cx:pt>
          <cx:pt idx="2802">Jessica Jones</cx:pt>
          <cx:pt idx="2803">Jessica Juarez</cx:pt>
          <cx:pt idx="2804">Jessica King</cx:pt>
          <cx:pt idx="2805">Jessica Lewis</cx:pt>
          <cx:pt idx="2806">Jessica Marshall</cx:pt>
          <cx:pt idx="2807">Jessica Martin</cx:pt>
          <cx:pt idx="2808">Jessica Mcdaniel</cx:pt>
          <cx:pt idx="2809">Jessica Meza</cx:pt>
          <cx:pt idx="2810">Jessica Moore</cx:pt>
          <cx:pt idx="2811">Jessica Morales</cx:pt>
          <cx:pt idx="2812">Jessica Mullen</cx:pt>
          <cx:pt idx="2813">Jessica Myers</cx:pt>
          <cx:pt idx="2814">Jessica Nolan</cx:pt>
          <cx:pt idx="2815">Jessica Ortiz</cx:pt>
          <cx:pt idx="2816">Jessica Parsons</cx:pt>
          <cx:pt idx="2817">Jessica Perry</cx:pt>
          <cx:pt idx="2818">Jessica Powell</cx:pt>
          <cx:pt idx="2819">Jessica Raymond</cx:pt>
          <cx:pt idx="2820">Jessica Reid</cx:pt>
          <cx:pt idx="2821">Jessica Rivera</cx:pt>
          <cx:pt idx="2822">Jessica Robertson</cx:pt>
          <cx:pt idx="2823">Jessica Rodriguez</cx:pt>
          <cx:pt idx="2824">Jessica Romero</cx:pt>
          <cx:pt idx="2825">Jessica Rose</cx:pt>
          <cx:pt idx="2826">Jessica Simpson</cx:pt>
          <cx:pt idx="2827">Jessica Sutton</cx:pt>
          <cx:pt idx="2828">Jessica Thomas</cx:pt>
          <cx:pt idx="2829">Jessica Warren</cx:pt>
          <cx:pt idx="2830">Jessica Weaver</cx:pt>
          <cx:pt idx="2831">Jessica White</cx:pt>
          <cx:pt idx="2832">Jessica Young</cx:pt>
          <cx:pt idx="2833">Jesus Harris</cx:pt>
          <cx:pt idx="2834">Jesus Mann</cx:pt>
          <cx:pt idx="2835">Jesus Pierce</cx:pt>
          <cx:pt idx="2836">Jesus Riggs</cx:pt>
          <cx:pt idx="2837">Jill Campos</cx:pt>
          <cx:pt idx="2838">Jill Contreras</cx:pt>
          <cx:pt idx="2839">Jill Davis</cx:pt>
          <cx:pt idx="2840">Jill Elliott</cx:pt>
          <cx:pt idx="2841">Jill Gates</cx:pt>
          <cx:pt idx="2842">Jill Graham</cx:pt>
          <cx:pt idx="2843">Jill Herrera</cx:pt>
          <cx:pt idx="2844">Jill Khan</cx:pt>
          <cx:pt idx="2845">Jill Martin</cx:pt>
          <cx:pt idx="2846">Jill Martinez</cx:pt>
          <cx:pt idx="2847">Jill Mata</cx:pt>
          <cx:pt idx="2848">Jill Mcbride</cx:pt>
          <cx:pt idx="2849">Jill Mcdonald</cx:pt>
          <cx:pt idx="2850">Jill Moore</cx:pt>
          <cx:pt idx="2851">Jill Patrick</cx:pt>
          <cx:pt idx="2852">Jill Price</cx:pt>
          <cx:pt idx="2853">Jill Ruiz</cx:pt>
          <cx:pt idx="2854">Jill Schmitt</cx:pt>
          <cx:pt idx="2855">Jill Tucker</cx:pt>
          <cx:pt idx="2856">Jill Villa</cx:pt>
          <cx:pt idx="2857">Jill Warner</cx:pt>
          <cx:pt idx="2858">Jillian Johnson</cx:pt>
          <cx:pt idx="2859">Jillian Martin</cx:pt>
          <cx:pt idx="2860">Jillian Sampson</cx:pt>
          <cx:pt idx="2861">Jillian Woods</cx:pt>
          <cx:pt idx="2862">Jim Brown</cx:pt>
          <cx:pt idx="2863">Jimmy Cruz</cx:pt>
          <cx:pt idx="2864">Jimmy Perez</cx:pt>
          <cx:pt idx="2865">Jimmy Sanders</cx:pt>
          <cx:pt idx="2866">Jo Brown</cx:pt>
          <cx:pt idx="2867">Joan Soto</cx:pt>
          <cx:pt idx="2868">Joan White</cx:pt>
          <cx:pt idx="2869">Joann Dixon</cx:pt>
          <cx:pt idx="2870">Joann Murphy</cx:pt>
          <cx:pt idx="2871">Joanna Anderson</cx:pt>
          <cx:pt idx="2872">Joanna Boyle</cx:pt>
          <cx:pt idx="2873">Joanna Green</cx:pt>
          <cx:pt idx="2874">Joanna Waters</cx:pt>
          <cx:pt idx="2875">Joanne Gonzalez</cx:pt>
          <cx:pt idx="2876">Joanne Young</cx:pt>
          <cx:pt idx="2877">Jocelyn Yang</cx:pt>
          <cx:pt idx="2878">Jodi Hayes</cx:pt>
          <cx:pt idx="2879">Jodi Kennedy</cx:pt>
          <cx:pt idx="2880">Jody Cooper</cx:pt>
          <cx:pt idx="2881">Jody Donovan</cx:pt>
          <cx:pt idx="2882">Jody Garcia</cx:pt>
          <cx:pt idx="2883">Jody Hunter</cx:pt>
          <cx:pt idx="2884">Jody Mccoy</cx:pt>
          <cx:pt idx="2885">Joe Griffith</cx:pt>
          <cx:pt idx="2886">Joe Martinez</cx:pt>
          <cx:pt idx="2887">Joe Moore</cx:pt>
          <cx:pt idx="2888">Joe Williamson</cx:pt>
          <cx:pt idx="2889">Joel Becker</cx:pt>
          <cx:pt idx="2890">Joel Cain</cx:pt>
          <cx:pt idx="2891">Joel Campbell</cx:pt>
          <cx:pt idx="2892">Joel Cole</cx:pt>
          <cx:pt idx="2893">Joel Davis</cx:pt>
          <cx:pt idx="2894">Joel Fowler</cx:pt>
          <cx:pt idx="2895">Joel Nelson</cx:pt>
          <cx:pt idx="2896">Joel Russell</cx:pt>
          <cx:pt idx="2897">Joel Thomas</cx:pt>
          <cx:pt idx="2898">Joel White</cx:pt>
          <cx:pt idx="2899">John Alexander</cx:pt>
          <cx:pt idx="2900">John Anderson</cx:pt>
          <cx:pt idx="2901">John Barker</cx:pt>
          <cx:pt idx="2902">John Bishop</cx:pt>
          <cx:pt idx="2903">John Bradley</cx:pt>
          <cx:pt idx="2904">John Braun</cx:pt>
          <cx:pt idx="2905">John Burgess</cx:pt>
          <cx:pt idx="2906">John Butler</cx:pt>
          <cx:pt idx="2907">John Cabrera</cx:pt>
          <cx:pt idx="2908">John Campbell</cx:pt>
          <cx:pt idx="2909">John Campos</cx:pt>
          <cx:pt idx="2910">John Chandler</cx:pt>
          <cx:pt idx="2911">John Collins</cx:pt>
          <cx:pt idx="2912">John Cooke</cx:pt>
          <cx:pt idx="2913">John Davis</cx:pt>
          <cx:pt idx="2914">John Diaz</cx:pt>
          <cx:pt idx="2915">John Edwards</cx:pt>
          <cx:pt idx="2916">John Elliott</cx:pt>
          <cx:pt idx="2917">John Farmer</cx:pt>
          <cx:pt idx="2918">John Fields</cx:pt>
          <cx:pt idx="2919">John Fisher</cx:pt>
          <cx:pt idx="2920">John Garcia</cx:pt>
          <cx:pt idx="2921">John Gonzalez</cx:pt>
          <cx:pt idx="2922">John Goodman</cx:pt>
          <cx:pt idx="2923">John Gordon</cx:pt>
          <cx:pt idx="2924">John Gray</cx:pt>
          <cx:pt idx="2925">John Green</cx:pt>
          <cx:pt idx="2926">John Gutierrez</cx:pt>
          <cx:pt idx="2927">John Hall</cx:pt>
          <cx:pt idx="2928">John Harris</cx:pt>
          <cx:pt idx="2929">John Harrison</cx:pt>
          <cx:pt idx="2930">John Henderson</cx:pt>
          <cx:pt idx="2931">John Hill</cx:pt>
          <cx:pt idx="2932">John Hodges</cx:pt>
          <cx:pt idx="2933">John Holden</cx:pt>
          <cx:pt idx="2934">John Hubbard</cx:pt>
          <cx:pt idx="2935">John Hunter</cx:pt>
          <cx:pt idx="2936">John Jackson</cx:pt>
          <cx:pt idx="2937">John Jones</cx:pt>
          <cx:pt idx="2938">John Keller</cx:pt>
          <cx:pt idx="2939">John Kent</cx:pt>
          <cx:pt idx="2940">John Kidd</cx:pt>
          <cx:pt idx="2941">John King</cx:pt>
          <cx:pt idx="2942">John Knight</cx:pt>
          <cx:pt idx="2943">John Lawson</cx:pt>
          <cx:pt idx="2944">John Liu</cx:pt>
          <cx:pt idx="2945">John Lopez</cx:pt>
          <cx:pt idx="2946">John Martin</cx:pt>
          <cx:pt idx="2947">John Mcconnell</cx:pt>
          <cx:pt idx="2948">John Medina</cx:pt>
          <cx:pt idx="2949">John Miller</cx:pt>
          <cx:pt idx="2950">John Mitchell</cx:pt>
          <cx:pt idx="2951">John Moore</cx:pt>
          <cx:pt idx="2952">John Munoz</cx:pt>
          <cx:pt idx="2953">John Murillo</cx:pt>
          <cx:pt idx="2954">John Nelson</cx:pt>
          <cx:pt idx="2955">John Nguyen</cx:pt>
          <cx:pt idx="2956">John Norton</cx:pt>
          <cx:pt idx="2957">John Oneill</cx:pt>
          <cx:pt idx="2958">John Pacheco</cx:pt>
          <cx:pt idx="2959">John Parrish</cx:pt>
          <cx:pt idx="2960">John Patterson</cx:pt>
          <cx:pt idx="2961">John Paul</cx:pt>
          <cx:pt idx="2962">John Payne</cx:pt>
          <cx:pt idx="2963">John Prince</cx:pt>
          <cx:pt idx="2964">John Ramirez</cx:pt>
          <cx:pt idx="2965">John Reilly</cx:pt>
          <cx:pt idx="2966">John Rhodes</cx:pt>
          <cx:pt idx="2967">John Richardson</cx:pt>
          <cx:pt idx="2968">John Robinson</cx:pt>
          <cx:pt idx="2969">John Rose</cx:pt>
          <cx:pt idx="2970">John Rubio</cx:pt>
          <cx:pt idx="2971">John Sawyer</cx:pt>
          <cx:pt idx="2972">John Schmidt</cx:pt>
          <cx:pt idx="2973">John Schwartz</cx:pt>
          <cx:pt idx="2974">John Sharp</cx:pt>
          <cx:pt idx="2975">John Snow</cx:pt>
          <cx:pt idx="2976">John Snyder</cx:pt>
          <cx:pt idx="2977">John Stewart</cx:pt>
          <cx:pt idx="2978">John Trevino</cx:pt>
          <cx:pt idx="2979">John Walters</cx:pt>
          <cx:pt idx="2980">John Watts</cx:pt>
          <cx:pt idx="2981">John White</cx:pt>
          <cx:pt idx="2982">John Williams</cx:pt>
          <cx:pt idx="2983">John Wong</cx:pt>
          <cx:pt idx="2984">John Woods</cx:pt>
          <cx:pt idx="2985">John Wright</cx:pt>
          <cx:pt idx="2986">John Zimmerman</cx:pt>
          <cx:pt idx="2987">Johnathan Hoffman</cx:pt>
          <cx:pt idx="2988">Johnathan Miller</cx:pt>
          <cx:pt idx="2989">Johnathan Smith</cx:pt>
          <cx:pt idx="2990">Johnny Crawford</cx:pt>
          <cx:pt idx="2991">Johnny Evans</cx:pt>
          <cx:pt idx="2992">Johnny Kim</cx:pt>
          <cx:pt idx="2993">Johnny Lewis</cx:pt>
          <cx:pt idx="2994">Johnny Pearson</cx:pt>
          <cx:pt idx="2995">Johnny Peters</cx:pt>
          <cx:pt idx="2996">Johnny Ross</cx:pt>
          <cx:pt idx="2997">Johnny Scott</cx:pt>
          <cx:pt idx="2998">Johnny Taylor</cx:pt>
          <cx:pt idx="2999">Jon Chen</cx:pt>
          <cx:pt idx="3000">Jon Madden</cx:pt>
          <cx:pt idx="3001">Jon May</cx:pt>
          <cx:pt idx="3002">Jon Mccoy</cx:pt>
          <cx:pt idx="3003">Jon Sanders</cx:pt>
          <cx:pt idx="3004">Jonathan Ballard</cx:pt>
          <cx:pt idx="3005">Jonathan Barker</cx:pt>
          <cx:pt idx="3006">Jonathan Bates</cx:pt>
          <cx:pt idx="3007">Jonathan Campbell</cx:pt>
          <cx:pt idx="3008">Jonathan Carlson</cx:pt>
          <cx:pt idx="3009">Jonathan Cochran</cx:pt>
          <cx:pt idx="3010">Jonathan Cox</cx:pt>
          <cx:pt idx="3011">Jonathan Daniels</cx:pt>
          <cx:pt idx="3012">Jonathan Duran</cx:pt>
          <cx:pt idx="3013">Jonathan Eaton</cx:pt>
          <cx:pt idx="3014">Jonathan Fitzgerald</cx:pt>
          <cx:pt idx="3015">Jonathan Flores</cx:pt>
          <cx:pt idx="3016">Jonathan Gill</cx:pt>
          <cx:pt idx="3017">Jonathan Heath</cx:pt>
          <cx:pt idx="3018">Jonathan Hopkins</cx:pt>
          <cx:pt idx="3019">Jonathan Joseph</cx:pt>
          <cx:pt idx="3020">Jonathan Kane</cx:pt>
          <cx:pt idx="3021">Jonathan Lara</cx:pt>
          <cx:pt idx="3022">Jonathan Larsen</cx:pt>
          <cx:pt idx="3023">Jonathan Larson</cx:pt>
          <cx:pt idx="3024">Jonathan Maddox</cx:pt>
          <cx:pt idx="3025">Jonathan Manning</cx:pt>
          <cx:pt idx="3026">Jonathan Matthews</cx:pt>
          <cx:pt idx="3027">Jonathan Meyer</cx:pt>
          <cx:pt idx="3028">Jonathan Moore</cx:pt>
          <cx:pt idx="3029">Jonathan Obrien</cx:pt>
          <cx:pt idx="3030">Jonathan Parks</cx:pt>
          <cx:pt idx="3031">Jonathan Patterson</cx:pt>
          <cx:pt idx="3032">Jonathan Richards</cx:pt>
          <cx:pt idx="3033">Jonathan Rogers</cx:pt>
          <cx:pt idx="3034">Jonathan Shaw</cx:pt>
          <cx:pt idx="3035">Jonathan Sherman</cx:pt>
          <cx:pt idx="3036">Jonathan Thompson</cx:pt>
          <cx:pt idx="3037">Jonathan Watson</cx:pt>
          <cx:pt idx="3038">Jonathan Webster</cx:pt>
          <cx:pt idx="3039">Jonathan White</cx:pt>
          <cx:pt idx="3040">Jordan Daniels</cx:pt>
          <cx:pt idx="3041">Jordan Gardner</cx:pt>
          <cx:pt idx="3042">Jordan Henson</cx:pt>
          <cx:pt idx="3043">Jordan Nunez</cx:pt>
          <cx:pt idx="3044">Jordan Owens</cx:pt>
          <cx:pt idx="3045">Jorge Davies</cx:pt>
          <cx:pt idx="3046">Jorge Kelly</cx:pt>
          <cx:pt idx="3047">Jose Brown</cx:pt>
          <cx:pt idx="3048">Jose Edwards</cx:pt>
          <cx:pt idx="3049">Jose Gray</cx:pt>
          <cx:pt idx="3050">Jose Henry</cx:pt>
          <cx:pt idx="3051">Jose Hernandez</cx:pt>
          <cx:pt idx="3052">Jose Jackson</cx:pt>
          <cx:pt idx="3053">Jose Johnson</cx:pt>
          <cx:pt idx="3054">Jose Jones</cx:pt>
          <cx:pt idx="3055">Jose Leon</cx:pt>
          <cx:pt idx="3056">Jose Lopez</cx:pt>
          <cx:pt idx="3057">Jose Luna</cx:pt>
          <cx:pt idx="3058">Jose Mathews</cx:pt>
          <cx:pt idx="3059">Jose Molina</cx:pt>
          <cx:pt idx="3060">Jose Morales</cx:pt>
          <cx:pt idx="3061">Jose Morris</cx:pt>
          <cx:pt idx="3062">Jose Powell</cx:pt>
          <cx:pt idx="3063">Jose Scott</cx:pt>
          <cx:pt idx="3064">Jose Singleton</cx:pt>
          <cx:pt idx="3065">Jose Snyder</cx:pt>
          <cx:pt idx="3066">Jose Vasquez</cx:pt>
          <cx:pt idx="3067">Jose Whitehead</cx:pt>
          <cx:pt idx="3068">Joseph Barker</cx:pt>
          <cx:pt idx="3069">Joseph Boyd</cx:pt>
          <cx:pt idx="3070">Joseph Brown</cx:pt>
          <cx:pt idx="3071">Joseph Burke</cx:pt>
          <cx:pt idx="3072">Joseph Carlson</cx:pt>
          <cx:pt idx="3073">Joseph Carter</cx:pt>
          <cx:pt idx="3074">Joseph Clark</cx:pt>
          <cx:pt idx="3075">Joseph Cook</cx:pt>
          <cx:pt idx="3076">Joseph Cooper</cx:pt>
          <cx:pt idx="3077">Joseph Daniels</cx:pt>
          <cx:pt idx="3078">Joseph Foley</cx:pt>
          <cx:pt idx="3079">Joseph Ford</cx:pt>
          <cx:pt idx="3080">Joseph Garcia</cx:pt>
          <cx:pt idx="3081">Joseph Gay</cx:pt>
          <cx:pt idx="3082">Joseph Gomez</cx:pt>
          <cx:pt idx="3083">Joseph Gonzales</cx:pt>
          <cx:pt idx="3084">Joseph Gray</cx:pt>
          <cx:pt idx="3085">Joseph Greene</cx:pt>
          <cx:pt idx="3086">Joseph Guerra</cx:pt>
          <cx:pt idx="3087">Joseph Henderson</cx:pt>
          <cx:pt idx="3088">Joseph Hernandez</cx:pt>
          <cx:pt idx="3089">Joseph Herring</cx:pt>
          <cx:pt idx="3090">Joseph Huang</cx:pt>
          <cx:pt idx="3091">Joseph Huff</cx:pt>
          <cx:pt idx="3092">Joseph Hutchinson</cx:pt>
          <cx:pt idx="3093">Joseph Jimenez</cx:pt>
          <cx:pt idx="3094">Joseph Johnson</cx:pt>
          <cx:pt idx="3095">Joseph Jones</cx:pt>
          <cx:pt idx="3096">Joseph Kline</cx:pt>
          <cx:pt idx="3097">Joseph Lang</cx:pt>
          <cx:pt idx="3098">Joseph Lee</cx:pt>
          <cx:pt idx="3099">Joseph Lucero</cx:pt>
          <cx:pt idx="3100">Joseph Martin</cx:pt>
          <cx:pt idx="3101">Joseph Mathews</cx:pt>
          <cx:pt idx="3102">Joseph Meyer</cx:pt>
          <cx:pt idx="3103">Joseph Meyers</cx:pt>
          <cx:pt idx="3104">Joseph Miller</cx:pt>
          <cx:pt idx="3105">Joseph Moore</cx:pt>
          <cx:pt idx="3106">Joseph Morales</cx:pt>
          <cx:pt idx="3107">Joseph Murphy</cx:pt>
          <cx:pt idx="3108">Joseph Nelson</cx:pt>
          <cx:pt idx="3109">Joseph Owens</cx:pt>
          <cx:pt idx="3110">Joseph Park</cx:pt>
          <cx:pt idx="3111">Joseph Perry</cx:pt>
          <cx:pt idx="3112">Joseph Robertson</cx:pt>
          <cx:pt idx="3113">Joseph Rodriguez</cx:pt>
          <cx:pt idx="3114">Joseph Russell</cx:pt>
          <cx:pt idx="3115">Joseph Santos</cx:pt>
          <cx:pt idx="3116">Joseph Smith</cx:pt>
          <cx:pt idx="3117">Joseph Spencer</cx:pt>
          <cx:pt idx="3118">Joseph Taylor</cx:pt>
          <cx:pt idx="3119">Joseph Thomas</cx:pt>
          <cx:pt idx="3120">Joseph Thompson</cx:pt>
          <cx:pt idx="3121">Joseph Todd</cx:pt>
          <cx:pt idx="3122">Joseph Torres</cx:pt>
          <cx:pt idx="3123">Joseph Watson</cx:pt>
          <cx:pt idx="3124">Joseph Wilson</cx:pt>
          <cx:pt idx="3125">Joseph Wong</cx:pt>
          <cx:pt idx="3126">Joseph Wright</cx:pt>
          <cx:pt idx="3127">Joshua Bailey</cx:pt>
          <cx:pt idx="3128">Joshua Bates</cx:pt>
          <cx:pt idx="3129">Joshua Bennett</cx:pt>
          <cx:pt idx="3130">Joshua Brooks</cx:pt>
          <cx:pt idx="3131">Joshua Caldwell</cx:pt>
          <cx:pt idx="3132">Joshua Clark</cx:pt>
          <cx:pt idx="3133">Joshua Coleman</cx:pt>
          <cx:pt idx="3134">Joshua Deleon</cx:pt>
          <cx:pt idx="3135">Joshua Duarte</cx:pt>
          <cx:pt idx="3136">Joshua Edwards</cx:pt>
          <cx:pt idx="3137">Joshua Fernandez</cx:pt>
          <cx:pt idx="3138">Joshua Fisher</cx:pt>
          <cx:pt idx="3139">Joshua Foster</cx:pt>
          <cx:pt idx="3140">Joshua Frost</cx:pt>
          <cx:pt idx="3141">Joshua Gonzalez</cx:pt>
          <cx:pt idx="3142">Joshua Harper</cx:pt>
          <cx:pt idx="3143">Joshua Harris</cx:pt>
          <cx:pt idx="3144">Joshua Hooper</cx:pt>
          <cx:pt idx="3145">Joshua Jackson</cx:pt>
          <cx:pt idx="3146">Joshua King</cx:pt>
          <cx:pt idx="3147">Joshua Mason</cx:pt>
          <cx:pt idx="3148">Joshua Mayo</cx:pt>
          <cx:pt idx="3149">Joshua Mcgrath</cx:pt>
          <cx:pt idx="3150">Joshua Mcmahon</cx:pt>
          <cx:pt idx="3151">Joshua Mcpherson</cx:pt>
          <cx:pt idx="3152">Joshua Mendoza</cx:pt>
          <cx:pt idx="3153">Joshua Miller</cx:pt>
          <cx:pt idx="3154">Joshua Mills</cx:pt>
          <cx:pt idx="3155">Joshua Montoya</cx:pt>
          <cx:pt idx="3156">Joshua Newman</cx:pt>
          <cx:pt idx="3157">Joshua Ortiz</cx:pt>
          <cx:pt idx="3158">Joshua Peterson</cx:pt>
          <cx:pt idx="3159">Joshua Porter</cx:pt>
          <cx:pt idx="3160">Joshua Pratt</cx:pt>
          <cx:pt idx="3161">Joshua Reid</cx:pt>
          <cx:pt idx="3162">Joshua Reyes</cx:pt>
          <cx:pt idx="3163">Joshua Robertson</cx:pt>
          <cx:pt idx="3164">Joshua Rowland</cx:pt>
          <cx:pt idx="3165">Joshua Scott</cx:pt>
          <cx:pt idx="3166">Joshua Sheppard</cx:pt>
          <cx:pt idx="3167">Joshua Smith</cx:pt>
          <cx:pt idx="3168">Joshua Solomon</cx:pt>
          <cx:pt idx="3169">Joshua Thomas</cx:pt>
          <cx:pt idx="3170">Joshua Thompson</cx:pt>
          <cx:pt idx="3171">Joshua Wagner</cx:pt>
          <cx:pt idx="3172">Joshua Wells</cx:pt>
          <cx:pt idx="3173">Joshua West</cx:pt>
          <cx:pt idx="3174">Joshua Whitehead</cx:pt>
          <cx:pt idx="3175">Joy Clark</cx:pt>
          <cx:pt idx="3176">Joy Taylor</cx:pt>
          <cx:pt idx="3177">Joyce Phillips</cx:pt>
          <cx:pt idx="3178">Joyce Pratt</cx:pt>
          <cx:pt idx="3179">Joyce Sharp</cx:pt>
          <cx:pt idx="3180">Joyce Welch</cx:pt>
          <cx:pt idx="3181">Juan Chavez</cx:pt>
          <cx:pt idx="3182">Juan Cooper</cx:pt>
          <cx:pt idx="3183">Juan Gray</cx:pt>
          <cx:pt idx="3184">Juan Griffin</cx:pt>
          <cx:pt idx="3185">Juan Howard</cx:pt>
          <cx:pt idx="3186">Juan Hunt</cx:pt>
          <cx:pt idx="3187">Juan Lewis</cx:pt>
          <cx:pt idx="3188">Juan Nash</cx:pt>
          <cx:pt idx="3189">Juan Powers</cx:pt>
          <cx:pt idx="3190">Juan Richardson</cx:pt>
          <cx:pt idx="3191">Juan Ward</cx:pt>
          <cx:pt idx="3192">Juan White</cx:pt>
          <cx:pt idx="3193">Juan Williams</cx:pt>
          <cx:pt idx="3194">Judith Pugh</cx:pt>
          <cx:pt idx="3195">Judith Todd</cx:pt>
          <cx:pt idx="3196">Judy Dean</cx:pt>
          <cx:pt idx="3197">Judy Rose</cx:pt>
          <cx:pt idx="3198">Julia Brooks</cx:pt>
          <cx:pt idx="3199">Julia Carter</cx:pt>
          <cx:pt idx="3200">Julia Flowers</cx:pt>
          <cx:pt idx="3201">Julia Keller</cx:pt>
          <cx:pt idx="3202">Julia Key</cx:pt>
          <cx:pt idx="3203">Julia Moore</cx:pt>
          <cx:pt idx="3204">Julia Payne</cx:pt>
          <cx:pt idx="3205">Julia Pope</cx:pt>
          <cx:pt idx="3206">Julia Spencer</cx:pt>
          <cx:pt idx="3207">Julia Wagner</cx:pt>
          <cx:pt idx="3208">Julia Young</cx:pt>
          <cx:pt idx="3209">Julian Acevedo</cx:pt>
          <cx:pt idx="3210">Julie Adkins</cx:pt>
          <cx:pt idx="3211">Julie Anderson</cx:pt>
          <cx:pt idx="3212">Julie Arnold</cx:pt>
          <cx:pt idx="3213">Julie Baker</cx:pt>
          <cx:pt idx="3214">Julie Baldwin</cx:pt>
          <cx:pt idx="3215">Julie Ball</cx:pt>
          <cx:pt idx="3216">Julie Bishop</cx:pt>
          <cx:pt idx="3217">Julie Campbell</cx:pt>
          <cx:pt idx="3218">Julie Cooper</cx:pt>
          <cx:pt idx="3219">Julie Farley</cx:pt>
          <cx:pt idx="3220">Julie Fleming</cx:pt>
          <cx:pt idx="3221">Julie Jackson</cx:pt>
          <cx:pt idx="3222">Julie Johnston</cx:pt>
          <cx:pt idx="3223">Julie Leblanc</cx:pt>
          <cx:pt idx="3224">Julie Martin</cx:pt>
          <cx:pt idx="3225">Julie Mullins</cx:pt>
          <cx:pt idx="3226">Julie Rice</cx:pt>
          <cx:pt idx="3227">Julie Ritter</cx:pt>
          <cx:pt idx="3228">Julie Santos</cx:pt>
          <cx:pt idx="3229">Julie Simmons</cx:pt>
          <cx:pt idx="3230">Julie Stevenson</cx:pt>
          <cx:pt idx="3231">Julie Stone</cx:pt>
          <cx:pt idx="3232">Julie White</cx:pt>
          <cx:pt idx="3233">Julie Wright</cx:pt>
          <cx:pt idx="3234">Justin Bennett</cx:pt>
          <cx:pt idx="3235">Justin Castaneda</cx:pt>
          <cx:pt idx="3236">Justin Cherry</cx:pt>
          <cx:pt idx="3237">Justin Cohen</cx:pt>
          <cx:pt idx="3238">Justin Cooper</cx:pt>
          <cx:pt idx="3239">Justin Dean</cx:pt>
          <cx:pt idx="3240">Justin Dennis</cx:pt>
          <cx:pt idx="3241">Justin Duran</cx:pt>
          <cx:pt idx="3242">Justin Foster</cx:pt>
          <cx:pt idx="3243">Justin Garcia</cx:pt>
          <cx:pt idx="3244">Justin Goodwin</cx:pt>
          <cx:pt idx="3245">Justin Harris</cx:pt>
          <cx:pt idx="3246">Justin Hendrix</cx:pt>
          <cx:pt idx="3247">Justin Holland</cx:pt>
          <cx:pt idx="3248">Justin Johnson</cx:pt>
          <cx:pt idx="3249">Justin King</cx:pt>
          <cx:pt idx="3250">Justin Lee</cx:pt>
          <cx:pt idx="3251">Justin Lewis</cx:pt>
          <cx:pt idx="3252">Justin Livingston</cx:pt>
          <cx:pt idx="3253">Justin Lopez</cx:pt>
          <cx:pt idx="3254">Justin Lowe</cx:pt>
          <cx:pt idx="3255">Justin Martin</cx:pt>
          <cx:pt idx="3256">Justin Martinez</cx:pt>
          <cx:pt idx="3257">Justin Miller</cx:pt>
          <cx:pt idx="3258">Justin Mitchell</cx:pt>
          <cx:pt idx="3259">Justin Montoya</cx:pt>
          <cx:pt idx="3260">Justin Nguyen</cx:pt>
          <cx:pt idx="3261">Justin Perez</cx:pt>
          <cx:pt idx="3262">Justin Perkins</cx:pt>
          <cx:pt idx="3263">Justin Reyes</cx:pt>
          <cx:pt idx="3264">Justin Simmons</cx:pt>
          <cx:pt idx="3265">Justin Smith</cx:pt>
          <cx:pt idx="3266">Justin Torres</cx:pt>
          <cx:pt idx="3267">Justin Velasquez</cx:pt>
          <cx:pt idx="3268">Justin Williams</cx:pt>
          <cx:pt idx="3269">Kaitlin Gonzalez</cx:pt>
          <cx:pt idx="3270">Kaitlyn Morrison</cx:pt>
          <cx:pt idx="3271">Kaitlyn Sanchez</cx:pt>
          <cx:pt idx="3272">Kara Blake</cx:pt>
          <cx:pt idx="3273">Kara Munoz</cx:pt>
          <cx:pt idx="3274">Kara Porter</cx:pt>
          <cx:pt idx="3275">Kara Rogers</cx:pt>
          <cx:pt idx="3276">Kara Strong</cx:pt>
          <cx:pt idx="3277">Kara Wilson</cx:pt>
          <cx:pt idx="3278">Karen Adams</cx:pt>
          <cx:pt idx="3279">Karen Arnold</cx:pt>
          <cx:pt idx="3280">Karen Bell</cx:pt>
          <cx:pt idx="3281">Karen Brown</cx:pt>
          <cx:pt idx="3282">Karen Burnett</cx:pt>
          <cx:pt idx="3283">Karen Davenport</cx:pt>
          <cx:pt idx="3284">Karen Davis</cx:pt>
          <cx:pt idx="3285">Karen Dennis</cx:pt>
          <cx:pt idx="3286">Karen Dominguez</cx:pt>
          <cx:pt idx="3287">Karen Flores</cx:pt>
          <cx:pt idx="3288">Karen Garcia</cx:pt>
          <cx:pt idx="3289">Karen Gray</cx:pt>
          <cx:pt idx="3290">Karen Hess</cx:pt>
          <cx:pt idx="3291">Karen Holmes</cx:pt>
          <cx:pt idx="3292">Karen Hughes</cx:pt>
          <cx:pt idx="3293">Karen Johnson</cx:pt>
          <cx:pt idx="3294">Karen Jones</cx:pt>
          <cx:pt idx="3295">Karen Leblanc</cx:pt>
          <cx:pt idx="3296">Karen Marquez</cx:pt>
          <cx:pt idx="3297">Karen Mitchell</cx:pt>
          <cx:pt idx="3298">Karen Morgan</cx:pt>
          <cx:pt idx="3299">Karen Morris</cx:pt>
          <cx:pt idx="3300">Karen Ortiz</cx:pt>
          <cx:pt idx="3301">Karen Perry</cx:pt>
          <cx:pt idx="3302">Karen Ritter</cx:pt>
          <cx:pt idx="3303">Karen Smith</cx:pt>
          <cx:pt idx="3304">Karen Thompson</cx:pt>
          <cx:pt idx="3305">Karen Villarreal</cx:pt>
          <cx:pt idx="3306">Karen Wilson</cx:pt>
          <cx:pt idx="3307">Katelyn Armstrong</cx:pt>
          <cx:pt idx="3308">Katelyn Grimes</cx:pt>
          <cx:pt idx="3309">Katelyn Hill</cx:pt>
          <cx:pt idx="3310">Katelyn Hopkins</cx:pt>
          <cx:pt idx="3311">Katelyn Kelly</cx:pt>
          <cx:pt idx="3312">Katelyn Morrison</cx:pt>
          <cx:pt idx="3313">Katelyn Nguyen</cx:pt>
          <cx:pt idx="3314">Katelyn Ramirez</cx:pt>
          <cx:pt idx="3315">Katelyn Sutton</cx:pt>
          <cx:pt idx="3316">Katelyn Terry</cx:pt>
          <cx:pt idx="3317">Katherine Ali</cx:pt>
          <cx:pt idx="3318">Katherine Andrews</cx:pt>
          <cx:pt idx="3319">Katherine Brooks</cx:pt>
          <cx:pt idx="3320">Katherine Cruz</cx:pt>
          <cx:pt idx="3321">Katherine Gilbert</cx:pt>
          <cx:pt idx="3322">Katherine Gray</cx:pt>
          <cx:pt idx="3323">Katherine Harding</cx:pt>
          <cx:pt idx="3324">Katherine Lindsey</cx:pt>
          <cx:pt idx="3325">Katherine Patel</cx:pt>
          <cx:pt idx="3326">Katherine Reeves</cx:pt>
          <cx:pt idx="3327">Katherine Rose</cx:pt>
          <cx:pt idx="3328">Katherine Watts</cx:pt>
          <cx:pt idx="3329">Katherine Weber</cx:pt>
          <cx:pt idx="3330">Katherine Wong</cx:pt>
          <cx:pt idx="3331">Kathleen Bauer</cx:pt>
          <cx:pt idx="3332">Kathleen Brown</cx:pt>
          <cx:pt idx="3333">Kathleen Burns</cx:pt>
          <cx:pt idx="3334">Kathleen Cole</cx:pt>
          <cx:pt idx="3335">Kathleen Frye</cx:pt>
          <cx:pt idx="3336">Kathleen Garcia</cx:pt>
          <cx:pt idx="3337">Kathleen Gomez</cx:pt>
          <cx:pt idx="3338">Kathleen Harrell</cx:pt>
          <cx:pt idx="3339">Kathleen Harris</cx:pt>
          <cx:pt idx="3340">Kathleen Hartman</cx:pt>
          <cx:pt idx="3341">Kathleen Higgins</cx:pt>
          <cx:pt idx="3342">Kathleen Jackson</cx:pt>
          <cx:pt idx="3343">Kathleen Jones</cx:pt>
          <cx:pt idx="3344">Kathleen Martin</cx:pt>
          <cx:pt idx="3345">Kathleen Martinez</cx:pt>
          <cx:pt idx="3346">Kathleen Osborn</cx:pt>
          <cx:pt idx="3347">Kathleen Smith</cx:pt>
          <cx:pt idx="3348">Kathleen Stanley</cx:pt>
          <cx:pt idx="3349">Kathleen Swanson</cx:pt>
          <cx:pt idx="3350">Kathleen Vega</cx:pt>
          <cx:pt idx="3351">Kathryn Andrews</cx:pt>
          <cx:pt idx="3352">Kathryn Clark</cx:pt>
          <cx:pt idx="3353">Kathryn Haley</cx:pt>
          <cx:pt idx="3354">Kathryn House</cx:pt>
          <cx:pt idx="3355">Kathryn Hughes</cx:pt>
          <cx:pt idx="3356">Kathryn Lowe</cx:pt>
          <cx:pt idx="3357">Kathryn Meyer</cx:pt>
          <cx:pt idx="3358">Kathryn Ramirez</cx:pt>
          <cx:pt idx="3359">Kathryn Schaefer</cx:pt>
          <cx:pt idx="3360">Kathryn Stevenson</cx:pt>
          <cx:pt idx="3361">Kathryn Webb</cx:pt>
          <cx:pt idx="3362">Kathryn White</cx:pt>
          <cx:pt idx="3363">Kathy Ford</cx:pt>
          <cx:pt idx="3364">Kathy Greer</cx:pt>
          <cx:pt idx="3365">Kathy Hayes</cx:pt>
          <cx:pt idx="3366">Kathy Jones</cx:pt>
          <cx:pt idx="3367">Kathy Murray</cx:pt>
          <cx:pt idx="3368">Kathy Porter</cx:pt>
          <cx:pt idx="3369">Kathy Reed</cx:pt>
          <cx:pt idx="3370">Kathy Turner</cx:pt>
          <cx:pt idx="3371">Kathy Watson</cx:pt>
          <cx:pt idx="3372">Katie Brown</cx:pt>
          <cx:pt idx="3373">Katie Campos</cx:pt>
          <cx:pt idx="3374">Katie Collins</cx:pt>
          <cx:pt idx="3375">Katie Decker</cx:pt>
          <cx:pt idx="3376">Katie Howard</cx:pt>
          <cx:pt idx="3377">Katie Hunter</cx:pt>
          <cx:pt idx="3378">Katie Jackson</cx:pt>
          <cx:pt idx="3379">Katie Roberts</cx:pt>
          <cx:pt idx="3380">Katie Scott</cx:pt>
          <cx:pt idx="3381">Katie Stewart</cx:pt>
          <cx:pt idx="3382">Katie Webster</cx:pt>
          <cx:pt idx="3383">Katie Welch</cx:pt>
          <cx:pt idx="3384">Katie Williams</cx:pt>
          <cx:pt idx="3385">Katrina Curtis</cx:pt>
          <cx:pt idx="3386">Kayla Briggs</cx:pt>
          <cx:pt idx="3387">Kayla Dean</cx:pt>
          <cx:pt idx="3388">Kayla Gaines</cx:pt>
          <cx:pt idx="3389">Kayla Garrett</cx:pt>
          <cx:pt idx="3390">Kayla Gonzalez</cx:pt>
          <cx:pt idx="3391">Kayla Hamilton</cx:pt>
          <cx:pt idx="3392">Kayla Hardin</cx:pt>
          <cx:pt idx="3393">Kayla Harrington</cx:pt>
          <cx:pt idx="3394">Kayla Hunt</cx:pt>
          <cx:pt idx="3395">Kayla Jenkins</cx:pt>
          <cx:pt idx="3396">Kayla Madden</cx:pt>
          <cx:pt idx="3397">Kayla Oneill</cx:pt>
          <cx:pt idx="3398">Kayla Owens</cx:pt>
          <cx:pt idx="3399">Kayla Rhodes</cx:pt>
          <cx:pt idx="3400">Kayla Rodriguez</cx:pt>
          <cx:pt idx="3401">Kayla Santos</cx:pt>
          <cx:pt idx="3402">Kayla Tucker</cx:pt>
          <cx:pt idx="3403">Kayla Walton</cx:pt>
          <cx:pt idx="3404">Kayla Williams</cx:pt>
          <cx:pt idx="3405">Kaylee Evans</cx:pt>
          <cx:pt idx="3406">Keith Anderson</cx:pt>
          <cx:pt idx="3407">Keith Burns</cx:pt>
          <cx:pt idx="3408">Keith Chapman</cx:pt>
          <cx:pt idx="3409">Keith Duncan</cx:pt>
          <cx:pt idx="3410">Keith Gates</cx:pt>
          <cx:pt idx="3411">Keith Gonzalez</cx:pt>
          <cx:pt idx="3412">Keith Guerra</cx:pt>
          <cx:pt idx="3413">Keith Jackson</cx:pt>
          <cx:pt idx="3414">Keith Johnson</cx:pt>
          <cx:pt idx="3415">Keith Lopez</cx:pt>
          <cx:pt idx="3416">Keith Martinez</cx:pt>
          <cx:pt idx="3417">Keith Price</cx:pt>
          <cx:pt idx="3418">Keith Salinas</cx:pt>
          <cx:pt idx="3419">Keith Vang</cx:pt>
          <cx:pt idx="3420">Keith Velazquez</cx:pt>
          <cx:pt idx="3421">Kelli Clark</cx:pt>
          <cx:pt idx="3422">Kelli Day</cx:pt>
          <cx:pt idx="3423">Kelli Fields</cx:pt>
          <cx:pt idx="3424">Kelli Lewis</cx:pt>
          <cx:pt idx="3425">Kelli Perez</cx:pt>
          <cx:pt idx="3426">Kelli Peterson</cx:pt>
          <cx:pt idx="3427">Kelli Powell</cx:pt>
          <cx:pt idx="3428">Kellie Robinson</cx:pt>
          <cx:pt idx="3429">Kelly Baker</cx:pt>
          <cx:pt idx="3430">Kelly Bell</cx:pt>
          <cx:pt idx="3431">Kelly Black</cx:pt>
          <cx:pt idx="3432">Kelly Cox</cx:pt>
          <cx:pt idx="3433">Kelly Garza</cx:pt>
          <cx:pt idx="3434">Kelly Green</cx:pt>
          <cx:pt idx="3435">Kelly Harrison</cx:pt>
          <cx:pt idx="3436">Kelly Hughes</cx:pt>
          <cx:pt idx="3437">Kelly Kent</cx:pt>
          <cx:pt idx="3438">Kelly Kerr</cx:pt>
          <cx:pt idx="3439">Kelly Lane</cx:pt>
          <cx:pt idx="3440">Kelly Lester</cx:pt>
          <cx:pt idx="3441">Kelly Martinez</cx:pt>
          <cx:pt idx="3442">Kelly Mejia</cx:pt>
          <cx:pt idx="3443">Kelly Moore</cx:pt>
          <cx:pt idx="3444">Kelly Murillo</cx:pt>
          <cx:pt idx="3445">Kelly Norman</cx:pt>
          <cx:pt idx="3446">Kelly Rodriguez</cx:pt>
          <cx:pt idx="3447">Kelly Rogers</cx:pt>
          <cx:pt idx="3448">Kelly Smith</cx:pt>
          <cx:pt idx="3449">Kelly Vazquez</cx:pt>
          <cx:pt idx="3450">Kelly Wade</cx:pt>
          <cx:pt idx="3451">Kelly Walker</cx:pt>
          <cx:pt idx="3452">Kelly Wang</cx:pt>
          <cx:pt idx="3453">Kelly Williams</cx:pt>
          <cx:pt idx="3454">Kelly Williamson</cx:pt>
          <cx:pt idx="3455">Kelly Wolf</cx:pt>
          <cx:pt idx="3456">Kelly Young</cx:pt>
          <cx:pt idx="3457">Kelsey Alvarez</cx:pt>
          <cx:pt idx="3458">Kelsey Baker</cx:pt>
          <cx:pt idx="3459">Kelsey Garcia</cx:pt>
          <cx:pt idx="3460">Kelsey Gill</cx:pt>
          <cx:pt idx="3461">Kelsey Harvey</cx:pt>
          <cx:pt idx="3462">Kelsey Hughes</cx:pt>
          <cx:pt idx="3463">Kelsey Perez</cx:pt>
          <cx:pt idx="3464">Kelsey Wheeler</cx:pt>
          <cx:pt idx="3465">Kendra Bowman</cx:pt>
          <cx:pt idx="3466">Kendra Fields</cx:pt>
          <cx:pt idx="3467">Kendra Glass</cx:pt>
          <cx:pt idx="3468">Kendra King</cx:pt>
          <cx:pt idx="3469">Kendra Taylor</cx:pt>
          <cx:pt idx="3470">Kendra Walker</cx:pt>
          <cx:pt idx="3471">Kenneth Beck</cx:pt>
          <cx:pt idx="3472">Kenneth Brown</cx:pt>
          <cx:pt idx="3473">Kenneth Burch</cx:pt>
          <cx:pt idx="3474">Kenneth Carroll</cx:pt>
          <cx:pt idx="3475">Kenneth Clark</cx:pt>
          <cx:pt idx="3476">Kenneth Crane</cx:pt>
          <cx:pt idx="3477">Kenneth Downs</cx:pt>
          <cx:pt idx="3478">Kenneth Garcia</cx:pt>
          <cx:pt idx="3479">Kenneth Griffin</cx:pt>
          <cx:pt idx="3480">Kenneth Gutierrez</cx:pt>
          <cx:pt idx="3481">Kenneth Harvey</cx:pt>
          <cx:pt idx="3482">Kenneth Hernandez</cx:pt>
          <cx:pt idx="3483">Kenneth Johnson</cx:pt>
          <cx:pt idx="3484">Kenneth Kent</cx:pt>
          <cx:pt idx="3485">Kenneth Mendoza</cx:pt>
          <cx:pt idx="3486">Kenneth Miller</cx:pt>
          <cx:pt idx="3487">Kenneth Mitchell</cx:pt>
          <cx:pt idx="3488">Kenneth Morgan</cx:pt>
          <cx:pt idx="3489">Kenneth Mullins</cx:pt>
          <cx:pt idx="3490">Kenneth Perez</cx:pt>
          <cx:pt idx="3491">Kenneth Reed</cx:pt>
          <cx:pt idx="3492">Kenneth Reyes</cx:pt>
          <cx:pt idx="3493">Kenneth Robinson</cx:pt>
          <cx:pt idx="3494">Kenneth Rodriguez</cx:pt>
          <cx:pt idx="3495">Kenneth Scott</cx:pt>
          <cx:pt idx="3496">Kenneth Simpson</cx:pt>
          <cx:pt idx="3497">Kenneth Villegas</cx:pt>
          <cx:pt idx="3498">Kenneth Walker</cx:pt>
          <cx:pt idx="3499">Kenneth Williams</cx:pt>
          <cx:pt idx="3500">Kent White</cx:pt>
          <cx:pt idx="3501">Kerri Rivera</cx:pt>
          <cx:pt idx="3502">Kerry Horton</cx:pt>
          <cx:pt idx="3503">Kevin Alexander</cx:pt>
          <cx:pt idx="3504">Kevin Brown</cx:pt>
          <cx:pt idx="3505">Kevin Bryan</cx:pt>
          <cx:pt idx="3506">Kevin Clarke</cx:pt>
          <cx:pt idx="3507">Kevin Cole</cx:pt>
          <cx:pt idx="3508">Kevin Copeland</cx:pt>
          <cx:pt idx="3509">Kevin Crosby</cx:pt>
          <cx:pt idx="3510">Kevin Daniels</cx:pt>
          <cx:pt idx="3511">Kevin Davis</cx:pt>
          <cx:pt idx="3512">Kevin Edwards</cx:pt>
          <cx:pt idx="3513">Kevin Fowler</cx:pt>
          <cx:pt idx="3514">Kevin Garcia</cx:pt>
          <cx:pt idx="3515">Kevin Gibson</cx:pt>
          <cx:pt idx="3516">Kevin Gomez</cx:pt>
          <cx:pt idx="3517">Kevin Hamilton</cx:pt>
          <cx:pt idx="3518">Kevin Hayes</cx:pt>
          <cx:pt idx="3519">Kevin Herrera</cx:pt>
          <cx:pt idx="3520">Kevin Hill</cx:pt>
          <cx:pt idx="3521">Kevin Johns</cx:pt>
          <cx:pt idx="3522">Kevin Johnston</cx:pt>
          <cx:pt idx="3523">Kevin Jones</cx:pt>
          <cx:pt idx="3524">Kevin Keller</cx:pt>
          <cx:pt idx="3525">Kevin Kent</cx:pt>
          <cx:pt idx="3526">Kevin Kirby</cx:pt>
          <cx:pt idx="3527">Kevin Kramer</cx:pt>
          <cx:pt idx="3528">Kevin Lawrence</cx:pt>
          <cx:pt idx="3529">Kevin Lopez</cx:pt>
          <cx:pt idx="3530">Kevin Love</cx:pt>
          <cx:pt idx="3531">Kevin Martin</cx:pt>
          <cx:pt idx="3532">Kevin Mcpherson</cx:pt>
          <cx:pt idx="3533">Kevin Miller</cx:pt>
          <cx:pt idx="3534">Kevin Murray</cx:pt>
          <cx:pt idx="3535">Kevin Navarro</cx:pt>
          <cx:pt idx="3536">Kevin Parks</cx:pt>
          <cx:pt idx="3537">Kevin Perez</cx:pt>
          <cx:pt idx="3538">Kevin Perkins</cx:pt>
          <cx:pt idx="3539">Kevin Robertson</cx:pt>
          <cx:pt idx="3540">Kevin Rodriguez</cx:pt>
          <cx:pt idx="3541">Kevin Ross</cx:pt>
          <cx:pt idx="3542">Kevin Schmidt</cx:pt>
          <cx:pt idx="3543">Kevin Simon</cx:pt>
          <cx:pt idx="3544">Kevin Turner</cx:pt>
          <cx:pt idx="3545">Kevin Webster</cx:pt>
          <cx:pt idx="3546">Kevin Williams</cx:pt>
          <cx:pt idx="3547">Kiara Shaw</cx:pt>
          <cx:pt idx="3548">Kim Bell</cx:pt>
          <cx:pt idx="3549">Kim Cannon</cx:pt>
          <cx:pt idx="3550">Kim Cox</cx:pt>
          <cx:pt idx="3551">Kim Cummings</cx:pt>
          <cx:pt idx="3552">Kim Gray</cx:pt>
          <cx:pt idx="3553">Kim Harrison</cx:pt>
          <cx:pt idx="3554">Kim Hart</cx:pt>
          <cx:pt idx="3555">Kim Salinas</cx:pt>
          <cx:pt idx="3556">Kim Smith</cx:pt>
          <cx:pt idx="3557">Kim Thomas</cx:pt>
          <cx:pt idx="3558">Kimberly Allen</cx:pt>
          <cx:pt idx="3559">Kimberly Anderson</cx:pt>
          <cx:pt idx="3560">Kimberly Bates</cx:pt>
          <cx:pt idx="3561">Kimberly Blevins</cx:pt>
          <cx:pt idx="3562">Kimberly Burns</cx:pt>
          <cx:pt idx="3563">Kimberly Cabrera</cx:pt>
          <cx:pt idx="3564">Kimberly Cherry</cx:pt>
          <cx:pt idx="3565">Kimberly Chung</cx:pt>
          <cx:pt idx="3566">Kimberly Cochran</cx:pt>
          <cx:pt idx="3567">Kimberly Craig</cx:pt>
          <cx:pt idx="3568">Kimberly Curry</cx:pt>
          <cx:pt idx="3569">Kimberly Davis</cx:pt>
          <cx:pt idx="3570">Kimberly Downs</cx:pt>
          <cx:pt idx="3571">Kimberly Ellis</cx:pt>
          <cx:pt idx="3572">Kimberly Figueroa</cx:pt>
          <cx:pt idx="3573">Kimberly Frost</cx:pt>
          <cx:pt idx="3574">Kimberly Garcia</cx:pt>
          <cx:pt idx="3575">Kimberly Gonzalez</cx:pt>
          <cx:pt idx="3576">Kimberly Grant</cx:pt>
          <cx:pt idx="3577">Kimberly Griffin</cx:pt>
          <cx:pt idx="3578">Kimberly Hall</cx:pt>
          <cx:pt idx="3579">Kimberly Harmon</cx:pt>
          <cx:pt idx="3580">Kimberly Heath</cx:pt>
          <cx:pt idx="3581">Kimberly Henry</cx:pt>
          <cx:pt idx="3582">Kimberly Johnson</cx:pt>
          <cx:pt idx="3583">Kimberly Khan</cx:pt>
          <cx:pt idx="3584">Kimberly Knight</cx:pt>
          <cx:pt idx="3585">Kimberly Lee</cx:pt>
          <cx:pt idx="3586">Kimberly Lewis</cx:pt>
          <cx:pt idx="3587">Kimberly Lynn</cx:pt>
          <cx:pt idx="3588">Kimberly Martinez</cx:pt>
          <cx:pt idx="3589">Kimberly Maxwell</cx:pt>
          <cx:pt idx="3590">Kimberly Mayer</cx:pt>
          <cx:pt idx="3591">Kimberly Montoya</cx:pt>
          <cx:pt idx="3592">Kimberly Morgan</cx:pt>
          <cx:pt idx="3593">Kimberly Norman</cx:pt>
          <cx:pt idx="3594">Kimberly Norton</cx:pt>
          <cx:pt idx="3595">Kimberly Patrick</cx:pt>
          <cx:pt idx="3596">Kimberly Patterson</cx:pt>
          <cx:pt idx="3597">Kimberly Prince</cx:pt>
          <cx:pt idx="3598">Kimberly Robbins</cx:pt>
          <cx:pt idx="3599">Kimberly Roberts</cx:pt>
          <cx:pt idx="3600">Kimberly Robles</cx:pt>
          <cx:pt idx="3601">Kimberly Sanchez</cx:pt>
          <cx:pt idx="3602">Kimberly Sanders</cx:pt>
          <cx:pt idx="3603">Kimberly Savage</cx:pt>
          <cx:pt idx="3604">Kimberly Taylor</cx:pt>
          <cx:pt idx="3605">Kimberly Thomas</cx:pt>
          <cx:pt idx="3606">Kimberly Vargas</cx:pt>
          <cx:pt idx="3607">Kimberly Vazquez</cx:pt>
          <cx:pt idx="3608">Kimberly Vincent</cx:pt>
          <cx:pt idx="3609">Kimberly Wallace</cx:pt>
          <cx:pt idx="3610">Kimberly Weaver</cx:pt>
          <cx:pt idx="3611">Kimberly Williams</cx:pt>
          <cx:pt idx="3612">Kimberly Wise</cx:pt>
          <cx:pt idx="3613">Kimberly Wright</cx:pt>
          <cx:pt idx="3614">Kirk Hansen</cx:pt>
          <cx:pt idx="3615">Kirsten Salas</cx:pt>
          <cx:pt idx="3616">Krista Lynch</cx:pt>
          <cx:pt idx="3617">Krista Miller</cx:pt>
          <cx:pt idx="3618">Krista Russell</cx:pt>
          <cx:pt idx="3619">Krista Stephens</cx:pt>
          <cx:pt idx="3620">Kristen Allen</cx:pt>
          <cx:pt idx="3621">Kristen Banks</cx:pt>
          <cx:pt idx="3622">Kristen Beltran</cx:pt>
          <cx:pt idx="3623">Kristen Booker</cx:pt>
          <cx:pt idx="3624">Kristen Brown</cx:pt>
          <cx:pt idx="3625">Kristen Bryant</cx:pt>
          <cx:pt idx="3626">Kristen Gray</cx:pt>
          <cx:pt idx="3627">Kristen Lambert</cx:pt>
          <cx:pt idx="3628">Kristen Lee</cx:pt>
          <cx:pt idx="3629">Kristen Lopez</cx:pt>
          <cx:pt idx="3630">Kristen Miller</cx:pt>
          <cx:pt idx="3631">Kristen Myers</cx:pt>
          <cx:pt idx="3632">Kristen Neal</cx:pt>
          <cx:pt idx="3633">Kristen Perez</cx:pt>
          <cx:pt idx="3634">Kristen Phillips</cx:pt>
          <cx:pt idx="3635">Kristen Pitts</cx:pt>
          <cx:pt idx="3636">Kristen Powell</cx:pt>
          <cx:pt idx="3637">Kristen Shaw</cx:pt>
          <cx:pt idx="3638">Kristen Welch</cx:pt>
          <cx:pt idx="3639">Kristen Wells</cx:pt>
          <cx:pt idx="3640">Kristi Burnett</cx:pt>
          <cx:pt idx="3641">Kristi King</cx:pt>
          <cx:pt idx="3642">Kristi Munoz</cx:pt>
          <cx:pt idx="3643">Kristi Olson</cx:pt>
          <cx:pt idx="3644">Kristie Chen</cx:pt>
          <cx:pt idx="3645">Kristie Williams</cx:pt>
          <cx:pt idx="3646">Kristin Bennett</cx:pt>
          <cx:pt idx="3647">Kristin Cantrell</cx:pt>
          <cx:pt idx="3648">Kristin Fuller</cx:pt>
          <cx:pt idx="3649">Kristin Odom</cx:pt>
          <cx:pt idx="3650">Kristin Owens</cx:pt>
          <cx:pt idx="3651">Kristin Powers</cx:pt>
          <cx:pt idx="3652">Kristin Smith</cx:pt>
          <cx:pt idx="3653">Kristin Wheeler</cx:pt>
          <cx:pt idx="3654">Kristina Adams</cx:pt>
          <cx:pt idx="3655">Kristina Elliott</cx:pt>
          <cx:pt idx="3656">Kristina Preston</cx:pt>
          <cx:pt idx="3657">Kristine Glover</cx:pt>
          <cx:pt idx="3658">Kristine Henderson</cx:pt>
          <cx:pt idx="3659">Kristine Mccoy</cx:pt>
          <cx:pt idx="3660">Kristine Miller</cx:pt>
          <cx:pt idx="3661">Kristine Sutton</cx:pt>
          <cx:pt idx="3662">Kristine Woods</cx:pt>
          <cx:pt idx="3663">Kristopher Berry</cx:pt>
          <cx:pt idx="3664">Kristopher Smith</cx:pt>
          <cx:pt idx="3665">Kristy Franklin</cx:pt>
          <cx:pt idx="3666">Kristy Hernandez</cx:pt>
          <cx:pt idx="3667">Kristy Mcintyre</cx:pt>
          <cx:pt idx="3668">Kristy Yates</cx:pt>
          <cx:pt idx="3669">Krystal Burns</cx:pt>
          <cx:pt idx="3670">Krystal Mcgrath</cx:pt>
          <cx:pt idx="3671">Krystal Riley</cx:pt>
          <cx:pt idx="3672">Kurt Rich</cx:pt>
          <cx:pt idx="3673">Kyle Andrews</cx:pt>
          <cx:pt idx="3674">Kyle Anthony</cx:pt>
          <cx:pt idx="3675">Kyle Baxter</cx:pt>
          <cx:pt idx="3676">Kyle Dawson</cx:pt>
          <cx:pt idx="3677">Kyle Elliott</cx:pt>
          <cx:pt idx="3678">Kyle Flores</cx:pt>
          <cx:pt idx="3679">Kyle Foster</cx:pt>
          <cx:pt idx="3680">Kyle Giles</cx:pt>
          <cx:pt idx="3681">Kyle Griffin</cx:pt>
          <cx:pt idx="3682">Kyle Hansen</cx:pt>
          <cx:pt idx="3683">Kyle Harper</cx:pt>
          <cx:pt idx="3684">Kyle Herman</cx:pt>
          <cx:pt idx="3685">Kyle Ingram</cx:pt>
          <cx:pt idx="3686">Kyle Johnson</cx:pt>
          <cx:pt idx="3687">Kyle Le</cx:pt>
          <cx:pt idx="3688">Kyle Leonard</cx:pt>
          <cx:pt idx="3689">Kyle Lopez</cx:pt>
          <cx:pt idx="3690">Kyle Meadows</cx:pt>
          <cx:pt idx="3691">Kyle Morgan</cx:pt>
          <cx:pt idx="3692">Kyle Prince</cx:pt>
          <cx:pt idx="3693">Kyle Rhodes</cx:pt>
          <cx:pt idx="3694">Kyle Shelton</cx:pt>
          <cx:pt idx="3695">Kyle Smith</cx:pt>
          <cx:pt idx="3696">Kyle Thomas</cx:pt>
          <cx:pt idx="3697">Kyle Walton</cx:pt>
          <cx:pt idx="3698">Kyle Yates</cx:pt>
          <cx:pt idx="3699">Kylie Caldwell</cx:pt>
          <cx:pt idx="3700">Kylie Gomez</cx:pt>
          <cx:pt idx="3701">Kylie Kelly</cx:pt>
          <cx:pt idx="3702">Lacey Bell</cx:pt>
          <cx:pt idx="3703">Lacey Brown</cx:pt>
          <cx:pt idx="3704">Lance Black</cx:pt>
          <cx:pt idx="3705">Lance Sosa</cx:pt>
          <cx:pt idx="3706">Larry Anderson</cx:pt>
          <cx:pt idx="3707">Larry Barrett</cx:pt>
          <cx:pt idx="3708">Larry Brown</cx:pt>
          <cx:pt idx="3709">Larry Butler</cx:pt>
          <cx:pt idx="3710">Larry Cox</cx:pt>
          <cx:pt idx="3711">Larry Figueroa</cx:pt>
          <cx:pt idx="3712">Larry Hughes</cx:pt>
          <cx:pt idx="3713">Larry Lewis</cx:pt>
          <cx:pt idx="3714">Larry Martinez</cx:pt>
          <cx:pt idx="3715">Larry Peters</cx:pt>
          <cx:pt idx="3716">Larry Rivera</cx:pt>
          <cx:pt idx="3717">Larry Robinson</cx:pt>
          <cx:pt idx="3718">Larry Scott</cx:pt>
          <cx:pt idx="3719">Larry Stewart</cx:pt>
          <cx:pt idx="3720">Larry Whitaker</cx:pt>
          <cx:pt idx="3721">Latoya Johnson</cx:pt>
          <cx:pt idx="3722">Latoya King</cx:pt>
          <cx:pt idx="3723">Latoya Lutz</cx:pt>
          <cx:pt idx="3724">Laura Barnes</cx:pt>
          <cx:pt idx="3725">Laura Black</cx:pt>
          <cx:pt idx="3726">Laura Bowman</cx:pt>
          <cx:pt idx="3727">Laura Brown</cx:pt>
          <cx:pt idx="3728">Laura Carson</cx:pt>
          <cx:pt idx="3729">Laura Farley</cx:pt>
          <cx:pt idx="3730">Laura Faulkner</cx:pt>
          <cx:pt idx="3731">Laura Ferrell</cx:pt>
          <cx:pt idx="3732">Laura Frank</cx:pt>
          <cx:pt idx="3733">Laura Green</cx:pt>
          <cx:pt idx="3734">Laura Henry</cx:pt>
          <cx:pt idx="3735">Laura Herman</cx:pt>
          <cx:pt idx="3736">Laura Hill</cx:pt>
          <cx:pt idx="3737">Laura Johnson</cx:pt>
          <cx:pt idx="3738">Laura Jordan</cx:pt>
          <cx:pt idx="3739">Laura Little</cx:pt>
          <cx:pt idx="3740">Laura Marquez</cx:pt>
          <cx:pt idx="3741">Laura May</cx:pt>
          <cx:pt idx="3742">Laura Mckenzie</cx:pt>
          <cx:pt idx="3743">Laura Parker</cx:pt>
          <cx:pt idx="3744">Laura Peterson</cx:pt>
          <cx:pt idx="3745">Laura Porter</cx:pt>
          <cx:pt idx="3746">Laura Roberson</cx:pt>
          <cx:pt idx="3747">Laura Rodriguez</cx:pt>
          <cx:pt idx="3748">Laura Sandoval</cx:pt>
          <cx:pt idx="3749">Laura Schmidt</cx:pt>
          <cx:pt idx="3750">Laura Thompson</cx:pt>
          <cx:pt idx="3751">Laura Tyler</cx:pt>
          <cx:pt idx="3752">Laura Walter</cx:pt>
          <cx:pt idx="3753">Laura Weber</cx:pt>
          <cx:pt idx="3754">Laura Weeks</cx:pt>
          <cx:pt idx="3755">Laura Williams</cx:pt>
          <cx:pt idx="3756">Lauren Boyd</cx:pt>
          <cx:pt idx="3757">Lauren Bullock</cx:pt>
          <cx:pt idx="3758">Lauren Drake</cx:pt>
          <cx:pt idx="3759">Lauren Foster</cx:pt>
          <cx:pt idx="3760">Lauren Garcia</cx:pt>
          <cx:pt idx="3761">Lauren Glenn</cx:pt>
          <cx:pt idx="3762">Lauren Gould</cx:pt>
          <cx:pt idx="3763">Lauren Holland</cx:pt>
          <cx:pt idx="3764">Lauren Howard</cx:pt>
          <cx:pt idx="3765">Lauren Huang</cx:pt>
          <cx:pt idx="3766">Lauren Hunter</cx:pt>
          <cx:pt idx="3767">Lauren Jones</cx:pt>
          <cx:pt idx="3768">Lauren Lewis</cx:pt>
          <cx:pt idx="3769">Lauren Martin</cx:pt>
          <cx:pt idx="3770">Lauren Mason</cx:pt>
          <cx:pt idx="3771">Lauren Mayo</cx:pt>
          <cx:pt idx="3772">Lauren Parsons</cx:pt>
          <cx:pt idx="3773">Lauren Price</cx:pt>
          <cx:pt idx="3774">Lauren Richardson</cx:pt>
          <cx:pt idx="3775">Lauren Ruiz</cx:pt>
          <cx:pt idx="3776">Lauren Salazar</cx:pt>
          <cx:pt idx="3777">Lauren Thompson</cx:pt>
          <cx:pt idx="3778">Lauren Washington</cx:pt>
          <cx:pt idx="3779">Lauren Watkins</cx:pt>
          <cx:pt idx="3780">Lauren Whitehead</cx:pt>
          <cx:pt idx="3781">Lauren Williams</cx:pt>
          <cx:pt idx="3782">Lauren Wood</cx:pt>
          <cx:pt idx="3783">Lauren Zuniga</cx:pt>
          <cx:pt idx="3784">Laurie Blackburn</cx:pt>
          <cx:pt idx="3785">Laurie Franklin</cx:pt>
          <cx:pt idx="3786">Laurie Henderson</cx:pt>
          <cx:pt idx="3787">Laurie Jones</cx:pt>
          <cx:pt idx="3788">Laurie Lopez</cx:pt>
          <cx:pt idx="3789">Laurie Owens</cx:pt>
          <cx:pt idx="3790">Laurie Perez</cx:pt>
          <cx:pt idx="3791">Laurie Richardson</cx:pt>
          <cx:pt idx="3792">Laurie Thomas</cx:pt>
          <cx:pt idx="3793">Laurie Thompson</cx:pt>
          <cx:pt idx="3794">Laurie Williams</cx:pt>
          <cx:pt idx="3795">Lawrence Brooks</cx:pt>
          <cx:pt idx="3796">Lawrence Diaz</cx:pt>
          <cx:pt idx="3797">Lawrence Hendrix</cx:pt>
          <cx:pt idx="3798">Lawrence Holt</cx:pt>
          <cx:pt idx="3799">Lawrence Parks</cx:pt>
          <cx:pt idx="3800">Lawrence Rivera</cx:pt>
          <cx:pt idx="3801">Lawrence Stone</cx:pt>
          <cx:pt idx="3802">Lawrence Tucker</cx:pt>
          <cx:pt idx="3803">Leah Castillo</cx:pt>
          <cx:pt idx="3804">Leah Clark</cx:pt>
          <cx:pt idx="3805">Leah Edwards</cx:pt>
          <cx:pt idx="3806">Leah Garcia</cx:pt>
          <cx:pt idx="3807">Leah Hahn</cx:pt>
          <cx:pt idx="3808">Leah Mcclain</cx:pt>
          <cx:pt idx="3809">Leah Mercer</cx:pt>
          <cx:pt idx="3810">Leah Walker</cx:pt>
          <cx:pt idx="3811">Leah Wright</cx:pt>
          <cx:pt idx="3812">Lee Boone</cx:pt>
          <cx:pt idx="3813">Lee Jones</cx:pt>
          <cx:pt idx="3814">Leon Flores</cx:pt>
          <cx:pt idx="3815">Leonard Alvarez</cx:pt>
          <cx:pt idx="3816">Leonard Morgan</cx:pt>
          <cx:pt idx="3817">Leonard Nichols</cx:pt>
          <cx:pt idx="3818">Leonard Rodriguez</cx:pt>
          <cx:pt idx="3819">Leroy Allen</cx:pt>
          <cx:pt idx="3820">Leroy White</cx:pt>
          <cx:pt idx="3821">Leslie Hatfield</cx:pt>
          <cx:pt idx="3822">Leslie Hudson</cx:pt>
          <cx:pt idx="3823">Leslie Kim</cx:pt>
          <cx:pt idx="3824">Leslie Knapp</cx:pt>
          <cx:pt idx="3825">Leslie Miranda</cx:pt>
          <cx:pt idx="3826">Leslie Rogers</cx:pt>
          <cx:pt idx="3827">Leslie Scott</cx:pt>
          <cx:pt idx="3828">Leslie Singh</cx:pt>
          <cx:pt idx="3829">Leslie Walton</cx:pt>
          <cx:pt idx="3830">Linda Beltran</cx:pt>
          <cx:pt idx="3831">Linda Bowers</cx:pt>
          <cx:pt idx="3832">Linda Brown</cx:pt>
          <cx:pt idx="3833">Linda Burke</cx:pt>
          <cx:pt idx="3834">Linda Collins</cx:pt>
          <cx:pt idx="3835">Linda Dorsey</cx:pt>
          <cx:pt idx="3836">Linda Duncan</cx:pt>
          <cx:pt idx="3837">Linda Freeman</cx:pt>
          <cx:pt idx="3838">Linda Glover</cx:pt>
          <cx:pt idx="3839">Linda Green</cx:pt>
          <cx:pt idx="3840">Linda Hays</cx:pt>
          <cx:pt idx="3841">Linda Humphrey</cx:pt>
          <cx:pt idx="3842">Linda Larson</cx:pt>
          <cx:pt idx="3843">Linda Lopez</cx:pt>
          <cx:pt idx="3844">Linda Mcintosh</cx:pt>
          <cx:pt idx="3845">Linda Smith</cx:pt>
          <cx:pt idx="3846">Linda Vargas</cx:pt>
          <cx:pt idx="3847">Linda Weaver</cx:pt>
          <cx:pt idx="3848">Lindsay Lopez</cx:pt>
          <cx:pt idx="3849">Lindsay Martin</cx:pt>
          <cx:pt idx="3850">Lindsay Olson</cx:pt>
          <cx:pt idx="3851">Lindsay Schneider</cx:pt>
          <cx:pt idx="3852">Lindsey Campbell</cx:pt>
          <cx:pt idx="3853">Lindsey Garcia</cx:pt>
          <cx:pt idx="3854">Lindsey Gibbs</cx:pt>
          <cx:pt idx="3855">Lindsey Hubbard</cx:pt>
          <cx:pt idx="3856">Lindsey Johnson</cx:pt>
          <cx:pt idx="3857">Lindsey Pearson</cx:pt>
          <cx:pt idx="3858">Lindsey Perkins</cx:pt>
          <cx:pt idx="3859">Lindsey Watson</cx:pt>
          <cx:pt idx="3860">Lindsey White</cx:pt>
          <cx:pt idx="3861">Lisa Adams</cx:pt>
          <cx:pt idx="3862">Lisa Avila</cx:pt>
          <cx:pt idx="3863">Lisa Barnett</cx:pt>
          <cx:pt idx="3864">Lisa Barron</cx:pt>
          <cx:pt idx="3865">Lisa Bird</cx:pt>
          <cx:pt idx="3866">Lisa Brandt</cx:pt>
          <cx:pt idx="3867">Lisa Bryant</cx:pt>
          <cx:pt idx="3868">Lisa Buckley</cx:pt>
          <cx:pt idx="3869">Lisa Campbell</cx:pt>
          <cx:pt idx="3870">Lisa Chambers</cx:pt>
          <cx:pt idx="3871">Lisa Conley</cx:pt>
          <cx:pt idx="3872">Lisa Cooper</cx:pt>
          <cx:pt idx="3873">Lisa Copeland</cx:pt>
          <cx:pt idx="3874">Lisa Cruz</cx:pt>
          <cx:pt idx="3875">Lisa Daniels</cx:pt>
          <cx:pt idx="3876">Lisa Davila</cx:pt>
          <cx:pt idx="3877">Lisa Delacruz</cx:pt>
          <cx:pt idx="3878">Lisa Dominguez</cx:pt>
          <cx:pt idx="3879">Lisa Dorsey</cx:pt>
          <cx:pt idx="3880">Lisa Farley</cx:pt>
          <cx:pt idx="3881">Lisa Ford</cx:pt>
          <cx:pt idx="3882">Lisa Fowler</cx:pt>
          <cx:pt idx="3883">Lisa Garcia</cx:pt>
          <cx:pt idx="3884">Lisa Green</cx:pt>
          <cx:pt idx="3885">Lisa Harper</cx:pt>
          <cx:pt idx="3886">Lisa Haynes</cx:pt>
          <cx:pt idx="3887">Lisa Hill</cx:pt>
          <cx:pt idx="3888">Lisa Johnson</cx:pt>
          <cx:pt idx="3889">Lisa Jones</cx:pt>
          <cx:pt idx="3890">Lisa King</cx:pt>
          <cx:pt idx="3891">Lisa Koch</cx:pt>
          <cx:pt idx="3892">Lisa Lewis</cx:pt>
          <cx:pt idx="3893">Lisa Lowery</cx:pt>
          <cx:pt idx="3894">Lisa Mahoney</cx:pt>
          <cx:pt idx="3895">Lisa Mcintosh</cx:pt>
          <cx:pt idx="3896">Lisa Mckay</cx:pt>
          <cx:pt idx="3897">Lisa Morgan</cx:pt>
          <cx:pt idx="3898">Lisa Murphy</cx:pt>
          <cx:pt idx="3899">Lisa Newman</cx:pt>
          <cx:pt idx="3900">Lisa Norris</cx:pt>
          <cx:pt idx="3901">Lisa Olson</cx:pt>
          <cx:pt idx="3902">Lisa Osborne</cx:pt>
          <cx:pt idx="3903">Lisa Paul</cx:pt>
          <cx:pt idx="3904">Lisa Reid</cx:pt>
          <cx:pt idx="3905">Lisa Robinson</cx:pt>
          <cx:pt idx="3906">Lisa Rodriguez</cx:pt>
          <cx:pt idx="3907">Lisa Romero</cx:pt>
          <cx:pt idx="3908">Lisa Russell</cx:pt>
          <cx:pt idx="3909">Lisa Salas</cx:pt>
          <cx:pt idx="3910">Lisa Sanchez</cx:pt>
          <cx:pt idx="3911">Lisa Shepherd</cx:pt>
          <cx:pt idx="3912">Lisa Sherman</cx:pt>
          <cx:pt idx="3913">Lisa Small</cx:pt>
          <cx:pt idx="3914">Lisa Smith</cx:pt>
          <cx:pt idx="3915">Lisa Taylor</cx:pt>
          <cx:pt idx="3916">Lisa Thomas</cx:pt>
          <cx:pt idx="3917">Lisa Tran</cx:pt>
          <cx:pt idx="3918">Lisa Vaughn</cx:pt>
          <cx:pt idx="3919">Lisa Walker</cx:pt>
          <cx:pt idx="3920">Lisa Wiley</cx:pt>
          <cx:pt idx="3921">Lisa Williams</cx:pt>
          <cx:pt idx="3922">Lisa Wilson</cx:pt>
          <cx:pt idx="3923">Logan Campbell</cx:pt>
          <cx:pt idx="3924">Logan Christensen</cx:pt>
          <cx:pt idx="3925">Logan Hernandez</cx:pt>
          <cx:pt idx="3926">Logan Martin</cx:pt>
          <cx:pt idx="3927">Logan Sanders</cx:pt>
          <cx:pt idx="3928">Logan Williams</cx:pt>
          <cx:pt idx="3929">Loretta Rodriguez</cx:pt>
          <cx:pt idx="3930">Lori Anderson</cx:pt>
          <cx:pt idx="3931">Lori Blackwell</cx:pt>
          <cx:pt idx="3932">Lori Cameron</cx:pt>
          <cx:pt idx="3933">Lori Cisneros</cx:pt>
          <cx:pt idx="3934">Lori Costa</cx:pt>
          <cx:pt idx="3935">Lori Edwards</cx:pt>
          <cx:pt idx="3936">Lori Evans</cx:pt>
          <cx:pt idx="3937">Lori Gray</cx:pt>
          <cx:pt idx="3938">Lori Hall</cx:pt>
          <cx:pt idx="3939">Lori Mcbride</cx:pt>
          <cx:pt idx="3940">Lori Mccarty</cx:pt>
          <cx:pt idx="3941">Lori Parrish</cx:pt>
          <cx:pt idx="3942">Lori Thomas</cx:pt>
          <cx:pt idx="3943">Lori Turner</cx:pt>
          <cx:pt idx="3944">Lori Villa</cx:pt>
          <cx:pt idx="3945">Lori Walsh</cx:pt>
          <cx:pt idx="3946">Lori White</cx:pt>
          <cx:pt idx="3947">Lori Wu</cx:pt>
          <cx:pt idx="3948">Lori Young</cx:pt>
          <cx:pt idx="3949">Lori Zimmerman</cx:pt>
          <cx:pt idx="3950">Lorraine Mason</cx:pt>
          <cx:pt idx="3951">Lorraine Whitehead</cx:pt>
          <cx:pt idx="3952">Louis Boyd</cx:pt>
          <cx:pt idx="3953">Louis Butler</cx:pt>
          <cx:pt idx="3954">Louis Cooley</cx:pt>
          <cx:pt idx="3955">Louis Moss</cx:pt>
          <cx:pt idx="3956">Louis Wong</cx:pt>
          <cx:pt idx="3957">Lucas Jackson</cx:pt>
          <cx:pt idx="3958">Luis Ellis</cx:pt>
          <cx:pt idx="3959">Luis Howard</cx:pt>
          <cx:pt idx="3960">Luis Jones</cx:pt>
          <cx:pt idx="3961">Luis Mosley</cx:pt>
          <cx:pt idx="3962">Luis Reynolds</cx:pt>
          <cx:pt idx="3963">Luke Bautista</cx:pt>
          <cx:pt idx="3964">Luke Castillo</cx:pt>
          <cx:pt idx="3965">Luke Mcpherson</cx:pt>
          <cx:pt idx="3966">Luke Mullins</cx:pt>
          <cx:pt idx="3967">Luke Rocha</cx:pt>
          <cx:pt idx="3968">Luke Yang</cx:pt>
          <cx:pt idx="3969">Lydia Holland</cx:pt>
          <cx:pt idx="3970">Lynn Banks</cx:pt>
          <cx:pt idx="3971">Lynn Gross</cx:pt>
          <cx:pt idx="3972">Lynn Newman</cx:pt>
          <cx:pt idx="3973">Mackenzie Hebert</cx:pt>
          <cx:pt idx="3974">Mackenzie Henderson</cx:pt>
          <cx:pt idx="3975">Mackenzie Snyder</cx:pt>
          <cx:pt idx="3976">Madeline Bennett</cx:pt>
          <cx:pt idx="3977">Madeline Brooks</cx:pt>
          <cx:pt idx="3978">Madeline Hoffman</cx:pt>
          <cx:pt idx="3979">Madeline Johnson</cx:pt>
          <cx:pt idx="3980">Madeline Leonard</cx:pt>
          <cx:pt idx="3981">Madeline Rice</cx:pt>
          <cx:pt idx="3982">Madison Burnett</cx:pt>
          <cx:pt idx="3983">Madison Campbell</cx:pt>
          <cx:pt idx="3984">Madison Collins</cx:pt>
          <cx:pt idx="3985">Madison Hines</cx:pt>
          <cx:pt idx="3986">Madison Johnson</cx:pt>
          <cx:pt idx="3987">Madison Larson</cx:pt>
          <cx:pt idx="3988">Madison Moore</cx:pt>
          <cx:pt idx="3989">Madison Rivera</cx:pt>
          <cx:pt idx="3990">Madison Robinson</cx:pt>
          <cx:pt idx="3991">Madison Singh</cx:pt>
          <cx:pt idx="3992">Madison Stark</cx:pt>
          <cx:pt idx="3993">Makayla Campbell</cx:pt>
          <cx:pt idx="3994">Makayla Mitchell</cx:pt>
          <cx:pt idx="3995">Makayla Walker</cx:pt>
          <cx:pt idx="3996">Malik Crawford</cx:pt>
          <cx:pt idx="3997">Malik Olsen</cx:pt>
          <cx:pt idx="3998">Malik Robinson</cx:pt>
          <cx:pt idx="3999">Mallory Coleman</cx:pt>
          <cx:pt idx="4000">Mandy Summers</cx:pt>
          <cx:pt idx="4001">Manuel Miller</cx:pt>
          <cx:pt idx="4002">Manuel Sanchez</cx:pt>
          <cx:pt idx="4003">Manuel Stone</cx:pt>
          <cx:pt idx="4004">Marc Campbell</cx:pt>
          <cx:pt idx="4005">Marc Hodges</cx:pt>
          <cx:pt idx="4006">Marc Hudson</cx:pt>
          <cx:pt idx="4007">Marc Johnson</cx:pt>
          <cx:pt idx="4008">Marc Rodriguez</cx:pt>
          <cx:pt idx="4009">Marc Shepard</cx:pt>
          <cx:pt idx="4010">Marc Walters</cx:pt>
          <cx:pt idx="4011">Marcia Ramirez</cx:pt>
          <cx:pt idx="4012">Marco Nelson</cx:pt>
          <cx:pt idx="4013">Marcus Davis</cx:pt>
          <cx:pt idx="4014">Marcus Fitzpatrick</cx:pt>
          <cx:pt idx="4015">Marcus Hamilton</cx:pt>
          <cx:pt idx="4016">Marcus Mitchell</cx:pt>
          <cx:pt idx="4017">Marcus Swanson</cx:pt>
          <cx:pt idx="4018">Marcus Wright</cx:pt>
          <cx:pt idx="4019">Margaret Allen</cx:pt>
          <cx:pt idx="4020">Margaret Baker</cx:pt>
          <cx:pt idx="4021">Margaret Carey</cx:pt>
          <cx:pt idx="4022">Margaret Combs</cx:pt>
          <cx:pt idx="4023">Margaret Crawford</cx:pt>
          <cx:pt idx="4024">Margaret Hogan</cx:pt>
          <cx:pt idx="4025">Margaret Robinson</cx:pt>
          <cx:pt idx="4026">Margaret Walton</cx:pt>
          <cx:pt idx="4027">Maria Austin</cx:pt>
          <cx:pt idx="4028">Maria Bailey</cx:pt>
          <cx:pt idx="4029">Maria Baker</cx:pt>
          <cx:pt idx="4030">Maria Boone</cx:pt>
          <cx:pt idx="4031">Maria Charles</cx:pt>
          <cx:pt idx="4032">Maria Craig</cx:pt>
          <cx:pt idx="4033">Maria Gomez</cx:pt>
          <cx:pt idx="4034">Maria Harper</cx:pt>
          <cx:pt idx="4035">Maria Hernandez</cx:pt>
          <cx:pt idx="4036">Maria Holmes</cx:pt>
          <cx:pt idx="4037">Maria Hudson</cx:pt>
          <cx:pt idx="4038">Maria Jenkins</cx:pt>
          <cx:pt idx="4039">Maria Kelley</cx:pt>
          <cx:pt idx="4040">Maria Lara</cx:pt>
          <cx:pt idx="4041">Maria Mercado</cx:pt>
          <cx:pt idx="4042">Maria Moore</cx:pt>
          <cx:pt idx="4043">Maria Morales</cx:pt>
          <cx:pt idx="4044">Maria Reyes</cx:pt>
          <cx:pt idx="4045">Maria Serrano</cx:pt>
          <cx:pt idx="4046">Maria Solomon</cx:pt>
          <cx:pt idx="4047">Maria Stewart</cx:pt>
          <cx:pt idx="4048">Maria Taylor</cx:pt>
          <cx:pt idx="4049">Maria Thompson</cx:pt>
          <cx:pt idx="4050">Maria Young</cx:pt>
          <cx:pt idx="4051">Mariah Spears</cx:pt>
          <cx:pt idx="4052">Mariah Sutton</cx:pt>
          <cx:pt idx="4053">Marie Callahan</cx:pt>
          <cx:pt idx="4054">Marie Campbell</cx:pt>
          <cx:pt idx="4055">Marie Conway</cx:pt>
          <cx:pt idx="4056">Marie Gilmore</cx:pt>
          <cx:pt idx="4057">Marie Leon</cx:pt>
          <cx:pt idx="4058">Marie Phillips</cx:pt>
          <cx:pt idx="4059">Marie Weber</cx:pt>
          <cx:pt idx="4060">Marie Wood</cx:pt>
          <cx:pt idx="4061">Marilyn Anderson</cx:pt>
          <cx:pt idx="4062">Marilyn Duran</cx:pt>
          <cx:pt idx="4063">Marilyn Farley</cx:pt>
          <cx:pt idx="4064">Marilyn Koch</cx:pt>
          <cx:pt idx="4065">Marilyn Weber</cx:pt>
          <cx:pt idx="4066">Mario Gordon</cx:pt>
          <cx:pt idx="4067">Mario Jefferson</cx:pt>
          <cx:pt idx="4068">Mario Myers</cx:pt>
          <cx:pt idx="4069">Marisa Anderson</cx:pt>
          <cx:pt idx="4070">Marisa Ward</cx:pt>
          <cx:pt idx="4071">Marissa Arnold</cx:pt>
          <cx:pt idx="4072">Marissa Carson</cx:pt>
          <cx:pt idx="4073">Marissa Grant</cx:pt>
          <cx:pt idx="4074">Marissa Williams</cx:pt>
          <cx:pt idx="4075">Mark Barnes</cx:pt>
          <cx:pt idx="4076">Mark Brown</cx:pt>
          <cx:pt idx="4077">Mark Buchanan</cx:pt>
          <cx:pt idx="4078">Mark Cabrera</cx:pt>
          <cx:pt idx="4079">Mark Chan</cx:pt>
          <cx:pt idx="4080">Mark Chang</cx:pt>
          <cx:pt idx="4081">Mark Clark</cx:pt>
          <cx:pt idx="4082">Mark Cooper</cx:pt>
          <cx:pt idx="4083">Mark Crawford</cx:pt>
          <cx:pt idx="4084">Mark Dennis</cx:pt>
          <cx:pt idx="4085">Mark Dickerson</cx:pt>
          <cx:pt idx="4086">Mark Douglas</cx:pt>
          <cx:pt idx="4087">Mark Dunn</cx:pt>
          <cx:pt idx="4088">Mark Flynn</cx:pt>
          <cx:pt idx="4089">Mark Gaines</cx:pt>
          <cx:pt idx="4090">Mark Gutierrez</cx:pt>
          <cx:pt idx="4091">Mark Harrington</cx:pt>
          <cx:pt idx="4092">Mark Harris</cx:pt>
          <cx:pt idx="4093">Mark Harvey</cx:pt>
          <cx:pt idx="4094">Mark Henderson</cx:pt>
          <cx:pt idx="4095">Mark Hill</cx:pt>
          <cx:pt idx="4096">Mark Horton</cx:pt>
          <cx:pt idx="4097">Mark Jones</cx:pt>
          <cx:pt idx="4098">Mark Kennedy</cx:pt>
          <cx:pt idx="4099">Mark Lawrence</cx:pt>
          <cx:pt idx="4100">Mark Marshall</cx:pt>
          <cx:pt idx="4101">Mark Obrien</cx:pt>
          <cx:pt idx="4102">Mark Page</cx:pt>
          <cx:pt idx="4103">Mark Parker</cx:pt>
          <cx:pt idx="4104">Mark Raymond</cx:pt>
          <cx:pt idx="4105">Mark Reynolds</cx:pt>
          <cx:pt idx="4106">Mark Richardson</cx:pt>
          <cx:pt idx="4107">Mark Rivera</cx:pt>
          <cx:pt idx="4108">Mark Rogers</cx:pt>
          <cx:pt idx="4109">Mark Russo</cx:pt>
          <cx:pt idx="4110">Mark Sampson</cx:pt>
          <cx:pt idx="4111">Mark Sanchez</cx:pt>
          <cx:pt idx="4112">Mark Terry</cx:pt>
          <cx:pt idx="4113">Mark Thompson</cx:pt>
          <cx:pt idx="4114">Mark Tucker</cx:pt>
          <cx:pt idx="4115">Mark Vance</cx:pt>
          <cx:pt idx="4116">Mark Vargas</cx:pt>
          <cx:pt idx="4117">Mark Wallace</cx:pt>
          <cx:pt idx="4118">Mark West</cx:pt>
          <cx:pt idx="4119">Mark Wilson</cx:pt>
          <cx:pt idx="4120">Mark Young</cx:pt>
          <cx:pt idx="4121">Martha Gomez</cx:pt>
          <cx:pt idx="4122">Martha Lewis</cx:pt>
          <cx:pt idx="4123">Martha Oconnor</cx:pt>
          <cx:pt idx="4124">Martha Rodriguez</cx:pt>
          <cx:pt idx="4125">Martha Smith</cx:pt>
          <cx:pt idx="4126">Martha Whitney</cx:pt>
          <cx:pt idx="4127">Martin Carpenter</cx:pt>
          <cx:pt idx="4128">Martin Garza</cx:pt>
          <cx:pt idx="4129">Martin Jones</cx:pt>
          <cx:pt idx="4130">Martin Nash</cx:pt>
          <cx:pt idx="4131">Martin Turner</cx:pt>
          <cx:pt idx="4132">Martin Webb</cx:pt>
          <cx:pt idx="4133">Marvin Cox</cx:pt>
          <cx:pt idx="4134">Marvin Cross</cx:pt>
          <cx:pt idx="4135">Marvin Hanson</cx:pt>
          <cx:pt idx="4136">Marvin Ramos</cx:pt>
          <cx:pt idx="4137">Mary Aguilar</cx:pt>
          <cx:pt idx="4138">Mary Anderson</cx:pt>
          <cx:pt idx="4139">Mary Armstrong</cx:pt>
          <cx:pt idx="4140">Mary Atkinson</cx:pt>
          <cx:pt idx="4141">Mary Austin</cx:pt>
          <cx:pt idx="4142">Mary Baker</cx:pt>
          <cx:pt idx="4143">Mary Burns</cx:pt>
          <cx:pt idx="4144">Mary Carroll</cx:pt>
          <cx:pt idx="4145">Mary Clark</cx:pt>
          <cx:pt idx="4146">Mary Clements</cx:pt>
          <cx:pt idx="4147">Mary Colon</cx:pt>
          <cx:pt idx="4148">Mary Cooper</cx:pt>
          <cx:pt idx="4149">Mary Flores</cx:pt>
          <cx:pt idx="4150">Mary Foster</cx:pt>
          <cx:pt idx="4151">Mary Garcia</cx:pt>
          <cx:pt idx="4152">Mary Garza</cx:pt>
          <cx:pt idx="4153">Mary Gibbs</cx:pt>
          <cx:pt idx="4154">Mary Gomez</cx:pt>
          <cx:pt idx="4155">Mary Greene</cx:pt>
          <cx:pt idx="4156">Mary Griffin</cx:pt>
          <cx:pt idx="4157">Mary Hogan</cx:pt>
          <cx:pt idx="4158">Mary Jackson</cx:pt>
          <cx:pt idx="4159">Mary Jenkins</cx:pt>
          <cx:pt idx="4160">Mary Jones</cx:pt>
          <cx:pt idx="4161">Mary Klein</cx:pt>
          <cx:pt idx="4162">Mary Knight</cx:pt>
          <cx:pt idx="4163">Mary Lee</cx:pt>
          <cx:pt idx="4164">Mary Lopez</cx:pt>
          <cx:pt idx="4165">Mary Mckenzie</cx:pt>
          <cx:pt idx="4166">Mary Miller</cx:pt>
          <cx:pt idx="4167">Mary Moss</cx:pt>
          <cx:pt idx="4168">Mary Nelson</cx:pt>
          <cx:pt idx="4169">Mary Odonnell</cx:pt>
          <cx:pt idx="4170">Mary Ortega</cx:pt>
          <cx:pt idx="4171">Mary Powell</cx:pt>
          <cx:pt idx="4172">Mary Ray</cx:pt>
          <cx:pt idx="4173">Mary Scott</cx:pt>
          <cx:pt idx="4174">Mary Smith</cx:pt>
          <cx:pt idx="4175">Mary Stewart</cx:pt>
          <cx:pt idx="4176">Mary Taylor</cx:pt>
          <cx:pt idx="4177">Mary Walker</cx:pt>
          <cx:pt idx="4178">Mary Walton</cx:pt>
          <cx:pt idx="4179">Mary Wells</cx:pt>
          <cx:pt idx="4180">Mary Wilson</cx:pt>
          <cx:pt idx="4181">Mary Zimmerman</cx:pt>
          <cx:pt idx="4182">Matthew Avila</cx:pt>
          <cx:pt idx="4183">Matthew Baker</cx:pt>
          <cx:pt idx="4184">Matthew Bishop</cx:pt>
          <cx:pt idx="4185">Matthew Blevins</cx:pt>
          <cx:pt idx="4186">Matthew Callahan</cx:pt>
          <cx:pt idx="4187">Matthew Carlson</cx:pt>
          <cx:pt idx="4188">Matthew Clark</cx:pt>
          <cx:pt idx="4189">Matthew Conway</cx:pt>
          <cx:pt idx="4190">Matthew Cook</cx:pt>
          <cx:pt idx="4191">Matthew Cox</cx:pt>
          <cx:pt idx="4192">Matthew Decker</cx:pt>
          <cx:pt idx="4193">Matthew Elliott</cx:pt>
          <cx:pt idx="4194">Matthew Flores</cx:pt>
          <cx:pt idx="4195">Matthew Ford</cx:pt>
          <cx:pt idx="4196">Matthew Garcia</cx:pt>
          <cx:pt idx="4197">Matthew Gordon</cx:pt>
          <cx:pt idx="4198">Matthew Graham</cx:pt>
          <cx:pt idx="4199">Matthew Grant</cx:pt>
          <cx:pt idx="4200">Matthew Green</cx:pt>
          <cx:pt idx="4201">Matthew Greene</cx:pt>
          <cx:pt idx="4202">Matthew Hernandez</cx:pt>
          <cx:pt idx="4203">Matthew Howard</cx:pt>
          <cx:pt idx="4204">Matthew Huffman</cx:pt>
          <cx:pt idx="4205">Matthew Hurley</cx:pt>
          <cx:pt idx="4206">Matthew Jackson</cx:pt>
          <cx:pt idx="4207">Matthew Johnson</cx:pt>
          <cx:pt idx="4208">Matthew Jones</cx:pt>
          <cx:pt idx="4209">Matthew Kennedy</cx:pt>
          <cx:pt idx="4210">Matthew Larsen</cx:pt>
          <cx:pt idx="4211">Matthew Lowery</cx:pt>
          <cx:pt idx="4212">Matthew Martin</cx:pt>
          <cx:pt idx="4213">Matthew Martinez</cx:pt>
          <cx:pt idx="4214">Matthew Mccarthy</cx:pt>
          <cx:pt idx="4215">Matthew Mccormick</cx:pt>
          <cx:pt idx="4216">Matthew Mendez</cx:pt>
          <cx:pt idx="4217">Matthew Miller</cx:pt>
          <cx:pt idx="4218">Matthew Moses</cx:pt>
          <cx:pt idx="4219">Matthew Murphy</cx:pt>
          <cx:pt idx="4220">Matthew Newman</cx:pt>
          <cx:pt idx="4221">Matthew Owen</cx:pt>
          <cx:pt idx="4222">Matthew Perkins</cx:pt>
          <cx:pt idx="4223">Matthew Ramos</cx:pt>
          <cx:pt idx="4224">Matthew Ramsey</cx:pt>
          <cx:pt idx="4225">Matthew Reed</cx:pt>
          <cx:pt idx="4226">Matthew Rivera</cx:pt>
          <cx:pt idx="4227">Matthew Roy</cx:pt>
          <cx:pt idx="4228">Matthew Ruiz</cx:pt>
          <cx:pt idx="4229">Matthew Ryan</cx:pt>
          <cx:pt idx="4230">Matthew Salazar</cx:pt>
          <cx:pt idx="4231">Matthew Sanders</cx:pt>
          <cx:pt idx="4232">Matthew Serrano</cx:pt>
          <cx:pt idx="4233">Matthew Shelton</cx:pt>
          <cx:pt idx="4234">Matthew Shields</cx:pt>
          <cx:pt idx="4235">Matthew Simmons</cx:pt>
          <cx:pt idx="4236">Matthew Smith</cx:pt>
          <cx:pt idx="4237">Matthew Sparks</cx:pt>
          <cx:pt idx="4238">Matthew Taylor</cx:pt>
          <cx:pt idx="4239">Matthew Tucker</cx:pt>
          <cx:pt idx="4240">Matthew Velasquez</cx:pt>
          <cx:pt idx="4241">Matthew Weaver</cx:pt>
          <cx:pt idx="4242">Matthew Williams</cx:pt>
          <cx:pt idx="4243">Matthew Wood</cx:pt>
          <cx:pt idx="4244">Matthew Young</cx:pt>
          <cx:pt idx="4245">Maureen Gilbert</cx:pt>
          <cx:pt idx="4246">Maureen Hawkins</cx:pt>
          <cx:pt idx="4247">Maureen Marsh</cx:pt>
          <cx:pt idx="4248">Maureen Reynolds</cx:pt>
          <cx:pt idx="4249">Maurice Harvey</cx:pt>
          <cx:pt idx="4250">Maurice Lara</cx:pt>
          <cx:pt idx="4251">Maurice Sloan</cx:pt>
          <cx:pt idx="4252">Meagan Gallegos</cx:pt>
          <cx:pt idx="4253">Meagan Harris</cx:pt>
          <cx:pt idx="4254">Megan Alexander</cx:pt>
          <cx:pt idx="4255">Megan Allison</cx:pt>
          <cx:pt idx="4256">Megan Briggs</cx:pt>
          <cx:pt idx="4257">Megan David</cx:pt>
          <cx:pt idx="4258">Megan Edwards</cx:pt>
          <cx:pt idx="4259">Megan Fox</cx:pt>
          <cx:pt idx="4260">Megan Gordon</cx:pt>
          <cx:pt idx="4261">Megan Gutierrez</cx:pt>
          <cx:pt idx="4262">Megan Harris</cx:pt>
          <cx:pt idx="4263">Megan Hester</cx:pt>
          <cx:pt idx="4264">Megan Hill</cx:pt>
          <cx:pt idx="4265">Megan Johnson</cx:pt>
          <cx:pt idx="4266">Megan Lucas</cx:pt>
          <cx:pt idx="4267">Megan Montgomery</cx:pt>
          <cx:pt idx="4268">Megan Patterson</cx:pt>
          <cx:pt idx="4269">Megan Pineda</cx:pt>
          <cx:pt idx="4270">Megan Rivera</cx:pt>
          <cx:pt idx="4271">Megan Rocha</cx:pt>
          <cx:pt idx="4272">Megan Rodriguez</cx:pt>
          <cx:pt idx="4273">Megan Rose</cx:pt>
          <cx:pt idx="4274">Megan Tucker</cx:pt>
          <cx:pt idx="4275">Megan Watson</cx:pt>
          <cx:pt idx="4276">Meghan Allen</cx:pt>
          <cx:pt idx="4277">Meghan Allison</cx:pt>
          <cx:pt idx="4278">Meghan Brewer</cx:pt>
          <cx:pt idx="4279">Meghan Hudson</cx:pt>
          <cx:pt idx="4280">Meghan Murray</cx:pt>
          <cx:pt idx="4281">Meghan Perez</cx:pt>
          <cx:pt idx="4282">Melanie Arroyo</cx:pt>
          <cx:pt idx="4283">Melanie Collins</cx:pt>
          <cx:pt idx="4284">Melanie Contreras</cx:pt>
          <cx:pt idx="4285">Melanie Fletcher</cx:pt>
          <cx:pt idx="4286">Melanie Grant</cx:pt>
          <cx:pt idx="4287">Melanie King</cx:pt>
          <cx:pt idx="4288">Melanie Luna</cx:pt>
          <cx:pt idx="4289">Melanie Martinez</cx:pt>
          <cx:pt idx="4290">Melanie Olson</cx:pt>
          <cx:pt idx="4291">Melanie Ortiz</cx:pt>
          <cx:pt idx="4292">Melanie Thompson</cx:pt>
          <cx:pt idx="4293">Melanie Wilcox</cx:pt>
          <cx:pt idx="4294">Melinda Buchanan</cx:pt>
          <cx:pt idx="4295">Melinda Gomez</cx:pt>
          <cx:pt idx="4296">Melinda Hall</cx:pt>
          <cx:pt idx="4297">Melinda Hammond</cx:pt>
          <cx:pt idx="4298">Melinda Harrell</cx:pt>
          <cx:pt idx="4299">Melinda James</cx:pt>
          <cx:pt idx="4300">Melinda Martin</cx:pt>
          <cx:pt idx="4301">Melinda Michael</cx:pt>
          <cx:pt idx="4302">Melinda Miller</cx:pt>
          <cx:pt idx="4303">Melinda Romero</cx:pt>
          <cx:pt idx="4304">Melinda Salinas</cx:pt>
          <cx:pt idx="4305">Melissa Ball</cx:pt>
          <cx:pt idx="4306">Melissa Bass</cx:pt>
          <cx:pt idx="4307">Melissa Bowman</cx:pt>
          <cx:pt idx="4308">Melissa Burke</cx:pt>
          <cx:pt idx="4309">Melissa Crawford</cx:pt>
          <cx:pt idx="4310">Melissa Davenport</cx:pt>
          <cx:pt idx="4311">Melissa Evans</cx:pt>
          <cx:pt idx="4312">Melissa Faulkner</cx:pt>
          <cx:pt idx="4313">Melissa Fuentes</cx:pt>
          <cx:pt idx="4314">Melissa Fuller</cx:pt>
          <cx:pt idx="4315">Melissa Garcia</cx:pt>
          <cx:pt idx="4316">Melissa Hernandez</cx:pt>
          <cx:pt idx="4317">Melissa Huang</cx:pt>
          <cx:pt idx="4318">Melissa Jackson</cx:pt>
          <cx:pt idx="4319">Melissa King</cx:pt>
          <cx:pt idx="4320">Melissa Lopez</cx:pt>
          <cx:pt idx="4321">Melissa Luna</cx:pt>
          <cx:pt idx="4322">Melissa Macdonald</cx:pt>
          <cx:pt idx="4323">Melissa Marks</cx:pt>
          <cx:pt idx="4324">Melissa Martinez</cx:pt>
          <cx:pt idx="4325">Melissa Mckinney</cx:pt>
          <cx:pt idx="4326">Melissa Miller</cx:pt>
          <cx:pt idx="4327">Melissa Morris</cx:pt>
          <cx:pt idx="4328">Melissa Nguyen</cx:pt>
          <cx:pt idx="4329">Melissa Owens</cx:pt>
          <cx:pt idx="4330">Melissa Parker</cx:pt>
          <cx:pt idx="4331">Melissa Richardson</cx:pt>
          <cx:pt idx="4332">Melissa Robinson</cx:pt>
          <cx:pt idx="4333">Melissa Rose</cx:pt>
          <cx:pt idx="4334">Melissa Sanchez</cx:pt>
          <cx:pt idx="4335">Melissa Santana</cx:pt>
          <cx:pt idx="4336">Melissa Small</cx:pt>
          <cx:pt idx="4337">Melissa Smith</cx:pt>
          <cx:pt idx="4338">Melissa Vega</cx:pt>
          <cx:pt idx="4339">Melissa Williams</cx:pt>
          <cx:pt idx="4340">Melissa Williamson</cx:pt>
          <cx:pt idx="4341">Melissa Wood</cx:pt>
          <cx:pt idx="4342">Melissa Wright</cx:pt>
          <cx:pt idx="4343">Melissa Young</cx:pt>
          <cx:pt idx="4344">Melvin Hudson</cx:pt>
          <cx:pt idx="4345">Melvin Martinez</cx:pt>
          <cx:pt idx="4346">Melvin Oconnor</cx:pt>
          <cx:pt idx="4347">Mercedes Clay</cx:pt>
          <cx:pt idx="4348">Mercedes Santiago</cx:pt>
          <cx:pt idx="4349">Meredith Joyce</cx:pt>
          <cx:pt idx="4350">Meredith Patel</cx:pt>
          <cx:pt idx="4351">Meredith Williams</cx:pt>
          <cx:pt idx="4352">Mia Martinez</cx:pt>
          <cx:pt idx="4353">Michael Adams</cx:pt>
          <cx:pt idx="4354">Michael Alexander</cx:pt>
          <cx:pt idx="4355">Michael Allison</cx:pt>
          <cx:pt idx="4356">Michael Andrade</cx:pt>
          <cx:pt idx="4357">Michael Bailey</cx:pt>
          <cx:pt idx="4358">Michael Ball</cx:pt>
          <cx:pt idx="4359">Michael Bates</cx:pt>
          <cx:pt idx="4360">Michael Berg</cx:pt>
          <cx:pt idx="4361">Michael Bishop</cx:pt>
          <cx:pt idx="4362">Michael Blankenship</cx:pt>
          <cx:pt idx="4363">Michael Boyer</cx:pt>
          <cx:pt idx="4364">Michael Brown</cx:pt>
          <cx:pt idx="4365">Michael Burnett</cx:pt>
          <cx:pt idx="4366">Michael Butler</cx:pt>
          <cx:pt idx="4367">Michael Cameron</cx:pt>
          <cx:pt idx="4368">Michael Carpenter</cx:pt>
          <cx:pt idx="4369">Michael Chambers</cx:pt>
          <cx:pt idx="4370">Michael Chen</cx:pt>
          <cx:pt idx="4371">Michael Clark</cx:pt>
          <cx:pt idx="4372">Michael Clay</cx:pt>
          <cx:pt idx="4373">Michael Collins</cx:pt>
          <cx:pt idx="4374">Michael Colon</cx:pt>
          <cx:pt idx="4375">Michael Cook</cx:pt>
          <cx:pt idx="4376">Michael Cooper</cx:pt>
          <cx:pt idx="4377">Michael Cox</cx:pt>
          <cx:pt idx="4378">Michael Crawford</cx:pt>
          <cx:pt idx="4379">Michael Cummings</cx:pt>
          <cx:pt idx="4380">Michael Daniels</cx:pt>
          <cx:pt idx="4381">Michael Davis</cx:pt>
          <cx:pt idx="4382">Michael Douglas</cx:pt>
          <cx:pt idx="4383">Michael Edwards</cx:pt>
          <cx:pt idx="4384">Michael Elliott</cx:pt>
          <cx:pt idx="4385">Michael Erickson</cx:pt>
          <cx:pt idx="4386">Michael Evans</cx:pt>
          <cx:pt idx="4387">Michael Ferguson</cx:pt>
          <cx:pt idx="4388">Michael Foster</cx:pt>
          <cx:pt idx="4389">Michael Frey</cx:pt>
          <cx:pt idx="4390">Michael Fuller</cx:pt>
          <cx:pt idx="4391">Michael Garcia</cx:pt>
          <cx:pt idx="4392">Michael Gonzalez</cx:pt>
          <cx:pt idx="4393">Michael Gordon</cx:pt>
          <cx:pt idx="4394">Michael Graham</cx:pt>
          <cx:pt idx="4395">Michael Green</cx:pt>
          <cx:pt idx="4396">Michael Griffin</cx:pt>
          <cx:pt idx="4397">Michael Gutierrez</cx:pt>
          <cx:pt idx="4398">Michael Harrington</cx:pt>
          <cx:pt idx="4399">Michael Hernandez</cx:pt>
          <cx:pt idx="4400">Michael Herrera</cx:pt>
          <cx:pt idx="4401">Michael Higgins</cx:pt>
          <cx:pt idx="4402">Michael Hill</cx:pt>
          <cx:pt idx="4403">Michael Huff</cx:pt>
          <cx:pt idx="4404">Michael Jacobs</cx:pt>
          <cx:pt idx="4405">Michael Johnson</cx:pt>
          <cx:pt idx="4406">Michael Jones</cx:pt>
          <cx:pt idx="4407">Michael Kelly</cx:pt>
          <cx:pt idx="4408">Michael King</cx:pt>
          <cx:pt idx="4409">Michael Lawrence</cx:pt>
          <cx:pt idx="4410">Michael Le</cx:pt>
          <cx:pt idx="4411">Michael Lopez</cx:pt>
          <cx:pt idx="4412">Michael Lynch</cx:pt>
          <cx:pt idx="4413">Michael Marsh</cx:pt>
          <cx:pt idx="4414">Michael Martin</cx:pt>
          <cx:pt idx="4415">Michael Martinez</cx:pt>
          <cx:pt idx="4416">Michael Mathews</cx:pt>
          <cx:pt idx="4417">Michael May</cx:pt>
          <cx:pt idx="4418">Michael Miller</cx:pt>
          <cx:pt idx="4419">Michael Mills</cx:pt>
          <cx:pt idx="4420">Michael Molina</cx:pt>
          <cx:pt idx="4421">Michael Moore</cx:pt>
          <cx:pt idx="4422">Michael Morgan</cx:pt>
          <cx:pt idx="4423">Michael Morris</cx:pt>
          <cx:pt idx="4424">Michael Moyer</cx:pt>
          <cx:pt idx="4425">Michael Murillo</cx:pt>
          <cx:pt idx="4426">Michael Nolan</cx:pt>
          <cx:pt idx="4427">Michael Norman</cx:pt>
          <cx:pt idx="4428">Michael Obrien</cx:pt>
          <cx:pt idx="4429">Michael Owen</cx:pt>
          <cx:pt idx="4430">Michael Parker</cx:pt>
          <cx:pt idx="4431">Michael Patterson</cx:pt>
          <cx:pt idx="4432">Michael Pearson</cx:pt>
          <cx:pt idx="4433">Michael Pennington</cx:pt>
          <cx:pt idx="4434">Michael Perez</cx:pt>
          <cx:pt idx="4435">Michael Pitts</cx:pt>
          <cx:pt idx="4436">Michael Ponce</cx:pt>
          <cx:pt idx="4437">Michael Powers</cx:pt>
          <cx:pt idx="4438">Michael Pratt</cx:pt>
          <cx:pt idx="4439">Michael Reed</cx:pt>
          <cx:pt idx="4440">Michael Rios</cx:pt>
          <cx:pt idx="4441">Michael Robles</cx:pt>
          <cx:pt idx="4442">Michael Rodriguez</cx:pt>
          <cx:pt idx="4443">Michael Rojas</cx:pt>
          <cx:pt idx="4444">Michael Roman</cx:pt>
          <cx:pt idx="4445">Michael Ryan</cx:pt>
          <cx:pt idx="4446">Michael Sanchez</cx:pt>
          <cx:pt idx="4447">Michael Sanders</cx:pt>
          <cx:pt idx="4448">Michael Santiago</cx:pt>
          <cx:pt idx="4449">Michael Scott</cx:pt>
          <cx:pt idx="4450">Michael Sellers</cx:pt>
          <cx:pt idx="4451">Michael Sharp</cx:pt>
          <cx:pt idx="4452">Michael Short</cx:pt>
          <cx:pt idx="4453">Michael Smith</cx:pt>
          <cx:pt idx="4454">Michael Solomon</cx:pt>
          <cx:pt idx="4455">Michael Stevens</cx:pt>
          <cx:pt idx="4456">Michael Stewart</cx:pt>
          <cx:pt idx="4457">Michael Strickland</cx:pt>
          <cx:pt idx="4458">Michael Thomas</cx:pt>
          <cx:pt idx="4459">Michael Thompson</cx:pt>
          <cx:pt idx="4460">Michael Thornton</cx:pt>
          <cx:pt idx="4461">Michael Turner</cx:pt>
          <cx:pt idx="4462">Michael Valenzuela</cx:pt>
          <cx:pt idx="4463">Michael Vasquez</cx:pt>
          <cx:pt idx="4464">Michael Walker</cx:pt>
          <cx:pt idx="4465">Michael Wall</cx:pt>
          <cx:pt idx="4466">Michael Watson</cx:pt>
          <cx:pt idx="4467">Michael Webster</cx:pt>
          <cx:pt idx="4468">Michael White</cx:pt>
          <cx:pt idx="4469">Michael Wilkins</cx:pt>
          <cx:pt idx="4470">Michael Williams</cx:pt>
          <cx:pt idx="4471">Michael Wilson</cx:pt>
          <cx:pt idx="4472">Michael Wu</cx:pt>
          <cx:pt idx="4473">Michael Young</cx:pt>
          <cx:pt idx="4474">Michaela Cannon</cx:pt>
          <cx:pt idx="4475">Micheal Johnson</cx:pt>
          <cx:pt idx="4476">Micheal Mcconnell</cx:pt>
          <cx:pt idx="4477">Micheal Ray</cx:pt>
          <cx:pt idx="4478">Micheal Schneider</cx:pt>
          <cx:pt idx="4479">Michele Anderson</cx:pt>
          <cx:pt idx="4480">Michele Cole</cx:pt>
          <cx:pt idx="4481">Michele Cooper</cx:pt>
          <cx:pt idx="4482">Michele Gibson</cx:pt>
          <cx:pt idx="4483">Michele Gregory</cx:pt>
          <cx:pt idx="4484">Michele Hansen</cx:pt>
          <cx:pt idx="4485">Michele Harris</cx:pt>
          <cx:pt idx="4486">Michele Hood</cx:pt>
          <cx:pt idx="4487">Michele Matthews</cx:pt>
          <cx:pt idx="4488">Michele Maxwell</cx:pt>
          <cx:pt idx="4489">Michele Osborne</cx:pt>
          <cx:pt idx="4490">Michele Taylor</cx:pt>
          <cx:pt idx="4491">Michele Valencia</cx:pt>
          <cx:pt idx="4492">Michele Wilkinson</cx:pt>
          <cx:pt idx="4493">Michelle Allen</cx:pt>
          <cx:pt idx="4494">Michelle Blackwell</cx:pt>
          <cx:pt idx="4495">Michelle Brown</cx:pt>
          <cx:pt idx="4496">Michelle Cabrera</cx:pt>
          <cx:pt idx="4497">Michelle Chan</cx:pt>
          <cx:pt idx="4498">Michelle Chen</cx:pt>
          <cx:pt idx="4499">Michelle Deleon</cx:pt>
          <cx:pt idx="4500">Michelle Edwards</cx:pt>
          <cx:pt idx="4501">Michelle Ellis</cx:pt>
          <cx:pt idx="4502">Michelle Fletcher</cx:pt>
          <cx:pt idx="4503">Michelle Flores</cx:pt>
          <cx:pt idx="4504">Michelle Frank</cx:pt>
          <cx:pt idx="4505">Michelle Gallegos</cx:pt>
          <cx:pt idx="4506">Michelle Garcia</cx:pt>
          <cx:pt idx="4507">Michelle Harris</cx:pt>
          <cx:pt idx="4508">Michelle Jackson</cx:pt>
          <cx:pt idx="4509">Michelle Johnson</cx:pt>
          <cx:pt idx="4510">Michelle Leonard</cx:pt>
          <cx:pt idx="4511">Michelle Mahoney</cx:pt>
          <cx:pt idx="4512">Michelle Martinez</cx:pt>
          <cx:pt idx="4513">Michelle Mathis</cx:pt>
          <cx:pt idx="4514">Michelle Mcdonald</cx:pt>
          <cx:pt idx="4515">Michelle Moore</cx:pt>
          <cx:pt idx="4516">Michelle Moreno</cx:pt>
          <cx:pt idx="4517">Michelle Pearson</cx:pt>
          <cx:pt idx="4518">Michelle Perez</cx:pt>
          <cx:pt idx="4519">Michelle Riley</cx:pt>
          <cx:pt idx="4520">Michelle Sloan</cx:pt>
          <cx:pt idx="4521">Michelle Smith</cx:pt>
          <cx:pt idx="4522">Michelle Thomas</cx:pt>
          <cx:pt idx="4523">Michelle White</cx:pt>
          <cx:pt idx="4524">Michelle Williams</cx:pt>
          <cx:pt idx="4525">Michelle Willis</cx:pt>
          <cx:pt idx="4526">Michelle Wong</cx:pt>
          <cx:pt idx="4527">Michelle Zimmerman</cx:pt>
          <cx:pt idx="4528">Miguel Collins</cx:pt>
          <cx:pt idx="4529">Miguel Cooley</cx:pt>
          <cx:pt idx="4530">Miguel Donovan</cx:pt>
          <cx:pt idx="4531">Miguel Dunn</cx:pt>
          <cx:pt idx="4532">Miguel Erickson</cx:pt>
          <cx:pt idx="4533">Miguel Guerrero</cx:pt>
          <cx:pt idx="4534">Miguel Lang</cx:pt>
          <cx:pt idx="4535">Miguel Rosales</cx:pt>
          <cx:pt idx="4536">Miguel Soto</cx:pt>
          <cx:pt idx="4537">Miguel Weaver</cx:pt>
          <cx:pt idx="4538">Miguel White</cx:pt>
          <cx:pt idx="4539">Mikayla Elliott</cx:pt>
          <cx:pt idx="4540">Mike Collins</cx:pt>
          <cx:pt idx="4541">Mike Garcia</cx:pt>
          <cx:pt idx="4542">Mike Huynh</cx:pt>
          <cx:pt idx="4543">Mike Miller</cx:pt>
          <cx:pt idx="4544">Mike Mitchell</cx:pt>
          <cx:pt idx="4545">Mike Owen</cx:pt>
          <cx:pt idx="4546">Mike Sims</cx:pt>
          <cx:pt idx="4547">Mike Smith</cx:pt>
          <cx:pt idx="4548">Mindy Nelson</cx:pt>
          <cx:pt idx="4549">Miranda Benitez</cx:pt>
          <cx:pt idx="4550">Miranda Hernandez</cx:pt>
          <cx:pt idx="4551">Miranda Johnson</cx:pt>
          <cx:pt idx="4552">Miranda Norman</cx:pt>
          <cx:pt idx="4553">Miranda Stevens</cx:pt>
          <cx:pt idx="4554">Miranda Williams</cx:pt>
          <cx:pt idx="4555">Miranda Wilson</cx:pt>
          <cx:pt idx="4556">Misty Cannon</cx:pt>
          <cx:pt idx="4557">Misty Donaldson</cx:pt>
          <cx:pt idx="4558">Misty Fitzpatrick</cx:pt>
          <cx:pt idx="4559">Misty Foster</cx:pt>
          <cx:pt idx="4560">Misty Jackson</cx:pt>
          <cx:pt idx="4561">Misty Roth</cx:pt>
          <cx:pt idx="4562">Mitchell Hernandez</cx:pt>
          <cx:pt idx="4563">Mitchell Lang</cx:pt>
          <cx:pt idx="4564">Molly Beltran</cx:pt>
          <cx:pt idx="4565">Molly Evans</cx:pt>
          <cx:pt idx="4566">Molly Hoover</cx:pt>
          <cx:pt idx="4567">Molly Jones</cx:pt>
          <cx:pt idx="4568">Molly Massey</cx:pt>
          <cx:pt idx="4569">Molly Woods</cx:pt>
          <cx:pt idx="4570">Monica Alvarez</cx:pt>
          <cx:pt idx="4571">Monica Atkinson</cx:pt>
          <cx:pt idx="4572">Monica Brown</cx:pt>
          <cx:pt idx="4573">Monica Cook</cx:pt>
          <cx:pt idx="4574">Monica Davis</cx:pt>
          <cx:pt idx="4575">Monica Lopez</cx:pt>
          <cx:pt idx="4576">Monica Poole</cx:pt>
          <cx:pt idx="4577">Monica Pugh</cx:pt>
          <cx:pt idx="4578">Monica Robinson</cx:pt>
          <cx:pt idx="4579">Monica Sanchez</cx:pt>
          <cx:pt idx="4580">Monica Sims</cx:pt>
          <cx:pt idx="4581">Monica Tucker</cx:pt>
          <cx:pt idx="4582">Monica Walters</cx:pt>
          <cx:pt idx="4583">Monique Arnold</cx:pt>
          <cx:pt idx="4584">Monique Miller</cx:pt>
          <cx:pt idx="4585">Monique Moreno</cx:pt>
          <cx:pt idx="4586">Monique Ritter</cx:pt>
          <cx:pt idx="4587">Monique Rodriguez</cx:pt>
          <cx:pt idx="4588">Morgan Hudson</cx:pt>
          <cx:pt idx="4589">Morgan Koch</cx:pt>
          <cx:pt idx="4590">Morgan Mcmillan</cx:pt>
          <cx:pt idx="4591">Morgan Rodriguez</cx:pt>
          <cx:pt idx="4592">Nancy Allen</cx:pt>
          <cx:pt idx="4593">Nancy Brooks</cx:pt>
          <cx:pt idx="4594">Nancy Downs</cx:pt>
          <cx:pt idx="4595">Nancy Gill</cx:pt>
          <cx:pt idx="4596">Nancy Hammond</cx:pt>
          <cx:pt idx="4597">Nancy Harrison</cx:pt>
          <cx:pt idx="4598">Nancy Hudson</cx:pt>
          <cx:pt idx="4599">Nancy Jackson</cx:pt>
          <cx:pt idx="4600">Nancy Jacobs</cx:pt>
          <cx:pt idx="4601">Nancy Johnson</cx:pt>
          <cx:pt idx="4602">Nancy Klein</cx:pt>
          <cx:pt idx="4603">Nancy Marsh</cx:pt>
          <cx:pt idx="4604">Nancy Nelson</cx:pt>
          <cx:pt idx="4605">Nancy Rogers</cx:pt>
          <cx:pt idx="4606">Nancy Shaffer</cx:pt>
          <cx:pt idx="4607">Nancy Shepherd</cx:pt>
          <cx:pt idx="4608">Nancy Smith</cx:pt>
          <cx:pt idx="4609">Nancy West</cx:pt>
          <cx:pt idx="4610">Natalie Barrett</cx:pt>
          <cx:pt idx="4611">Natalie Bruce</cx:pt>
          <cx:pt idx="4612">Natalie Butler</cx:pt>
          <cx:pt idx="4613">Natalie Coleman</cx:pt>
          <cx:pt idx="4614">Natalie Davis</cx:pt>
          <cx:pt idx="4615">Natalie Gonzalez</cx:pt>
          <cx:pt idx="4616">Natalie Jimenez</cx:pt>
          <cx:pt idx="4617">Natalie Marsh</cx:pt>
          <cx:pt idx="4618">Natalie Scott</cx:pt>
          <cx:pt idx="4619">Natalie Skinner</cx:pt>
          <cx:pt idx="4620">Natalie Snow</cx:pt>
          <cx:pt idx="4621">Natalie Vance</cx:pt>
          <cx:pt idx="4622">Natalie Young</cx:pt>
          <cx:pt idx="4623">Natasha Day</cx:pt>
          <cx:pt idx="4624">Natasha Fox</cx:pt>
          <cx:pt idx="4625">Natasha Hanna</cx:pt>
          <cx:pt idx="4626">Natasha Keller</cx:pt>
          <cx:pt idx="4627">Natasha Myers</cx:pt>
          <cx:pt idx="4628">Natasha Reyes</cx:pt>
          <cx:pt idx="4629">Natasha Roy</cx:pt>
          <cx:pt idx="4630">Natasha Turner</cx:pt>
          <cx:pt idx="4631">Nathan Bell</cx:pt>
          <cx:pt idx="4632">Nathan Brown</cx:pt>
          <cx:pt idx="4633">Nathan Carson</cx:pt>
          <cx:pt idx="4634">Nathan Carter</cx:pt>
          <cx:pt idx="4635">Nathan Chaney</cx:pt>
          <cx:pt idx="4636">Nathan Donovan</cx:pt>
          <cx:pt idx="4637">Nathan Dudley</cx:pt>
          <cx:pt idx="4638">Nathan Franklin</cx:pt>
          <cx:pt idx="4639">Nathan Gonzalez</cx:pt>
          <cx:pt idx="4640">Nathan Harris</cx:pt>
          <cx:pt idx="4641">Nathan Mcgrath</cx:pt>
          <cx:pt idx="4642">Nathan Murray</cx:pt>
          <cx:pt idx="4643">Nathan Richards</cx:pt>
          <cx:pt idx="4644">Nathan Richardson</cx:pt>
          <cx:pt idx="4645">Nathan Roberts</cx:pt>
          <cx:pt idx="4646">Nathan Thompson</cx:pt>
          <cx:pt idx="4647">Nathaniel Carter</cx:pt>
          <cx:pt idx="4648">Nathaniel Long</cx:pt>
          <cx:pt idx="4649">Nathaniel Lopez</cx:pt>
          <cx:pt idx="4650">Nathaniel Martin</cx:pt>
          <cx:pt idx="4651">Nathaniel Meyer</cx:pt>
          <cx:pt idx="4652">Nathaniel Montes</cx:pt>
          <cx:pt idx="4653">Nathaniel Parks</cx:pt>
          <cx:pt idx="4654">Nathaniel Roy</cx:pt>
          <cx:pt idx="4655">Nathaniel Stone</cx:pt>
          <cx:pt idx="4656">Nathaniel Watson</cx:pt>
          <cx:pt idx="4657">Neil Sellers</cx:pt>
          <cx:pt idx="4658">Nicholas Baird</cx:pt>
          <cx:pt idx="4659">Nicholas Bonilla</cx:pt>
          <cx:pt idx="4660">Nicholas Bradford</cx:pt>
          <cx:pt idx="4661">Nicholas Bruce</cx:pt>
          <cx:pt idx="4662">Nicholas Burke</cx:pt>
          <cx:pt idx="4663">Nicholas Cabrera</cx:pt>
          <cx:pt idx="4664">Nicholas Garcia</cx:pt>
          <cx:pt idx="4665">Nicholas Harris</cx:pt>
          <cx:pt idx="4666">Nicholas Higgins</cx:pt>
          <cx:pt idx="4667">Nicholas Houston</cx:pt>
          <cx:pt idx="4668">Nicholas Howard</cx:pt>
          <cx:pt idx="4669">Nicholas Jones</cx:pt>
          <cx:pt idx="4670">Nicholas Kelly</cx:pt>
          <cx:pt idx="4671">Nicholas King</cx:pt>
          <cx:pt idx="4672">Nicholas Lang</cx:pt>
          <cx:pt idx="4673">Nicholas Le</cx:pt>
          <cx:pt idx="4674">Nicholas Malone</cx:pt>
          <cx:pt idx="4675">Nicholas Marks</cx:pt>
          <cx:pt idx="4676">Nicholas Marsh</cx:pt>
          <cx:pt idx="4677">Nicholas Moore</cx:pt>
          <cx:pt idx="4678">Nicholas Mueller</cx:pt>
          <cx:pt idx="4679">Nicholas Pearson</cx:pt>
          <cx:pt idx="4680">Nicholas Pierce</cx:pt>
          <cx:pt idx="4681">Nicholas Roberts</cx:pt>
          <cx:pt idx="4682">Nicholas Salazar</cx:pt>
          <cx:pt idx="4683">Nicholas Scott</cx:pt>
          <cx:pt idx="4684">Nicholas Smith</cx:pt>
          <cx:pt idx="4685">Nicholas Turner</cx:pt>
          <cx:pt idx="4686">Nicholas Valentine</cx:pt>
          <cx:pt idx="4687">Nicholas Zavala</cx:pt>
          <cx:pt idx="4688">Nichole Lee</cx:pt>
          <cx:pt idx="4689">Nicolas Davis</cx:pt>
          <cx:pt idx="4690">Nicolas Evans</cx:pt>
          <cx:pt idx="4691">Nicole Barry</cx:pt>
          <cx:pt idx="4692">Nicole Bell</cx:pt>
          <cx:pt idx="4693">Nicole Brandt</cx:pt>
          <cx:pt idx="4694">Nicole Brown</cx:pt>
          <cx:pt idx="4695">Nicole Cohen</cx:pt>
          <cx:pt idx="4696">Nicole Collins</cx:pt>
          <cx:pt idx="4697">Nicole Craig</cx:pt>
          <cx:pt idx="4698">Nicole Cruz</cx:pt>
          <cx:pt idx="4699">Nicole Cunningham</cx:pt>
          <cx:pt idx="4700">Nicole Douglas</cx:pt>
          <cx:pt idx="4701">Nicole Dyer</cx:pt>
          <cx:pt idx="4702">Nicole Garcia</cx:pt>
          <cx:pt idx="4703">Nicole Griffin</cx:pt>
          <cx:pt idx="4704">Nicole Harris</cx:pt>
          <cx:pt idx="4705">Nicole Howard</cx:pt>
          <cx:pt idx="4706">Nicole Jensen</cx:pt>
          <cx:pt idx="4707">Nicole Johns</cx:pt>
          <cx:pt idx="4708">Nicole Johnson</cx:pt>
          <cx:pt idx="4709">Nicole Jones</cx:pt>
          <cx:pt idx="4710">Nicole Kim</cx:pt>
          <cx:pt idx="4711">Nicole Lewis</cx:pt>
          <cx:pt idx="4712">Nicole Nash</cx:pt>
          <cx:pt idx="4713">Nicole Nielsen</cx:pt>
          <cx:pt idx="4714">Nicole Ramirez</cx:pt>
          <cx:pt idx="4715">Nicole Reynolds</cx:pt>
          <cx:pt idx="4716">Nicole Romero</cx:pt>
          <cx:pt idx="4717">Nicole Sanchez</cx:pt>
          <cx:pt idx="4718">Nicole Sanders</cx:pt>
          <cx:pt idx="4719">Nicole Taylor</cx:pt>
          <cx:pt idx="4720">Nicole Webb</cx:pt>
          <cx:pt idx="4721">Nicole Williamson</cx:pt>
          <cx:pt idx="4722">Nicole Wilson</cx:pt>
          <cx:pt idx="4723">Nicole Wood</cx:pt>
          <cx:pt idx="4724">Nina Barrera</cx:pt>
          <cx:pt idx="4725">Nina Taylor</cx:pt>
          <cx:pt idx="4726">Noah Hayden</cx:pt>
          <cx:pt idx="4727">Noah Patterson</cx:pt>
          <cx:pt idx="4728">Norma Garza</cx:pt>
          <cx:pt idx="4729">Norman Lopez</cx:pt>
          <cx:pt idx="4730">Norman Owens</cx:pt>
          <cx:pt idx="4731">Olivia Barajas</cx:pt>
          <cx:pt idx="4732">Olivia Bryant</cx:pt>
          <cx:pt idx="4733">Olivia Crosby</cx:pt>
          <cx:pt idx="4734">Olivia Kim</cx:pt>
          <cx:pt idx="4735">Oscar Johnson</cx:pt>
          <cx:pt idx="4736">Oscar Lang</cx:pt>
          <cx:pt idx="4737">Oscar Robinson</cx:pt>
          <cx:pt idx="4738">Oscar Smith</cx:pt>
          <cx:pt idx="4739">Oscar Summers</cx:pt>
          <cx:pt idx="4740">Paige Dyer</cx:pt>
          <cx:pt idx="4741">Paige Miller</cx:pt>
          <cx:pt idx="4742">Paige Perez</cx:pt>
          <cx:pt idx="4743">Paige Rodriguez</cx:pt>
          <cx:pt idx="4744">Paige Turner</cx:pt>
          <cx:pt idx="4745">Paige West</cx:pt>
          <cx:pt idx="4746">Paige Winters</cx:pt>
          <cx:pt idx="4747">Pamela Adams</cx:pt>
          <cx:pt idx="4748">Pamela Beck</cx:pt>
          <cx:pt idx="4749">Pamela Bell</cx:pt>
          <cx:pt idx="4750">Pamela Berger</cx:pt>
          <cx:pt idx="4751">Pamela Brennan</cx:pt>
          <cx:pt idx="4752">Pamela Cooper</cx:pt>
          <cx:pt idx="4753">Pamela Fisher</cx:pt>
          <cx:pt idx="4754">Pamela Hale</cx:pt>
          <cx:pt idx="4755">Pamela Holland</cx:pt>
          <cx:pt idx="4756">Pamela Jackson</cx:pt>
          <cx:pt idx="4757">Pamela Kemp</cx:pt>
          <cx:pt idx="4758">Pamela Larsen</cx:pt>
          <cx:pt idx="4759">Pamela Lester</cx:pt>
          <cx:pt idx="4760">Pamela Lewis</cx:pt>
          <cx:pt idx="4761">Pamela Long</cx:pt>
          <cx:pt idx="4762">Pamela Mcknight</cx:pt>
          <cx:pt idx="4763">Pamela Mendoza</cx:pt>
          <cx:pt idx="4764">Pamela Moore</cx:pt>
          <cx:pt idx="4765">Pamela Powell</cx:pt>
          <cx:pt idx="4766">Pamela Reeves</cx:pt>
          <cx:pt idx="4767">Pamela Rowe</cx:pt>
          <cx:pt idx="4768">Pamela Wall</cx:pt>
          <cx:pt idx="4769">Pamela Weeks</cx:pt>
          <cx:pt idx="4770">Pamela White</cx:pt>
          <cx:pt idx="4771">Pamela Wu</cx:pt>
          <cx:pt idx="4772">Patricia Barron</cx:pt>
          <cx:pt idx="4773">Patricia Black</cx:pt>
          <cx:pt idx="4774">Patricia Brown</cx:pt>
          <cx:pt idx="4775">Patricia Burnett</cx:pt>
          <cx:pt idx="4776">Patricia Coleman</cx:pt>
          <cx:pt idx="4777">Patricia Conley</cx:pt>
          <cx:pt idx="4778">Patricia Cook</cx:pt>
          <cx:pt idx="4779">Patricia Davis</cx:pt>
          <cx:pt idx="4780">Patricia Donovan</cx:pt>
          <cx:pt idx="4781">Patricia Espinoza</cx:pt>
          <cx:pt idx="4782">Patricia Gray</cx:pt>
          <cx:pt idx="4783">Patricia Hardy</cx:pt>
          <cx:pt idx="4784">Patricia Harper</cx:pt>
          <cx:pt idx="4785">Patricia Jackson</cx:pt>
          <cx:pt idx="4786">Patricia Kelly</cx:pt>
          <cx:pt idx="4787">Patricia Kirby</cx:pt>
          <cx:pt idx="4788">Patricia Lawson</cx:pt>
          <cx:pt idx="4789">Patricia Lee</cx:pt>
          <cx:pt idx="4790">Patricia Lyons</cx:pt>
          <cx:pt idx="4791">Patricia Mcpherson</cx:pt>
          <cx:pt idx="4792">Patricia Melton</cx:pt>
          <cx:pt idx="4793">Patricia Nelson</cx:pt>
          <cx:pt idx="4794">Patricia Odom</cx:pt>
          <cx:pt idx="4795">Patricia Pittman</cx:pt>
          <cx:pt idx="4796">Patricia Pollard</cx:pt>
          <cx:pt idx="4797">Patricia Reed</cx:pt>
          <cx:pt idx="4798">Patricia Sanders</cx:pt>
          <cx:pt idx="4799">Patricia Wilkinson</cx:pt>
          <cx:pt idx="4800">Patricia Wong</cx:pt>
          <cx:pt idx="4801">Patricia Wood</cx:pt>
          <cx:pt idx="4802">Patricia Wyatt</cx:pt>
          <cx:pt idx="4803">Patrick Allen</cx:pt>
          <cx:pt idx="4804">Patrick Arnold</cx:pt>
          <cx:pt idx="4805">Patrick Boyd</cx:pt>
          <cx:pt idx="4806">Patrick Burns</cx:pt>
          <cx:pt idx="4807">Patrick Burton</cx:pt>
          <cx:pt idx="4808">Patrick Campbell</cx:pt>
          <cx:pt idx="4809">Patrick Diaz</cx:pt>
          <cx:pt idx="4810">Patrick Gonzalez</cx:pt>
          <cx:pt idx="4811">Patrick Griffith</cx:pt>
          <cx:pt idx="4812">Patrick Hill</cx:pt>
          <cx:pt idx="4813">Patrick Howard</cx:pt>
          <cx:pt idx="4814">Patrick Jackson</cx:pt>
          <cx:pt idx="4815">Patrick Johnson</cx:pt>
          <cx:pt idx="4816">Patrick Martin</cx:pt>
          <cx:pt idx="4817">Patrick Moore</cx:pt>
          <cx:pt idx="4818">Patrick Perry</cx:pt>
          <cx:pt idx="4819">Patrick Richardson</cx:pt>
          <cx:pt idx="4820">Patrick Ross</cx:pt>
          <cx:pt idx="4821">Patrick Smith</cx:pt>
          <cx:pt idx="4822">Patrick Sosa</cx:pt>
          <cx:pt idx="4823">Patrick Wade</cx:pt>
          <cx:pt idx="4824">Patrick Ward</cx:pt>
          <cx:pt idx="4825">Patrick Young</cx:pt>
          <cx:pt idx="4826">Patty Flores</cx:pt>
          <cx:pt idx="4827">Patty Sharp</cx:pt>
          <cx:pt idx="4828">Paul Baker</cx:pt>
          <cx:pt idx="4829">Paul Brooks</cx:pt>
          <cx:pt idx="4830">Paul Brown</cx:pt>
          <cx:pt idx="4831">Paul Craig</cx:pt>
          <cx:pt idx="4832">Paul Diaz</cx:pt>
          <cx:pt idx="4833">Paul Dunn</cx:pt>
          <cx:pt idx="4834">Paul Franklin</cx:pt>
          <cx:pt idx="4835">Paul Hartman</cx:pt>
          <cx:pt idx="4836">Paul Hill</cx:pt>
          <cx:pt idx="4837">Paul Howell</cx:pt>
          <cx:pt idx="4838">Paul Jackson</cx:pt>
          <cx:pt idx="4839">Paul Kelly</cx:pt>
          <cx:pt idx="4840">Paul Lambert</cx:pt>
          <cx:pt idx="4841">Paul Lane</cx:pt>
          <cx:pt idx="4842">Paul Luna</cx:pt>
          <cx:pt idx="4843">Paul Miles</cx:pt>
          <cx:pt idx="4844">Paul Miller</cx:pt>
          <cx:pt idx="4845">Paul Mooney</cx:pt>
          <cx:pt idx="4846">Paul Moran</cx:pt>
          <cx:pt idx="4847">Paul Nicholson</cx:pt>
          <cx:pt idx="4848">Paul Oneill</cx:pt>
          <cx:pt idx="4849">Paul Ortiz</cx:pt>
          <cx:pt idx="4850">Paul Parker</cx:pt>
          <cx:pt idx="4851">Paul Phillips</cx:pt>
          <cx:pt idx="4852">Paul Roberts</cx:pt>
          <cx:pt idx="4853">Paul Rodriguez</cx:pt>
          <cx:pt idx="4854">Paul Romero</cx:pt>
          <cx:pt idx="4855">Paul Smith</cx:pt>
          <cx:pt idx="4856">Paul Thompson</cx:pt>
          <cx:pt idx="4857">Paul Vargas</cx:pt>
          <cx:pt idx="4858">Paul Wilson</cx:pt>
          <cx:pt idx="4859">Paul Zavala</cx:pt>
          <cx:pt idx="4860">Paula Blanchard</cx:pt>
          <cx:pt idx="4861">Paula Bowman</cx:pt>
          <cx:pt idx="4862">Paula Fletcher</cx:pt>
          <cx:pt idx="4863">Paula Flores</cx:pt>
          <cx:pt idx="4864">Paula Frank</cx:pt>
          <cx:pt idx="4865">Paula Johnson</cx:pt>
          <cx:pt idx="4866">Paula Walton</cx:pt>
          <cx:pt idx="4867">Peggy Hendrix</cx:pt>
          <cx:pt idx="4868">Peggy Lynch</cx:pt>
          <cx:pt idx="4869">Penny Day</cx:pt>
          <cx:pt idx="4870">Penny Mercado</cx:pt>
          <cx:pt idx="4871">Peter Atkinson</cx:pt>
          <cx:pt idx="4872">Peter Bush</cx:pt>
          <cx:pt idx="4873">Peter Foster</cx:pt>
          <cx:pt idx="4874">Peter Frey</cx:pt>
          <cx:pt idx="4875">Peter Johnson</cx:pt>
          <cx:pt idx="4876">Peter Kim</cx:pt>
          <cx:pt idx="4877">Peter Moon</cx:pt>
          <cx:pt idx="4878">Peter Munoz</cx:pt>
          <cx:pt idx="4879">Peter Reid</cx:pt>
          <cx:pt idx="4880">Peter Roman</cx:pt>
          <cx:pt idx="4881">Peter Romero</cx:pt>
          <cx:pt idx="4882">Peter Roy</cx:pt>
          <cx:pt idx="4883">Peter Schmidt</cx:pt>
          <cx:pt idx="4884">Peter Wade</cx:pt>
          <cx:pt idx="4885">Philip Krueger</cx:pt>
          <cx:pt idx="4886">Philip Moore</cx:pt>
          <cx:pt idx="4887">Philip Short</cx:pt>
          <cx:pt idx="4888">Philip Silva</cx:pt>
          <cx:pt idx="4889">Phillip Bass</cx:pt>
          <cx:pt idx="4890">Phillip Cline</cx:pt>
          <cx:pt idx="4891">Phillip Coleman</cx:pt>
          <cx:pt idx="4892">Phillip Dominguez</cx:pt>
          <cx:pt idx="4893">Phillip Johnson</cx:pt>
          <cx:pt idx="4894">Phillip Martin</cx:pt>
          <cx:pt idx="4895">Phillip Maxwell</cx:pt>
          <cx:pt idx="4896">Phillip Ross</cx:pt>
          <cx:pt idx="4897">Phillip Vaughn</cx:pt>
          <cx:pt idx="4898">Phyllis Burns</cx:pt>
          <cx:pt idx="4899">Phyllis Foster</cx:pt>
          <cx:pt idx="4900">Phyllis Ware</cx:pt>
          <cx:pt idx="4901">Phyllis Wright</cx:pt>
          <cx:pt idx="4902">Preston Garner</cx:pt>
          <cx:pt idx="4903">Priscilla Cook</cx:pt>
          <cx:pt idx="4904">Priscilla Gonzalez</cx:pt>
          <cx:pt idx="4905">Priscilla Johnson</cx:pt>
          <cx:pt idx="4906">Priscilla Payne</cx:pt>
          <cx:pt idx="4907">Priscilla Wood</cx:pt>
          <cx:pt idx="4908">Rachel Aguilar</cx:pt>
          <cx:pt idx="4909">Rachel Allen</cx:pt>
          <cx:pt idx="4910">Rachel Chase</cx:pt>
          <cx:pt idx="4911">Rachel Chavez</cx:pt>
          <cx:pt idx="4912">Rachel Cox</cx:pt>
          <cx:pt idx="4913">Rachel Dixon</cx:pt>
          <cx:pt idx="4914">Rachel Garcia</cx:pt>
          <cx:pt idx="4915">Rachel Gillespie</cx:pt>
          <cx:pt idx="4916">Rachel Hart</cx:pt>
          <cx:pt idx="4917">Rachel Hernandez</cx:pt>
          <cx:pt idx="4918">Rachel James</cx:pt>
          <cx:pt idx="4919">Rachel Klein</cx:pt>
          <cx:pt idx="4920">Rachel Lee</cx:pt>
          <cx:pt idx="4921">Rachel Lewis</cx:pt>
          <cx:pt idx="4922">Rachel Mack</cx:pt>
          <cx:pt idx="4923">Rachel Marks</cx:pt>
          <cx:pt idx="4924">Rachel Martinez</cx:pt>
          <cx:pt idx="4925">Rachel Matthews</cx:pt>
          <cx:pt idx="4926">Rachel Miller</cx:pt>
          <cx:pt idx="4927">Rachel Moore</cx:pt>
          <cx:pt idx="4928">Rachel Mosley</cx:pt>
          <cx:pt idx="4929">Rachel Murphy</cx:pt>
          <cx:pt idx="4930">Rachel Parker</cx:pt>
          <cx:pt idx="4931">Rachel Quinn</cx:pt>
          <cx:pt idx="4932">Rachel Reed</cx:pt>
          <cx:pt idx="4933">Rachel Silva</cx:pt>
          <cx:pt idx="4934">Rachel Simmons</cx:pt>
          <cx:pt idx="4935">Rachel Smith</cx:pt>
          <cx:pt idx="4936">Rachel Stephens</cx:pt>
          <cx:pt idx="4937">Rachel Stewart</cx:pt>
          <cx:pt idx="4938">Rachel Sutton</cx:pt>
          <cx:pt idx="4939">Rachel Tran</cx:pt>
          <cx:pt idx="4940">Randall Ashley</cx:pt>
          <cx:pt idx="4941">Randall Garcia</cx:pt>
          <cx:pt idx="4942">Randall Jackson</cx:pt>
          <cx:pt idx="4943">Randall Morris</cx:pt>
          <cx:pt idx="4944">Randall Richards</cx:pt>
          <cx:pt idx="4945">Randall Robinson</cx:pt>
          <cx:pt idx="4946">Randall Willis</cx:pt>
          <cx:pt idx="4947">Randy Barnett</cx:pt>
          <cx:pt idx="4948">Randy Boyer</cx:pt>
          <cx:pt idx="4949">Randy Downs</cx:pt>
          <cx:pt idx="4950">Randy Ellis</cx:pt>
          <cx:pt idx="4951">Randy Evans</cx:pt>
          <cx:pt idx="4952">Randy Hansen</cx:pt>
          <cx:pt idx="4953">Randy Hicks</cx:pt>
          <cx:pt idx="4954">Randy Jones</cx:pt>
          <cx:pt idx="4955">Randy Juarez</cx:pt>
          <cx:pt idx="4956">Randy Matthews</cx:pt>
          <cx:pt idx="4957">Randy Parker</cx:pt>
          <cx:pt idx="4958">Randy Rice</cx:pt>
          <cx:pt idx="4959">Randy Scott</cx:pt>
          <cx:pt idx="4960">Randy Sparks</cx:pt>
          <cx:pt idx="4961">Randy Thomas</cx:pt>
          <cx:pt idx="4962">Randy Wheeler</cx:pt>
          <cx:pt idx="4963">Ray Gonzales</cx:pt>
          <cx:pt idx="4964">Raymond Dyer</cx:pt>
          <cx:pt idx="4965">Raymond Foster</cx:pt>
          <cx:pt idx="4966">Raymond Harris</cx:pt>
          <cx:pt idx="4967">Raymond Kennedy</cx:pt>
          <cx:pt idx="4968">Raymond Lee</cx:pt>
          <cx:pt idx="4969">Raymond Perkins</cx:pt>
          <cx:pt idx="4970">Raymond Stone</cx:pt>
          <cx:pt idx="4971">Raymond Wall</cx:pt>
          <cx:pt idx="4972">Raymond White</cx:pt>
          <cx:pt idx="4973">Raymond Wilson</cx:pt>
          <cx:pt idx="4974">Raymond Young</cx:pt>
          <cx:pt idx="4975">Rebecca Barry</cx:pt>
          <cx:pt idx="4976">Rebecca Bell</cx:pt>
          <cx:pt idx="4977">Rebecca Brown</cx:pt>
          <cx:pt idx="4978">Rebecca Davis</cx:pt>
          <cx:pt idx="4979">Rebecca Edwards</cx:pt>
          <cx:pt idx="4980">Rebecca Freeman</cx:pt>
          <cx:pt idx="4981">Rebecca Galvan</cx:pt>
          <cx:pt idx="4982">Rebecca Gonzalez</cx:pt>
          <cx:pt idx="4983">Rebecca Hensley</cx:pt>
          <cx:pt idx="4984">Rebecca James</cx:pt>
          <cx:pt idx="4985">Rebecca Medina</cx:pt>
          <cx:pt idx="4986">Rebecca Moore</cx:pt>
          <cx:pt idx="4987">Rebecca Morales</cx:pt>
          <cx:pt idx="4988">Rebecca Morgan</cx:pt>
          <cx:pt idx="4989">Rebecca Moss</cx:pt>
          <cx:pt idx="4990">Rebecca Murphy</cx:pt>
          <cx:pt idx="4991">Rebecca Pearson</cx:pt>
          <cx:pt idx="4992">Rebecca Potter</cx:pt>
          <cx:pt idx="4993">Rebecca Price</cx:pt>
          <cx:pt idx="4994">Rebecca Riggs</cx:pt>
          <cx:pt idx="4995">Rebecca Rosales</cx:pt>
          <cx:pt idx="4996">Rebecca Rubio</cx:pt>
          <cx:pt idx="4997">Rebecca Shannon</cx:pt>
          <cx:pt idx="4998">Rebecca Smith</cx:pt>
          <cx:pt idx="4999">Rebecca Vance</cx:pt>
          <cx:pt idx="5000">Rebecca Watson</cx:pt>
          <cx:pt idx="5001">Rebecca Woodard</cx:pt>
          <cx:pt idx="5002">Regina Brooks</cx:pt>
          <cx:pt idx="5003">Regina Gallegos</cx:pt>
          <cx:pt idx="5004">Regina Small</cx:pt>
          <cx:pt idx="5005">Regina Thomas</cx:pt>
          <cx:pt idx="5006">Regina White</cx:pt>
          <cx:pt idx="5007">Regina Young</cx:pt>
          <cx:pt idx="5008">Reginald Bennett</cx:pt>
          <cx:pt idx="5009">Reginald Cross</cx:pt>
          <cx:pt idx="5010">Reginald Kline</cx:pt>
          <cx:pt idx="5011">Reginald Perry</cx:pt>
          <cx:pt idx="5012">Renee Acevedo</cx:pt>
          <cx:pt idx="5013">Renee Fernandez</cx:pt>
          <cx:pt idx="5014">Renee Foster</cx:pt>
          <cx:pt idx="5015">Renee Lewis</cx:pt>
          <cx:pt idx="5016">Renee Medina</cx:pt>
          <cx:pt idx="5017">Renee Ortiz</cx:pt>
          <cx:pt idx="5018">Renee Ramirez</cx:pt>
          <cx:pt idx="5019">Renee Sanchez</cx:pt>
          <cx:pt idx="5020">Renee Vaughan</cx:pt>
          <cx:pt idx="5021">Renee Villanueva</cx:pt>
          <cx:pt idx="5022">Rhonda Beltran</cx:pt>
          <cx:pt idx="5023">Rhonda Burton</cx:pt>
          <cx:pt idx="5024">Rhonda Garrison</cx:pt>
          <cx:pt idx="5025">Rhonda Harris</cx:pt>
          <cx:pt idx="5026">Rhonda Haynes</cx:pt>
          <cx:pt idx="5027">Rhonda Hood</cx:pt>
          <cx:pt idx="5028">Rhonda Hudson</cx:pt>
          <cx:pt idx="5029">Rhonda Mcpherson</cx:pt>
          <cx:pt idx="5030">Rhonda Merritt</cx:pt>
          <cx:pt idx="5031">Rhonda Robertson</cx:pt>
          <cx:pt idx="5032">Rhonda Thompson</cx:pt>
          <cx:pt idx="5033">Rhonda Trevino</cx:pt>
          <cx:pt idx="5034">Rhonda Trujillo</cx:pt>
          <cx:pt idx="5035">Ricardo Buchanan</cx:pt>
          <cx:pt idx="5036">Ricardo Fleming</cx:pt>
          <cx:pt idx="5037">Ricardo Green</cx:pt>
          <cx:pt idx="5038">Ricardo Jones</cx:pt>
          <cx:pt idx="5039">Ricardo Sullivan</cx:pt>
          <cx:pt idx="5040">Ricardo Thomas</cx:pt>
          <cx:pt idx="5041">Richard Adams</cx:pt>
          <cx:pt idx="5042">Richard Alexander</cx:pt>
          <cx:pt idx="5043">Richard Banks</cx:pt>
          <cx:pt idx="5044">Richard Barnett</cx:pt>
          <cx:pt idx="5045">Richard Booth</cx:pt>
          <cx:pt idx="5046">Richard Brown</cx:pt>
          <cx:pt idx="5047">Richard Butler</cx:pt>
          <cx:pt idx="5048">Richard Carter</cx:pt>
          <cx:pt idx="5049">Richard Davis</cx:pt>
          <cx:pt idx="5050">Richard Evans</cx:pt>
          <cx:pt idx="5051">Richard Fox</cx:pt>
          <cx:pt idx="5052">Richard French</cx:pt>
          <cx:pt idx="5053">Richard Garza</cx:pt>
          <cx:pt idx="5054">Richard Gilbert</cx:pt>
          <cx:pt idx="5055">Richard Gomez</cx:pt>
          <cx:pt idx="5056">Richard Gonzales</cx:pt>
          <cx:pt idx="5057">Richard Gonzalez</cx:pt>
          <cx:pt idx="5058">Richard Green</cx:pt>
          <cx:pt idx="5059">Richard Griffith</cx:pt>
          <cx:pt idx="5060">Richard Hammond</cx:pt>
          <cx:pt idx="5061">Richard Hansen</cx:pt>
          <cx:pt idx="5062">Richard Hebert</cx:pt>
          <cx:pt idx="5063">Richard Huang</cx:pt>
          <cx:pt idx="5064">Richard Li</cx:pt>
          <cx:pt idx="5065">Richard Little</cx:pt>
          <cx:pt idx="5066">Richard Martin</cx:pt>
          <cx:pt idx="5067">Richard Martinez</cx:pt>
          <cx:pt idx="5068">Richard Medina</cx:pt>
          <cx:pt idx="5069">Richard Moreno</cx:pt>
          <cx:pt idx="5070">Richard Morrison</cx:pt>
          <cx:pt idx="5071">Richard Olson</cx:pt>
          <cx:pt idx="5072">Richard Patterson</cx:pt>
          <cx:pt idx="5073">Richard Perez</cx:pt>
          <cx:pt idx="5074">Richard Pham</cx:pt>
          <cx:pt idx="5075">Richard Phillips</cx:pt>
          <cx:pt idx="5076">Richard Powell</cx:pt>
          <cx:pt idx="5077">Richard Ray</cx:pt>
          <cx:pt idx="5078">Richard Roberson</cx:pt>
          <cx:pt idx="5079">Richard Ross</cx:pt>
          <cx:pt idx="5080">Richard Salazar</cx:pt>
          <cx:pt idx="5081">Richard Smith</cx:pt>
          <cx:pt idx="5082">Richard Thomas</cx:pt>
          <cx:pt idx="5083">Richard Torres</cx:pt>
          <cx:pt idx="5084">Richard Walker</cx:pt>
          <cx:pt idx="5085">Richard Wiley</cx:pt>
          <cx:pt idx="5086">Richard Williams</cx:pt>
          <cx:pt idx="5087">Richard Wilson</cx:pt>
          <cx:pt idx="5088">Richard Wright</cx:pt>
          <cx:pt idx="5089">Rick Gonzalez</cx:pt>
          <cx:pt idx="5090">Ricky Lang</cx:pt>
          <cx:pt idx="5091">Riley Mckenzie</cx:pt>
          <cx:pt idx="5092">Rita Reed</cx:pt>
          <cx:pt idx="5093">Robert Anderson</cx:pt>
          <cx:pt idx="5094">Robert Andrade</cx:pt>
          <cx:pt idx="5095">Robert Bailey</cx:pt>
          <cx:pt idx="5096">Robert Baird</cx:pt>
          <cx:pt idx="5097">Robert Barker</cx:pt>
          <cx:pt idx="5098">Robert Barrera</cx:pt>
          <cx:pt idx="5099">Robert Bautista</cx:pt>
          <cx:pt idx="5100">Robert Beard</cx:pt>
          <cx:pt idx="5101">Robert Blankenship</cx:pt>
          <cx:pt idx="5102">Robert Bradley</cx:pt>
          <cx:pt idx="5103">Robert Burns</cx:pt>
          <cx:pt idx="5104">Robert Butler</cx:pt>
          <cx:pt idx="5105">Robert Carlson</cx:pt>
          <cx:pt idx="5106">Robert Clark</cx:pt>
          <cx:pt idx="5107">Robert Cook</cx:pt>
          <cx:pt idx="5108">Robert Cox</cx:pt>
          <cx:pt idx="5109">Robert Dalton</cx:pt>
          <cx:pt idx="5110">Robert Daniel</cx:pt>
          <cx:pt idx="5111">Robert Davis</cx:pt>
          <cx:pt idx="5112">Robert Dawson</cx:pt>
          <cx:pt idx="5113">Robert Dickson</cx:pt>
          <cx:pt idx="5114">Robert Dorsey</cx:pt>
          <cx:pt idx="5115">Robert Edwards</cx:pt>
          <cx:pt idx="5116">Robert Gardner</cx:pt>
          <cx:pt idx="5117">Robert Garner</cx:pt>
          <cx:pt idx="5118">Robert George</cx:pt>
          <cx:pt idx="5119">Robert Gonzalez</cx:pt>
          <cx:pt idx="5120">Robert Gould</cx:pt>
          <cx:pt idx="5121">Robert Hall</cx:pt>
          <cx:pt idx="5122">Robert Hamilton</cx:pt>
          <cx:pt idx="5123">Robert Hammond</cx:pt>
          <cx:pt idx="5124">Robert Hampton</cx:pt>
          <cx:pt idx="5125">Robert Hernandez</cx:pt>
          <cx:pt idx="5126">Robert Hill</cx:pt>
          <cx:pt idx="5127">Robert Hobbs</cx:pt>
          <cx:pt idx="5128">Robert Hodges</cx:pt>
          <cx:pt idx="5129">Robert Huffman</cx:pt>
          <cx:pt idx="5130">Robert Hunt</cx:pt>
          <cx:pt idx="5131">Robert Jenkins</cx:pt>
          <cx:pt idx="5132">Robert Jensen</cx:pt>
          <cx:pt idx="5133">Robert Johnston</cx:pt>
          <cx:pt idx="5134">Robert Jones</cx:pt>
          <cx:pt idx="5135">Robert Kaiser</cx:pt>
          <cx:pt idx="5136">Robert Kelley</cx:pt>
          <cx:pt idx="5137">Robert Knight</cx:pt>
          <cx:pt idx="5138">Robert Lang</cx:pt>
          <cx:pt idx="5139">Robert Larson</cx:pt>
          <cx:pt idx="5140">Robert Lester</cx:pt>
          <cx:pt idx="5141">Robert Long</cx:pt>
          <cx:pt idx="5142">Robert Lucas</cx:pt>
          <cx:pt idx="5143">Robert Martin</cx:pt>
          <cx:pt idx="5144">Robert Mathews</cx:pt>
          <cx:pt idx="5145">Robert Matthews</cx:pt>
          <cx:pt idx="5146">Robert May</cx:pt>
          <cx:pt idx="5147">Robert Mckay</cx:pt>
          <cx:pt idx="5148">Robert Miller</cx:pt>
          <cx:pt idx="5149">Robert Mitchell</cx:pt>
          <cx:pt idx="5150">Robert Murphy</cx:pt>
          <cx:pt idx="5151">Robert Nelson</cx:pt>
          <cx:pt idx="5152">Robert Newman</cx:pt>
          <cx:pt idx="5153">Robert Pace</cx:pt>
          <cx:pt idx="5154">Robert Park</cx:pt>
          <cx:pt idx="5155">Robert Richards</cx:pt>
          <cx:pt idx="5156">Robert Richardson</cx:pt>
          <cx:pt idx="5157">Robert Rivera</cx:pt>
          <cx:pt idx="5158">Robert Rodriguez</cx:pt>
          <cx:pt idx="5159">Robert Romero</cx:pt>
          <cx:pt idx="5160">Robert Russell</cx:pt>
          <cx:pt idx="5161">Robert Schultz</cx:pt>
          <cx:pt idx="5162">Robert Serrano</cx:pt>
          <cx:pt idx="5163">Robert Sims</cx:pt>
          <cx:pt idx="5164">Robert Smith</cx:pt>
          <cx:pt idx="5165">Robert Stark</cx:pt>
          <cx:pt idx="5166">Robert Thomas</cx:pt>
          <cx:pt idx="5167">Robert Thornton</cx:pt>
          <cx:pt idx="5168">Robert Torres</cx:pt>
          <cx:pt idx="5169">Robert Valenzuela</cx:pt>
          <cx:pt idx="5170">Robert Walters</cx:pt>
          <cx:pt idx="5171">Robert West</cx:pt>
          <cx:pt idx="5172">Robert Williams</cx:pt>
          <cx:pt idx="5173">Robert Wright</cx:pt>
          <cx:pt idx="5174">Roberta Duran</cx:pt>
          <cx:pt idx="5175">Roberta Richard</cx:pt>
          <cx:pt idx="5176">Roberto Sosa</cx:pt>
          <cx:pt idx="5177">Robin Carson</cx:pt>
          <cx:pt idx="5178">Robin Garrett</cx:pt>
          <cx:pt idx="5179">Robin Hall</cx:pt>
          <cx:pt idx="5180">Robin Harris</cx:pt>
          <cx:pt idx="5181">Robin Jones</cx:pt>
          <cx:pt idx="5182">Robin Mccann</cx:pt>
          <cx:pt idx="5183">Robin Nelson</cx:pt>
          <cx:pt idx="5184">Robin Perkins</cx:pt>
          <cx:pt idx="5185">Robin Rojas</cx:pt>
          <cx:pt idx="5186">Robin Ruiz</cx:pt>
          <cx:pt idx="5187">Robin Salazar</cx:pt>
          <cx:pt idx="5188">Robin White</cx:pt>
          <cx:pt idx="5189">Robyn Avery</cx:pt>
          <cx:pt idx="5190">Robyn Berry</cx:pt>
          <cx:pt idx="5191">Rodney Lopez</cx:pt>
          <cx:pt idx="5192">Rodney Rose</cx:pt>
          <cx:pt idx="5193">Rodney Smith</cx:pt>
          <cx:pt idx="5194">Rodney Sparks</cx:pt>
          <cx:pt idx="5195">Rodney Walker</cx:pt>
          <cx:pt idx="5196">Rodney Wright</cx:pt>
          <cx:pt idx="5197">Roger Alvarado</cx:pt>
          <cx:pt idx="5198">Roger Delgado</cx:pt>
          <cx:pt idx="5199">Roger Howard</cx:pt>
          <cx:pt idx="5200">Roger Johnson</cx:pt>
          <cx:pt idx="5201">Roger Jones</cx:pt>
          <cx:pt idx="5202">Roger Peters</cx:pt>
          <cx:pt idx="5203">Roger Santiago</cx:pt>
          <cx:pt idx="5204">Roger Soto</cx:pt>
          <cx:pt idx="5205">Roger Taylor</cx:pt>
          <cx:pt idx="5206">Roger Watkins</cx:pt>
          <cx:pt idx="5207">Ronald Aguirre</cx:pt>
          <cx:pt idx="5208">Ronald Armstrong</cx:pt>
          <cx:pt idx="5209">Ronald Barnes</cx:pt>
          <cx:pt idx="5210">Ronald Chavez</cx:pt>
          <cx:pt idx="5211">Ronald Clark</cx:pt>
          <cx:pt idx="5212">Ronald Daniels</cx:pt>
          <cx:pt idx="5213">Ronald Garrett</cx:pt>
          <cx:pt idx="5214">Ronald Hahn</cx:pt>
          <cx:pt idx="5215">Ronald Jones</cx:pt>
          <cx:pt idx="5216">Ronald Lee</cx:pt>
          <cx:pt idx="5217">Ronald Miles</cx:pt>
          <cx:pt idx="5218">Ronald Morris</cx:pt>
          <cx:pt idx="5219">Ronald Nelson</cx:pt>
          <cx:pt idx="5220">Ronald Perez</cx:pt>
          <cx:pt idx="5221">Ronald Peterson</cx:pt>
          <cx:pt idx="5222">Ronald Potts</cx:pt>
          <cx:pt idx="5223">Ronald Prince</cx:pt>
          <cx:pt idx="5224">Ronald Stevenson</cx:pt>
          <cx:pt idx="5225">Ronald Vaughn</cx:pt>
          <cx:pt idx="5226">Ronald Washington</cx:pt>
          <cx:pt idx="5227">Ronnie Bowman</cx:pt>
          <cx:pt idx="5228">Ronnie Caldwell</cx:pt>
          <cx:pt idx="5229">Ronnie Chavez</cx:pt>
          <cx:pt idx="5230">Ronnie Higgins</cx:pt>
          <cx:pt idx="5231">Ronnie Lee</cx:pt>
          <cx:pt idx="5232">Ronnie Murray</cx:pt>
          <cx:pt idx="5233">Ronnie Smith</cx:pt>
          <cx:pt idx="5234">Rose Hansen</cx:pt>
          <cx:pt idx="5235">Roy Hudson</cx:pt>
          <cx:pt idx="5236">Roy Long</cx:pt>
          <cx:pt idx="5237">Roy Williams</cx:pt>
          <cx:pt idx="5238">Ruben Lloyd</cx:pt>
          <cx:pt idx="5239">Russell Barry</cx:pt>
          <cx:pt idx="5240">Russell Bradley</cx:pt>
          <cx:pt idx="5241">Russell Holmes</cx:pt>
          <cx:pt idx="5242">Russell Meyer</cx:pt>
          <cx:pt idx="5243">Russell Nelson</cx:pt>
          <cx:pt idx="5244">Russell Smith</cx:pt>
          <cx:pt idx="5245">Russell Washington</cx:pt>
          <cx:pt idx="5246">Ruth Brown</cx:pt>
          <cx:pt idx="5247">Ruth Conrad</cx:pt>
          <cx:pt idx="5248">Ryan Arnold</cx:pt>
          <cx:pt idx="5249">Ryan Ball</cx:pt>
          <cx:pt idx="5250">Ryan Banks</cx:pt>
          <cx:pt idx="5251">Ryan Bennett</cx:pt>
          <cx:pt idx="5252">Ryan Brennan</cx:pt>
          <cx:pt idx="5253">Ryan Brooks</cx:pt>
          <cx:pt idx="5254">Ryan Buckley</cx:pt>
          <cx:pt idx="5255">Ryan Campos</cx:pt>
          <cx:pt idx="5256">Ryan Chung</cx:pt>
          <cx:pt idx="5257">Ryan Church</cx:pt>
          <cx:pt idx="5258">Ryan Dawson</cx:pt>
          <cx:pt idx="5259">Ryan Day</cx:pt>
          <cx:pt idx="5260">Ryan Dean</cx:pt>
          <cx:pt idx="5261">Ryan Dixon</cx:pt>
          <cx:pt idx="5262">Ryan Evans</cx:pt>
          <cx:pt idx="5263">Ryan Fisher</cx:pt>
          <cx:pt idx="5264">Ryan Garcia</cx:pt>
          <cx:pt idx="5265">Ryan Harris</cx:pt>
          <cx:pt idx="5266">Ryan Hendricks</cx:pt>
          <cx:pt idx="5267">Ryan Hodge</cx:pt>
          <cx:pt idx="5268">Ryan Huff</cx:pt>
          <cx:pt idx="5269">Ryan Hutchinson</cx:pt>
          <cx:pt idx="5270">Ryan Jackson</cx:pt>
          <cx:pt idx="5271">Ryan Johnson</cx:pt>
          <cx:pt idx="5272">Ryan Jones</cx:pt>
          <cx:pt idx="5273">Ryan Kane</cx:pt>
          <cx:pt idx="5274">Ryan Lewis</cx:pt>
          <cx:pt idx="5275">Ryan Lynch</cx:pt>
          <cx:pt idx="5276">Ryan Mcdonald</cx:pt>
          <cx:pt idx="5277">Ryan Merritt</cx:pt>
          <cx:pt idx="5278">Ryan Moody</cx:pt>
          <cx:pt idx="5279">Ryan Nichols</cx:pt>
          <cx:pt idx="5280">Ryan Pena</cx:pt>
          <cx:pt idx="5281">Ryan Peterson</cx:pt>
          <cx:pt idx="5282">Ryan Powell</cx:pt>
          <cx:pt idx="5283">Ryan Rangel</cx:pt>
          <cx:pt idx="5284">Ryan Robertson</cx:pt>
          <cx:pt idx="5285">Ryan Rollins</cx:pt>
          <cx:pt idx="5286">Ryan Rush</cx:pt>
          <cx:pt idx="5287">Ryan Schmidt</cx:pt>
          <cx:pt idx="5288">Ryan Wall</cx:pt>
          <cx:pt idx="5289">Ryan Wallace</cx:pt>
          <cx:pt idx="5290">Ryan Watson</cx:pt>
          <cx:pt idx="5291">Ryan White</cx:pt>
          <cx:pt idx="5292">Ryan Wilson</cx:pt>
          <cx:pt idx="5293">Ryan Yates</cx:pt>
          <cx:pt idx="5294">Sabrina Chan</cx:pt>
          <cx:pt idx="5295">Sabrina Hernandez</cx:pt>
          <cx:pt idx="5296">Sabrina Nelson</cx:pt>
          <cx:pt idx="5297">Sabrina Robinson</cx:pt>
          <cx:pt idx="5298">Sabrina Stewart</cx:pt>
          <cx:pt idx="5299">Sabrina Wright</cx:pt>
          <cx:pt idx="5300">Samantha Anderson</cx:pt>
          <cx:pt idx="5301">Samantha Burns</cx:pt>
          <cx:pt idx="5302">Samantha Cardenas</cx:pt>
          <cx:pt idx="5303">Samantha Cook</cx:pt>
          <cx:pt idx="5304">Samantha Dennis</cx:pt>
          <cx:pt idx="5305">Samantha Duncan</cx:pt>
          <cx:pt idx="5306">Samantha Ellis</cx:pt>
          <cx:pt idx="5307">Samantha Fisher</cx:pt>
          <cx:pt idx="5308">Samantha Freeman</cx:pt>
          <cx:pt idx="5309">Samantha Gallagher</cx:pt>
          <cx:pt idx="5310">Samantha Gonzalez</cx:pt>
          <cx:pt idx="5311">Samantha Gordon</cx:pt>
          <cx:pt idx="5312">Samantha Griffin</cx:pt>
          <cx:pt idx="5313">Samantha Hughes</cx:pt>
          <cx:pt idx="5314">Samantha Jenkins</cx:pt>
          <cx:pt idx="5315">Samantha Johnson</cx:pt>
          <cx:pt idx="5316">Samantha King</cx:pt>
          <cx:pt idx="5317">Samantha Mora</cx:pt>
          <cx:pt idx="5318">Samantha Parker</cx:pt>
          <cx:pt idx="5319">Samantha Rice</cx:pt>
          <cx:pt idx="5320">Samantha Richards</cx:pt>
          <cx:pt idx="5321">Samantha Terrell</cx:pt>
          <cx:pt idx="5322">Samantha Tucker</cx:pt>
          <cx:pt idx="5323">Samantha Vasquez</cx:pt>
          <cx:pt idx="5324">Samantha Vega</cx:pt>
          <cx:pt idx="5325">Samantha Wells</cx:pt>
          <cx:pt idx="5326">Samantha Wyatt</cx:pt>
          <cx:pt idx="5327">Samantha Young</cx:pt>
          <cx:pt idx="5328">Samantha Zimmerman</cx:pt>
          <cx:pt idx="5329">Samuel Garcia</cx:pt>
          <cx:pt idx="5330">Samuel Kramer</cx:pt>
          <cx:pt idx="5331">Samuel Mcdonald</cx:pt>
          <cx:pt idx="5332">Samuel Mercer</cx:pt>
          <cx:pt idx="5333">Samuel Miller</cx:pt>
          <cx:pt idx="5334">Samuel Osborn</cx:pt>
          <cx:pt idx="5335">Samuel Pham</cx:pt>
          <cx:pt idx="5336">Samuel Roberts</cx:pt>
          <cx:pt idx="5337">Samuel Sutton</cx:pt>
          <cx:pt idx="5338">Samuel Townsend</cx:pt>
          <cx:pt idx="5339">Samuel White</cx:pt>
          <cx:pt idx="5340">Sandra Beard</cx:pt>
          <cx:pt idx="5341">Sandra Clark</cx:pt>
          <cx:pt idx="5342">Sandra Colon</cx:pt>
          <cx:pt idx="5343">Sandra Duran</cx:pt>
          <cx:pt idx="5344">Sandra Garcia</cx:pt>
          <cx:pt idx="5345">Sandra Gomez</cx:pt>
          <cx:pt idx="5346">Sandra Hancock</cx:pt>
          <cx:pt idx="5347">Sandra Hendricks</cx:pt>
          <cx:pt idx="5348">Sandra Herring</cx:pt>
          <cx:pt idx="5349">Sandra Ingram</cx:pt>
          <cx:pt idx="5350">Sandra Keller</cx:pt>
          <cx:pt idx="5351">Sandra Miller</cx:pt>
          <cx:pt idx="5352">Sandra Orr</cx:pt>
          <cx:pt idx="5353">Sandra Parker</cx:pt>
          <cx:pt idx="5354">Sandra Ramirez</cx:pt>
          <cx:pt idx="5355">Sandra Robinson</cx:pt>
          <cx:pt idx="5356">Sandra Rodriguez</cx:pt>
          <cx:pt idx="5357">Sandra Shannon</cx:pt>
          <cx:pt idx="5358">Sandra Watson</cx:pt>
          <cx:pt idx="5359">Sandra Williams</cx:pt>
          <cx:pt idx="5360">Sara Armstrong</cx:pt>
          <cx:pt idx="5361">Sara Fernandez</cx:pt>
          <cx:pt idx="5362">Sara Ford</cx:pt>
          <cx:pt idx="5363">Sara Greer</cx:pt>
          <cx:pt idx="5364">Sara Hicks</cx:pt>
          <cx:pt idx="5365">Sara Meadows</cx:pt>
          <cx:pt idx="5366">Sara Mitchell</cx:pt>
          <cx:pt idx="5367">Sara Moreno</cx:pt>
          <cx:pt idx="5368">Sara Mullins</cx:pt>
          <cx:pt idx="5369">Sara Obrien</cx:pt>
          <cx:pt idx="5370">Sara Palmer</cx:pt>
          <cx:pt idx="5371">Sara Pena</cx:pt>
          <cx:pt idx="5372">Sara Phillips</cx:pt>
          <cx:pt idx="5373">Sara Pineda</cx:pt>
          <cx:pt idx="5374">Sara Rush</cx:pt>
          <cx:pt idx="5375">Sara Sanders</cx:pt>
          <cx:pt idx="5376">Sara Savage</cx:pt>
          <cx:pt idx="5377">Sara Simon</cx:pt>
          <cx:pt idx="5378">Sara Vasquez</cx:pt>
          <cx:pt idx="5379">Sara Watkins</cx:pt>
          <cx:pt idx="5380">Sara Wright</cx:pt>
          <cx:pt idx="5381">Sarah Anderson</cx:pt>
          <cx:pt idx="5382">Sarah Baker</cx:pt>
          <cx:pt idx="5383">Sarah Bean</cx:pt>
          <cx:pt idx="5384">Sarah Black</cx:pt>
          <cx:pt idx="5385">Sarah Brown</cx:pt>
          <cx:pt idx="5386">Sarah Carlson</cx:pt>
          <cx:pt idx="5387">Sarah Carter</cx:pt>
          <cx:pt idx="5388">Sarah Duran</cx:pt>
          <cx:pt idx="5389">Sarah Escobar</cx:pt>
          <cx:pt idx="5390">Sarah Farmer</cx:pt>
          <cx:pt idx="5391">Sarah Gibbs</cx:pt>
          <cx:pt idx="5392">Sarah Gill</cx:pt>
          <cx:pt idx="5393">Sarah Guzman</cx:pt>
          <cx:pt idx="5394">Sarah Hahn</cx:pt>
          <cx:pt idx="5395">Sarah Hamilton</cx:pt>
          <cx:pt idx="5396">Sarah Hickman</cx:pt>
          <cx:pt idx="5397">Sarah Jackson</cx:pt>
          <cx:pt idx="5398">Sarah James</cx:pt>
          <cx:pt idx="5399">Sarah Jensen</cx:pt>
          <cx:pt idx="5400">Sarah Jordan</cx:pt>
          <cx:pt idx="5401">Sarah Knight</cx:pt>
          <cx:pt idx="5402">Sarah Lopez</cx:pt>
          <cx:pt idx="5403">Sarah Lucero</cx:pt>
          <cx:pt idx="5404">Sarah Martin</cx:pt>
          <cx:pt idx="5405">Sarah May</cx:pt>
          <cx:pt idx="5406">Sarah Mcgee</cx:pt>
          <cx:pt idx="5407">Sarah Medina</cx:pt>
          <cx:pt idx="5408">Sarah Moreno</cx:pt>
          <cx:pt idx="5409">Sarah Morrow</cx:pt>
          <cx:pt idx="5410">Sarah Nelson</cx:pt>
          <cx:pt idx="5411">Sarah Nguyen</cx:pt>
          <cx:pt idx="5412">Sarah Palmer</cx:pt>
          <cx:pt idx="5413">Sarah Ross</cx:pt>
          <cx:pt idx="5414">Sarah Russell</cx:pt>
          <cx:pt idx="5415">Sarah Santana</cx:pt>
          <cx:pt idx="5416">Sarah Smith</cx:pt>
          <cx:pt idx="5417">Sarah Taylor</cx:pt>
          <cx:pt idx="5418">Sarah Wheeler</cx:pt>
          <cx:pt idx="5419">Sarah Whitaker</cx:pt>
          <cx:pt idx="5420">Savannah Huynh</cx:pt>
          <cx:pt idx="5421">Savannah Martinez</cx:pt>
          <cx:pt idx="5422">Savannah Weaver</cx:pt>
          <cx:pt idx="5423">Scott Anderson</cx:pt>
          <cx:pt idx="5424">Scott Austin</cx:pt>
          <cx:pt idx="5425">Scott Barrett</cx:pt>
          <cx:pt idx="5426">Scott Butler</cx:pt>
          <cx:pt idx="5427">Scott Campbell</cx:pt>
          <cx:pt idx="5428">Scott Carr</cx:pt>
          <cx:pt idx="5429">Scott Chambers</cx:pt>
          <cx:pt idx="5430">Scott Clark</cx:pt>
          <cx:pt idx="5431">Scott Curtis</cx:pt>
          <cx:pt idx="5432">Scott George</cx:pt>
          <cx:pt idx="5433">Scott Gilbert</cx:pt>
          <cx:pt idx="5434">Scott Hernandez</cx:pt>
          <cx:pt idx="5435">Scott Martinez</cx:pt>
          <cx:pt idx="5436">Scott Molina</cx:pt>
          <cx:pt idx="5437">Scott Nunez</cx:pt>
          <cx:pt idx="5438">Scott Padilla</cx:pt>
          <cx:pt idx="5439">Scott Peck</cx:pt>
          <cx:pt idx="5440">Scott Perkins</cx:pt>
          <cx:pt idx="5441">Scott Richardson</cx:pt>
          <cx:pt idx="5442">Scott Rodriguez</cx:pt>
          <cx:pt idx="5443">Scott Schultz</cx:pt>
          <cx:pt idx="5444">Scott Simpson</cx:pt>
          <cx:pt idx="5445">Scott Solis</cx:pt>
          <cx:pt idx="5446">Scott Terry</cx:pt>
          <cx:pt idx="5447">Scott Vance</cx:pt>
          <cx:pt idx="5448">Scott Werner</cx:pt>
          <cx:pt idx="5449">Scott Wood</cx:pt>
          <cx:pt idx="5450">Scott Zimmerman</cx:pt>
          <cx:pt idx="5451">Sean Clayton</cx:pt>
          <cx:pt idx="5452">Sean Duke</cx:pt>
          <cx:pt idx="5453">Sean Gray</cx:pt>
          <cx:pt idx="5454">Sean Hatfield</cx:pt>
          <cx:pt idx="5455">Sean Hernandez</cx:pt>
          <cx:pt idx="5456">Sean Hunter</cx:pt>
          <cx:pt idx="5457">Sean Jones</cx:pt>
          <cx:pt idx="5458">Sean Larson</cx:pt>
          <cx:pt idx="5459">Sean Martinez</cx:pt>
          <cx:pt idx="5460">Sean Mcgee</cx:pt>
          <cx:pt idx="5461">Sean Miller</cx:pt>
          <cx:pt idx="5462">Sean Montoya</cx:pt>
          <cx:pt idx="5463">Sean Reynolds</cx:pt>
          <cx:pt idx="5464">Sean Rhodes</cx:pt>
          <cx:pt idx="5465">Sean Robinson</cx:pt>
          <cx:pt idx="5466">Sean Romero</cx:pt>
          <cx:pt idx="5467">Sean Stewart</cx:pt>
          <cx:pt idx="5468">Sean Thomas</cx:pt>
          <cx:pt idx="5469">Sean Vincent</cx:pt>
          <cx:pt idx="5470">Sean Ward</cx:pt>
          <cx:pt idx="5471">Sean Wheeler</cx:pt>
          <cx:pt idx="5472">Selena Beck</cx:pt>
          <cx:pt idx="5473">Selena Lynn</cx:pt>
          <cx:pt idx="5474">Selena Steele</cx:pt>
          <cx:pt idx="5475">Sergio Evans</cx:pt>
          <cx:pt idx="5476">Sergio Fowler</cx:pt>
          <cx:pt idx="5477">Sergio Hanna</cx:pt>
          <cx:pt idx="5478">Seth Carter</cx:pt>
          <cx:pt idx="5479">Seth Turner</cx:pt>
          <cx:pt idx="5480">Shane Carr</cx:pt>
          <cx:pt idx="5481">Shane Garcia</cx:pt>
          <cx:pt idx="5482">Shane Hall</cx:pt>
          <cx:pt idx="5483">Shane Hopkins</cx:pt>
          <cx:pt idx="5484">Shane Myers</cx:pt>
          <cx:pt idx="5485">Shane Simpson</cx:pt>
          <cx:pt idx="5486">Shane Thornton</cx:pt>
          <cx:pt idx="5487">Shane Williams</cx:pt>
          <cx:pt idx="5488">Shannon Anderson</cx:pt>
          <cx:pt idx="5489">Shannon Black</cx:pt>
          <cx:pt idx="5490">Shannon Burns</cx:pt>
          <cx:pt idx="5491">Shannon Fisher</cx:pt>
          <cx:pt idx="5492">Shannon Flores</cx:pt>
          <cx:pt idx="5493">Shannon Galvan</cx:pt>
          <cx:pt idx="5494">Shannon Griffin</cx:pt>
          <cx:pt idx="5495">Shannon Martinez</cx:pt>
          <cx:pt idx="5496">Shannon Price</cx:pt>
          <cx:pt idx="5497">Shannon Ramos</cx:pt>
          <cx:pt idx="5498">Shannon Randall</cx:pt>
          <cx:pt idx="5499">Shannon Rodriguez</cx:pt>
          <cx:pt idx="5500">Shannon Russo</cx:pt>
          <cx:pt idx="5501">Shannon Solomon</cx:pt>
          <cx:pt idx="5502">Shannon Sullivan</cx:pt>
          <cx:pt idx="5503">Shannon Thomas</cx:pt>
          <cx:pt idx="5504">Shannon Thompson</cx:pt>
          <cx:pt idx="5505">Shannon Waters</cx:pt>
          <cx:pt idx="5506">Shannon Watson</cx:pt>
          <cx:pt idx="5507">Shannon Whitaker</cx:pt>
          <cx:pt idx="5508">Shari Johnson</cx:pt>
          <cx:pt idx="5509">Sharon Bentley</cx:pt>
          <cx:pt idx="5510">Sharon Brown</cx:pt>
          <cx:pt idx="5511">Sharon Edwards</cx:pt>
          <cx:pt idx="5512">Sharon Evans</cx:pt>
          <cx:pt idx="5513">Sharon James</cx:pt>
          <cx:pt idx="5514">Sharon Jones</cx:pt>
          <cx:pt idx="5515">Sharon Lee</cx:pt>
          <cx:pt idx="5516">Sharon Lindsey</cx:pt>
          <cx:pt idx="5517">Sharon Moon</cx:pt>
          <cx:pt idx="5518">Sharon Peterson</cx:pt>
          <cx:pt idx="5519">Sharon Scott</cx:pt>
          <cx:pt idx="5520">Sharon Shaw</cx:pt>
          <cx:pt idx="5521">Sharon Shepherd</cx:pt>
          <cx:pt idx="5522">Sharon Singh</cx:pt>
          <cx:pt idx="5523">Sharon Watkins</cx:pt>
          <cx:pt idx="5524">Sharon Winters</cx:pt>
          <cx:pt idx="5525">Shawn Anthony</cx:pt>
          <cx:pt idx="5526">Shawn Gibson</cx:pt>
          <cx:pt idx="5527">Shawn Goodwin</cx:pt>
          <cx:pt idx="5528">Shawn Harris</cx:pt>
          <cx:pt idx="5529">Shawn Howard</cx:pt>
          <cx:pt idx="5530">Shawn Johnson</cx:pt>
          <cx:pt idx="5531">Shawn Martin</cx:pt>
          <cx:pt idx="5532">Shawn Martinez</cx:pt>
          <cx:pt idx="5533">Shawn Morton</cx:pt>
          <cx:pt idx="5534">Shawn Rangel</cx:pt>
          <cx:pt idx="5535">Shawn Richardson</cx:pt>
          <cx:pt idx="5536">Shawn Robinson</cx:pt>
          <cx:pt idx="5537">Shawn Thomas</cx:pt>
          <cx:pt idx="5538">Shawn Walker</cx:pt>
          <cx:pt idx="5539">Shawn Webster</cx:pt>
          <cx:pt idx="5540">Shawn Wilson</cx:pt>
          <cx:pt idx="5541">Shawn Wood</cx:pt>
          <cx:pt idx="5542">Shawna Escobar</cx:pt>
          <cx:pt idx="5543">Sheila Carr</cx:pt>
          <cx:pt idx="5544">Sheila Drake</cx:pt>
          <cx:pt idx="5545">Sheila Hernandez</cx:pt>
          <cx:pt idx="5546">Sheila Lin</cx:pt>
          <cx:pt idx="5547">Sheila Mcmahon</cx:pt>
          <cx:pt idx="5548">Sheila Petersen</cx:pt>
          <cx:pt idx="5549">Sheila Ross</cx:pt>
          <cx:pt idx="5550">Sheila Sanchez</cx:pt>
          <cx:pt idx="5551">Shelby Lee</cx:pt>
          <cx:pt idx="5552">Shelby Lewis</cx:pt>
          <cx:pt idx="5553">Shelby Macdonald</cx:pt>
          <cx:pt idx="5554">Shelby Moore</cx:pt>
          <cx:pt idx="5555">Shelia Rivera</cx:pt>
          <cx:pt idx="5556">Shelia Spencer</cx:pt>
          <cx:pt idx="5557">Shelley Henry</cx:pt>
          <cx:pt idx="5558">Shelley Schroeder</cx:pt>
          <cx:pt idx="5559">Shelley Williams</cx:pt>
          <cx:pt idx="5560">Shelley Wright</cx:pt>
          <cx:pt idx="5561">Shelly Bennett</cx:pt>
          <cx:pt idx="5562">Shelly Boyle</cx:pt>
          <cx:pt idx="5563">Shelly Fowler</cx:pt>
          <cx:pt idx="5564">Shelly Gonzalez</cx:pt>
          <cx:pt idx="5565">Shelly Kennedy</cx:pt>
          <cx:pt idx="5566">Shelly Reed</cx:pt>
          <cx:pt idx="5567">Shelly Salazar</cx:pt>
          <cx:pt idx="5568">Shelly Smith</cx:pt>
          <cx:pt idx="5569">Sheri Davenport</cx:pt>
          <cx:pt idx="5570">Sheri Montgomery</cx:pt>
          <cx:pt idx="5571">Sheri Owen</cx:pt>
          <cx:pt idx="5572">Sheri Taylor</cx:pt>
          <cx:pt idx="5573">Sherri Wright</cx:pt>
          <cx:pt idx="5574">Sherry Boyer</cx:pt>
          <cx:pt idx="5575">Sherry Bradley</cx:pt>
          <cx:pt idx="5576">Sherry Burch</cx:pt>
          <cx:pt idx="5577">Sherry Evans</cx:pt>
          <cx:pt idx="5578">Sherry Ford</cx:pt>
          <cx:pt idx="5579">Sherry Holland</cx:pt>
          <cx:pt idx="5580">Sherry Livingston</cx:pt>
          <cx:pt idx="5581">Sherry Mercado</cx:pt>
          <cx:pt idx="5582">Sherry Robertson</cx:pt>
          <cx:pt idx="5583">Sherry Stout</cx:pt>
          <cx:pt idx="5584">Sheryl Norton</cx:pt>
          <cx:pt idx="5585">Shirley Elliott</cx:pt>
          <cx:pt idx="5586">Shirley Morales</cx:pt>
          <cx:pt idx="5587">Sierra Moore</cx:pt>
          <cx:pt idx="5588">Sierra Simpson</cx:pt>
          <cx:pt idx="5589">Sierra Taylor</cx:pt>
          <cx:pt idx="5590">Sonia Russell</cx:pt>
          <cx:pt idx="5591">Sonya Goodwin</cx:pt>
          <cx:pt idx="5592">Sonya Owen</cx:pt>
          <cx:pt idx="5593">Sonya Weeks</cx:pt>
          <cx:pt idx="5594">Sophia Adams</cx:pt>
          <cx:pt idx="5595">Sophia Hernandez</cx:pt>
          <cx:pt idx="5596">Spencer Baker</cx:pt>
          <cx:pt idx="5597">Spencer Greer</cx:pt>
          <cx:pt idx="5598">Spencer Malone</cx:pt>
          <cx:pt idx="5599">Spencer Mejia</cx:pt>
          <cx:pt idx="5600">Spencer Williams</cx:pt>
          <cx:pt idx="5601">Stacey Collier</cx:pt>
          <cx:pt idx="5602">Stacey Meza</cx:pt>
          <cx:pt idx="5603">Stacey Murphy</cx:pt>
          <cx:pt idx="5604">Stacey Robinson</cx:pt>
          <cx:pt idx="5605">Stacey Wagner</cx:pt>
          <cx:pt idx="5606">Stacey Wilkinson</cx:pt>
          <cx:pt idx="5607">Stacey Williams</cx:pt>
          <cx:pt idx="5608">Stacie Avila</cx:pt>
          <cx:pt idx="5609">Stacie Hall</cx:pt>
          <cx:pt idx="5610">Stacie Smith</cx:pt>
          <cx:pt idx="5611">Stacy Allen</cx:pt>
          <cx:pt idx="5612">Stacy Clark</cx:pt>
          <cx:pt idx="5613">Stacy Davis</cx:pt>
          <cx:pt idx="5614">Stacy Mccall</cx:pt>
          <cx:pt idx="5615">Stacy Mcintosh</cx:pt>
          <cx:pt idx="5616">Stacy Rios</cx:pt>
          <cx:pt idx="5617">Stacy Santana</cx:pt>
          <cx:pt idx="5618">Stacy Williams</cx:pt>
          <cx:pt idx="5619">Stephanie Anderson</cx:pt>
          <cx:pt idx="5620">Stephanie Avila</cx:pt>
          <cx:pt idx="5621">Stephanie Baker</cx:pt>
          <cx:pt idx="5622">Stephanie Booth</cx:pt>
          <cx:pt idx="5623">Stephanie Burgess</cx:pt>
          <cx:pt idx="5624">Stephanie Clark</cx:pt>
          <cx:pt idx="5625">Stephanie Cole</cx:pt>
          <cx:pt idx="5626">Stephanie Colon</cx:pt>
          <cx:pt idx="5627">Stephanie Davidson</cx:pt>
          <cx:pt idx="5628">Stephanie Flowers</cx:pt>
          <cx:pt idx="5629">Stephanie Frye</cx:pt>
          <cx:pt idx="5630">Stephanie Garcia</cx:pt>
          <cx:pt idx="5631">Stephanie Gonzalez</cx:pt>
          <cx:pt idx="5632">Stephanie Graham</cx:pt>
          <cx:pt idx="5633">Stephanie Hall</cx:pt>
          <cx:pt idx="5634">Stephanie Hammond</cx:pt>
          <cx:pt idx="5635">Stephanie Hardin</cx:pt>
          <cx:pt idx="5636">Stephanie Harrison</cx:pt>
          <cx:pt idx="5637">Stephanie Howell</cx:pt>
          <cx:pt idx="5638">Stephanie Jackson</cx:pt>
          <cx:pt idx="5639">Stephanie Lee</cx:pt>
          <cx:pt idx="5640">Stephanie Lewis</cx:pt>
          <cx:pt idx="5641">Stephanie Lowe</cx:pt>
          <cx:pt idx="5642">Stephanie Mason</cx:pt>
          <cx:pt idx="5643">Stephanie Mcmillan</cx:pt>
          <cx:pt idx="5644">Stephanie Miles</cx:pt>
          <cx:pt idx="5645">Stephanie Miller</cx:pt>
          <cx:pt idx="5646">Stephanie Mills</cx:pt>
          <cx:pt idx="5647">Stephanie Morse</cx:pt>
          <cx:pt idx="5648">Stephanie Parker</cx:pt>
          <cx:pt idx="5649">Stephanie Pruitt</cx:pt>
          <cx:pt idx="5650">Stephanie Ross</cx:pt>
          <cx:pt idx="5651">Stephanie Russell</cx:pt>
          <cx:pt idx="5652">Stephanie Russo</cx:pt>
          <cx:pt idx="5653">Stephanie Ryan</cx:pt>
          <cx:pt idx="5654">Stephanie Salazar</cx:pt>
          <cx:pt idx="5655">Stephanie Savage</cx:pt>
          <cx:pt idx="5656">Stephanie Simpson</cx:pt>
          <cx:pt idx="5657">Stephanie Smith</cx:pt>
          <cx:pt idx="5658">Stephanie Sullivan</cx:pt>
          <cx:pt idx="5659">Stephanie Thomas</cx:pt>
          <cx:pt idx="5660">Stephanie Thompson</cx:pt>
          <cx:pt idx="5661">Stephanie Vang</cx:pt>
          <cx:pt idx="5662">Stephanie Webb</cx:pt>
          <cx:pt idx="5663">Stephanie Wilkins</cx:pt>
          <cx:pt idx="5664">Stephanie Woodard</cx:pt>
          <cx:pt idx="5665">Stephen Boone</cx:pt>
          <cx:pt idx="5666">Stephen Bryant</cx:pt>
          <cx:pt idx="5667">Stephen Craig</cx:pt>
          <cx:pt idx="5668">Stephen Ellis</cx:pt>
          <cx:pt idx="5669">Stephen Francis</cx:pt>
          <cx:pt idx="5670">Stephen Gray</cx:pt>
          <cx:pt idx="5671">Stephen Henry</cx:pt>
          <cx:pt idx="5672">Stephen Huff</cx:pt>
          <cx:pt idx="5673">Stephen Lang</cx:pt>
          <cx:pt idx="5674">Stephen Miller</cx:pt>
          <cx:pt idx="5675">Stephen Myers</cx:pt>
          <cx:pt idx="5676">Stephen Ortiz</cx:pt>
          <cx:pt idx="5677">Stephen Reyes</cx:pt>
          <cx:pt idx="5678">Stephen Schneider</cx:pt>
          <cx:pt idx="5679">Stephen Smith</cx:pt>
          <cx:pt idx="5680">Stephen Spencer</cx:pt>
          <cx:pt idx="5681">Stephen Thompson</cx:pt>
          <cx:pt idx="5682">Stephen Vasquez</cx:pt>
          <cx:pt idx="5683">Stephen Williams</cx:pt>
          <cx:pt idx="5684">Steve James</cx:pt>
          <cx:pt idx="5685">Steve Wagner</cx:pt>
          <cx:pt idx="5686">Steven Andersen</cx:pt>
          <cx:pt idx="5687">Steven Becker</cx:pt>
          <cx:pt idx="5688">Steven Bell</cx:pt>
          <cx:pt idx="5689">Steven Beltran</cx:pt>
          <cx:pt idx="5690">Steven Bennett</cx:pt>
          <cx:pt idx="5691">Steven Berry</cx:pt>
          <cx:pt idx="5692">Steven Campbell</cx:pt>
          <cx:pt idx="5693">Steven Carter</cx:pt>
          <cx:pt idx="5694">Steven Cook</cx:pt>
          <cx:pt idx="5695">Steven Cunningham</cx:pt>
          <cx:pt idx="5696">Steven Garcia</cx:pt>
          <cx:pt idx="5697">Steven Henderson</cx:pt>
          <cx:pt idx="5698">Steven Hines</cx:pt>
          <cx:pt idx="5699">Steven James</cx:pt>
          <cx:pt idx="5700">Steven Jefferson</cx:pt>
          <cx:pt idx="5701">Steven Jones</cx:pt>
          <cx:pt idx="5702">Steven Khan</cx:pt>
          <cx:pt idx="5703">Steven Marquez</cx:pt>
          <cx:pt idx="5704">Steven Mcdonald</cx:pt>
          <cx:pt idx="5705">Steven Miller</cx:pt>
          <cx:pt idx="5706">Steven Mills</cx:pt>
          <cx:pt idx="5707">Steven Moran</cx:pt>
          <cx:pt idx="5708">Steven Nguyen</cx:pt>
          <cx:pt idx="5709">Steven Nicholson</cx:pt>
          <cx:pt idx="5710">Steven Ortiz</cx:pt>
          <cx:pt idx="5711">Steven Owens</cx:pt>
          <cx:pt idx="5712">Steven Padilla</cx:pt>
          <cx:pt idx="5713">Steven Perez</cx:pt>
          <cx:pt idx="5714">Steven Perkins</cx:pt>
          <cx:pt idx="5715">Steven Reed</cx:pt>
          <cx:pt idx="5716">Steven Rivera</cx:pt>
          <cx:pt idx="5717">Steven Roberts</cx:pt>
          <cx:pt idx="5718">Steven Robinson</cx:pt>
          <cx:pt idx="5719">Steven Sawyer</cx:pt>
          <cx:pt idx="5720">Steven Silva</cx:pt>
          <cx:pt idx="5721">Steven Sparks</cx:pt>
          <cx:pt idx="5722">Steven Stone</cx:pt>
          <cx:pt idx="5723">Steven Thompson</cx:pt>
          <cx:pt idx="5724">Steven Tucker</cx:pt>
          <cx:pt idx="5725">Steven Turner</cx:pt>
          <cx:pt idx="5726">Steven Valencia</cx:pt>
          <cx:pt idx="5727">Steven West</cx:pt>
          <cx:pt idx="5728">Steven Williams</cx:pt>
          <cx:pt idx="5729">Steven Willis</cx:pt>
          <cx:pt idx="5730">Stuart Mcfarland</cx:pt>
          <cx:pt idx="5731">Sue Anderson</cx:pt>
          <cx:pt idx="5732">Sue Hunter</cx:pt>
          <cx:pt idx="5733">Sue Smith</cx:pt>
          <cx:pt idx="5734">Summer Allison</cx:pt>
          <cx:pt idx="5735">Summer Weaver</cx:pt>
          <cx:pt idx="5736">Susan Acosta</cx:pt>
          <cx:pt idx="5737">Susan Ball</cx:pt>
          <cx:pt idx="5738">Susan Blankenship</cx:pt>
          <cx:pt idx="5739">Susan Castillo</cx:pt>
          <cx:pt idx="5740">Susan Crawford</cx:pt>
          <cx:pt idx="5741">Susan Cruz</cx:pt>
          <cx:pt idx="5742">Susan Dawson</cx:pt>
          <cx:pt idx="5743">Susan Edwards</cx:pt>
          <cx:pt idx="5744">Susan Fritz</cx:pt>
          <cx:pt idx="5745">Susan Garcia</cx:pt>
          <cx:pt idx="5746">Susan Gibson</cx:pt>
          <cx:pt idx="5747">Susan Green</cx:pt>
          <cx:pt idx="5748">Susan Haley</cx:pt>
          <cx:pt idx="5749">Susan Herman</cx:pt>
          <cx:pt idx="5750">Susan Hill</cx:pt>
          <cx:pt idx="5751">Susan Hutchinson</cx:pt>
          <cx:pt idx="5752">Susan Jackson</cx:pt>
          <cx:pt idx="5753">Susan Jenkins</cx:pt>
          <cx:pt idx="5754">Susan Lane</cx:pt>
          <cx:pt idx="5755">Susan Lara</cx:pt>
          <cx:pt idx="5756">Susan Meyers</cx:pt>
          <cx:pt idx="5757">Susan Nunez</cx:pt>
          <cx:pt idx="5758">Susan Oconnell</cx:pt>
          <cx:pt idx="5759">Susan Ray</cx:pt>
          <cx:pt idx="5760">Susan Rivera</cx:pt>
          <cx:pt idx="5761">Susan Roberts</cx:pt>
          <cx:pt idx="5762">Susan Shields</cx:pt>
          <cx:pt idx="5763">Susan Smith</cx:pt>
          <cx:pt idx="5764">Susan Stephens</cx:pt>
          <cx:pt idx="5765">Susan Vasquez</cx:pt>
          <cx:pt idx="5766">Susan Wallace</cx:pt>
          <cx:pt idx="5767">Susan Walsh</cx:pt>
          <cx:pt idx="5768">Susan Williams</cx:pt>
          <cx:pt idx="5769">Susan Winters</cx:pt>
          <cx:pt idx="5770">Suzanne Daugherty</cx:pt>
          <cx:pt idx="5771">Suzanne James</cx:pt>
          <cx:pt idx="5772">Suzanne Smith</cx:pt>
          <cx:pt idx="5773">Sydney Bishop</cx:pt>
          <cx:pt idx="5774">Sydney Wilson</cx:pt>
          <cx:pt idx="5775">Sylvia Gonzalez</cx:pt>
          <cx:pt idx="5776">Sylvia Jensen</cx:pt>
          <cx:pt idx="5777">Tabitha Macdonald</cx:pt>
          <cx:pt idx="5778">Tamara Bryan</cx:pt>
          <cx:pt idx="5779">Tamara Frank</cx:pt>
          <cx:pt idx="5780">Tamara Harrell</cx:pt>
          <cx:pt idx="5781">Tamara Klein</cx:pt>
          <cx:pt idx="5782">Tamara Moore</cx:pt>
          <cx:pt idx="5783">Tamara Pearson</cx:pt>
          <cx:pt idx="5784">Tamara Rodriguez</cx:pt>
          <cx:pt idx="5785">Tamara Thomas</cx:pt>
          <cx:pt idx="5786">Tamara Williams</cx:pt>
          <cx:pt idx="5787">Tami Bruce</cx:pt>
          <cx:pt idx="5788">Tami Graves</cx:pt>
          <cx:pt idx="5789">Tami Holden</cx:pt>
          <cx:pt idx="5790">Tami Marshall</cx:pt>
          <cx:pt idx="5791">Tami Vargas</cx:pt>
          <cx:pt idx="5792">Tami Wright</cx:pt>
          <cx:pt idx="5793">Tammie Cox</cx:pt>
          <cx:pt idx="5794">Tammie Thomas</cx:pt>
          <cx:pt idx="5795">Tammy Allen</cx:pt>
          <cx:pt idx="5796">Tammy Casey</cx:pt>
          <cx:pt idx="5797">Tammy Cunningham</cx:pt>
          <cx:pt idx="5798">Tammy Edwards</cx:pt>
          <cx:pt idx="5799">Tammy Fox</cx:pt>
          <cx:pt idx="5800">Tammy Lewis</cx:pt>
          <cx:pt idx="5801">Tammy Mccoy</cx:pt>
          <cx:pt idx="5802">Tammy Mendoza</cx:pt>
          <cx:pt idx="5803">Tammy Miller</cx:pt>
          <cx:pt idx="5804">Tammy Ramos</cx:pt>
          <cx:pt idx="5805">Tammy Roman</cx:pt>
          <cx:pt idx="5806">Tammy Taylor</cx:pt>
          <cx:pt idx="5807">Tammy Wilkinson</cx:pt>
          <cx:pt idx="5808">Tammy Wong</cx:pt>
          <cx:pt idx="5809">Tanner Brown</cx:pt>
          <cx:pt idx="5810">Tanner Neal</cx:pt>
          <cx:pt idx="5811">Tanya Brown</cx:pt>
          <cx:pt idx="5812">Tanya Robbins</cx:pt>
          <cx:pt idx="5813">Tara Andersen</cx:pt>
          <cx:pt idx="5814">Tara Coleman</cx:pt>
          <cx:pt idx="5815">Tara Dickson</cx:pt>
          <cx:pt idx="5816">Tara Nash</cx:pt>
          <cx:pt idx="5817">Tara Patrick</cx:pt>
          <cx:pt idx="5818">Tara Shannon</cx:pt>
          <cx:pt idx="5819">Tara Williams</cx:pt>
          <cx:pt idx="5820">Tasha Sampson</cx:pt>
          <cx:pt idx="5821">Taylor Bailey</cx:pt>
          <cx:pt idx="5822">Taylor Brown</cx:pt>
          <cx:pt idx="5823">Taylor Charles</cx:pt>
          <cx:pt idx="5824">Taylor Cross</cx:pt>
          <cx:pt idx="5825">Taylor Dixon</cx:pt>
          <cx:pt idx="5826">Taylor Donovan</cx:pt>
          <cx:pt idx="5827">Taylor Faulkner</cx:pt>
          <cx:pt idx="5828">Taylor Jackson</cx:pt>
          <cx:pt idx="5829">Taylor Jenkins</cx:pt>
          <cx:pt idx="5830">Taylor Johnson</cx:pt>
          <cx:pt idx="5831">Taylor Phillips</cx:pt>
          <cx:pt idx="5832">Taylor Pope</cx:pt>
          <cx:pt idx="5833">Taylor Smith</cx:pt>
          <cx:pt idx="5834">Taylor Soto</cx:pt>
          <cx:pt idx="5835">Taylor Stewart</cx:pt>
          <cx:pt idx="5836">Taylor Torres</cx:pt>
          <cx:pt idx="5837">Teresa Allen</cx:pt>
          <cx:pt idx="5838">Teresa Blackwell</cx:pt>
          <cx:pt idx="5839">Teresa Brown</cx:pt>
          <cx:pt idx="5840">Teresa Bullock</cx:pt>
          <cx:pt idx="5841">Teresa Hernandez</cx:pt>
          <cx:pt idx="5842">Teresa Juarez</cx:pt>
          <cx:pt idx="5843">Teresa Long</cx:pt>
          <cx:pt idx="5844">Teresa Nguyen</cx:pt>
          <cx:pt idx="5845">Teresa Reeves</cx:pt>
          <cx:pt idx="5846">Teresa Richardson</cx:pt>
          <cx:pt idx="5847">Teresa Shaw</cx:pt>
          <cx:pt idx="5848">Teresa Smith</cx:pt>
          <cx:pt idx="5849">Terri Case</cx:pt>
          <cx:pt idx="5850">Terri Cole</cx:pt>
          <cx:pt idx="5851">Terri Golden</cx:pt>
          <cx:pt idx="5852">Terri Howe</cx:pt>
          <cx:pt idx="5853">Terri Olsen</cx:pt>
          <cx:pt idx="5854">Terry Brooks</cx:pt>
          <cx:pt idx="5855">Terry Kane</cx:pt>
          <cx:pt idx="5856">Terry Osborne</cx:pt>
          <cx:pt idx="5857">Theodore Jacobs</cx:pt>
          <cx:pt idx="5858">Theodore Jones</cx:pt>
          <cx:pt idx="5859">Theresa Burch</cx:pt>
          <cx:pt idx="5860">Theresa Contreras</cx:pt>
          <cx:pt idx="5861">Theresa Crawford</cx:pt>
          <cx:pt idx="5862">Theresa Fritz</cx:pt>
          <cx:pt idx="5863">Theresa Hickman</cx:pt>
          <cx:pt idx="5864">Theresa Hobbs</cx:pt>
          <cx:pt idx="5865">Theresa Hunt</cx:pt>
          <cx:pt idx="5866">Theresa Joseph</cx:pt>
          <cx:pt idx="5867">Theresa Mitchell</cx:pt>
          <cx:pt idx="5868">Theresa Rose</cx:pt>
          <cx:pt idx="5869">Theresa Watson</cx:pt>
          <cx:pt idx="5870">Theresa White</cx:pt>
          <cx:pt idx="5871">Thomas Baker</cx:pt>
          <cx:pt idx="5872">Thomas Chandler</cx:pt>
          <cx:pt idx="5873">Thomas Chen</cx:pt>
          <cx:pt idx="5874">Thomas Clay</cx:pt>
          <cx:pt idx="5875">Thomas Collins</cx:pt>
          <cx:pt idx="5876">Thomas Cordova</cx:pt>
          <cx:pt idx="5877">Thomas Cox</cx:pt>
          <cx:pt idx="5878">Thomas Curtis</cx:pt>
          <cx:pt idx="5879">Thomas Garcia</cx:pt>
          <cx:pt idx="5880">Thomas Hartman</cx:pt>
          <cx:pt idx="5881">Thomas Henderson</cx:pt>
          <cx:pt idx="5882">Thomas Hicks</cx:pt>
          <cx:pt idx="5883">Thomas Hobbs</cx:pt>
          <cx:pt idx="5884">Thomas Hoffman</cx:pt>
          <cx:pt idx="5885">Thomas Johnson</cx:pt>
          <cx:pt idx="5886">Thomas Jones</cx:pt>
          <cx:pt idx="5887">Thomas Lee</cx:pt>
          <cx:pt idx="5888">Thomas Lester</cx:pt>
          <cx:pt idx="5889">Thomas Lewis</cx:pt>
          <cx:pt idx="5890">Thomas Logan</cx:pt>
          <cx:pt idx="5891">Thomas Long</cx:pt>
          <cx:pt idx="5892">Thomas Love</cx:pt>
          <cx:pt idx="5893">Thomas Lucero</cx:pt>
          <cx:pt idx="5894">Thomas Mack</cx:pt>
          <cx:pt idx="5895">Thomas Martin</cx:pt>
          <cx:pt idx="5896">Thomas Mitchell</cx:pt>
          <cx:pt idx="5897">Thomas Mora</cx:pt>
          <cx:pt idx="5898">Thomas Munoz</cx:pt>
          <cx:pt idx="5899">Thomas Patterson</cx:pt>
          <cx:pt idx="5900">Thomas Peterson</cx:pt>
          <cx:pt idx="5901">Thomas Phelps</cx:pt>
          <cx:pt idx="5902">Thomas Price</cx:pt>
          <cx:pt idx="5903">Thomas Roberts</cx:pt>
          <cx:pt idx="5904">Thomas Rodriguez</cx:pt>
          <cx:pt idx="5905">Thomas Ruiz</cx:pt>
          <cx:pt idx="5906">Thomas Saunders</cx:pt>
          <cx:pt idx="5907">Thomas Shah</cx:pt>
          <cx:pt idx="5908">Thomas Smith</cx:pt>
          <cx:pt idx="5909">Thomas Thomas</cx:pt>
          <cx:pt idx="5910">Thomas Vasquez</cx:pt>
          <cx:pt idx="5911">Thomas Wallace</cx:pt>
          <cx:pt idx="5912">Thomas Walls</cx:pt>
          <cx:pt idx="5913">Thomas Williamson</cx:pt>
          <cx:pt idx="5914">Thomas Zimmerman</cx:pt>
          <cx:pt idx="5915">Tiffany Baker</cx:pt>
          <cx:pt idx="5916">Tiffany Cunningham</cx:pt>
          <cx:pt idx="5917">Tiffany Duncan</cx:pt>
          <cx:pt idx="5918">Tiffany Edwards</cx:pt>
          <cx:pt idx="5919">Tiffany Farmer</cx:pt>
          <cx:pt idx="5920">Tiffany Hall</cx:pt>
          <cx:pt idx="5921">Tiffany Hill</cx:pt>
          <cx:pt idx="5922">Tiffany Jackson</cx:pt>
          <cx:pt idx="5923">Tiffany Johnson</cx:pt>
          <cx:pt idx="5924">Tiffany Matthews</cx:pt>
          <cx:pt idx="5925">Tiffany Mccormick</cx:pt>
          <cx:pt idx="5926">Tiffany Mcpherson</cx:pt>
          <cx:pt idx="5927">Tiffany Melton</cx:pt>
          <cx:pt idx="5928">Tiffany Mitchell</cx:pt>
          <cx:pt idx="5929">Tiffany Ochoa</cx:pt>
          <cx:pt idx="5930">Tiffany Olson</cx:pt>
          <cx:pt idx="5931">Tiffany Rojas</cx:pt>
          <cx:pt idx="5932">Tiffany Taylor</cx:pt>
          <cx:pt idx="5933">Tiffany White</cx:pt>
          <cx:pt idx="5934">Tiffany Williams</cx:pt>
          <cx:pt idx="5935">Tim Lee</cx:pt>
          <cx:pt idx="5936">Timothy Barton</cx:pt>
          <cx:pt idx="5937">Timothy Blevins</cx:pt>
          <cx:pt idx="5938">Timothy Bradshaw</cx:pt>
          <cx:pt idx="5939">Timothy Carlson</cx:pt>
          <cx:pt idx="5940">Timothy Davila</cx:pt>
          <cx:pt idx="5941">Timothy Gardner</cx:pt>
          <cx:pt idx="5942">Timothy Graves</cx:pt>
          <cx:pt idx="5943">Timothy Gutierrez</cx:pt>
          <cx:pt idx="5944">Timothy Haley</cx:pt>
          <cx:pt idx="5945">Timothy Hall</cx:pt>
          <cx:pt idx="5946">Timothy Haynes</cx:pt>
          <cx:pt idx="5947">Timothy Hernandez</cx:pt>
          <cx:pt idx="5948">Timothy Hoffman</cx:pt>
          <cx:pt idx="5949">Timothy Johnson</cx:pt>
          <cx:pt idx="5950">Timothy Jones</cx:pt>
          <cx:pt idx="5951">Timothy Kennedy</cx:pt>
          <cx:pt idx="5952">Timothy Lee</cx:pt>
          <cx:pt idx="5953">Timothy Mcdonald</cx:pt>
          <cx:pt idx="5954">Timothy Mckenzie</cx:pt>
          <cx:pt idx="5955">Timothy Molina</cx:pt>
          <cx:pt idx="5956">Timothy Newman</cx:pt>
          <cx:pt idx="5957">Timothy Perry</cx:pt>
          <cx:pt idx="5958">Timothy Peterson</cx:pt>
          <cx:pt idx="5959">Timothy Robinson</cx:pt>
          <cx:pt idx="5960">Timothy Rodriguez</cx:pt>
          <cx:pt idx="5961">Timothy Rowe</cx:pt>
          <cx:pt idx="5962">Timothy Sanchez</cx:pt>
          <cx:pt idx="5963">Timothy Smith</cx:pt>
          <cx:pt idx="5964">Timothy Spence</cx:pt>
          <cx:pt idx="5965">Timothy Stark</cx:pt>
          <cx:pt idx="5966">Timothy Stevens</cx:pt>
          <cx:pt idx="5967">Timothy Tran</cx:pt>
          <cx:pt idx="5968">Tina Anderson</cx:pt>
          <cx:pt idx="5969">Tina Green</cx:pt>
          <cx:pt idx="5970">Tina Hardy</cx:pt>
          <cx:pt idx="5971">Tina Harris</cx:pt>
          <cx:pt idx="5972">Tina Lewis</cx:pt>
          <cx:pt idx="5973">Tina Mccoy</cx:pt>
          <cx:pt idx="5974">Tina Roberts</cx:pt>
          <cx:pt idx="5975">Tina Smith</cx:pt>
          <cx:pt idx="5976">Tina Thompson</cx:pt>
          <cx:pt idx="5977">Tina Tucker</cx:pt>
          <cx:pt idx="5978">Tina Turner</cx:pt>
          <cx:pt idx="5979">Tina Weber</cx:pt>
          <cx:pt idx="5980">Tina Willis</cx:pt>
          <cx:pt idx="5981">Tina Wu</cx:pt>
          <cx:pt idx="5982">Tina Young</cx:pt>
          <cx:pt idx="5983">Todd Andrade</cx:pt>
          <cx:pt idx="5984">Todd Gay</cx:pt>
          <cx:pt idx="5985">Todd Hull</cx:pt>
          <cx:pt idx="5986">Todd Jensen</cx:pt>
          <cx:pt idx="5987">Todd Johnson</cx:pt>
          <cx:pt idx="5988">Todd Martinez</cx:pt>
          <cx:pt idx="5989">Todd Morrow</cx:pt>
          <cx:pt idx="5990">Todd Reed</cx:pt>
          <cx:pt idx="5991">Todd Smith</cx:pt>
          <cx:pt idx="5992">Todd Turner</cx:pt>
          <cx:pt idx="5993">Tommy Freeman</cx:pt>
          <cx:pt idx="5994">Tommy Lee</cx:pt>
          <cx:pt idx="5995">Tommy Mcgrath</cx:pt>
          <cx:pt idx="5996">Tommy Tapia</cx:pt>
          <cx:pt idx="5997">Tommy Thomas</cx:pt>
          <cx:pt idx="5998">Toni Cherry</cx:pt>
          <cx:pt idx="5999">Toni Diaz</cx:pt>
          <cx:pt idx="6000">Tony Cox</cx:pt>
          <cx:pt idx="6001">Tony Hanna</cx:pt>
          <cx:pt idx="6002">Tony Henry</cx:pt>
          <cx:pt idx="6003">Tony Ibarra</cx:pt>
          <cx:pt idx="6004">Tony Johnson</cx:pt>
          <cx:pt idx="6005">Tony Madden</cx:pt>
          <cx:pt idx="6006">Tony Pearson</cx:pt>
          <cx:pt idx="6007">Tony Snyder</cx:pt>
          <cx:pt idx="6008">Tonya Brown</cx:pt>
          <cx:pt idx="6009">Tonya Grant</cx:pt>
          <cx:pt idx="6010">Tonya Henson</cx:pt>
          <cx:pt idx="6011">Tonya Smith</cx:pt>
          <cx:pt idx="6012">Tonya White</cx:pt>
          <cx:pt idx="6013">Tonya Wu</cx:pt>
          <cx:pt idx="6014">Tracey Adams</cx:pt>
          <cx:pt idx="6015">Tracey Fischer</cx:pt>
          <cx:pt idx="6016">Tracey Fisher</cx:pt>
          <cx:pt idx="6017">Tracey Vasquez</cx:pt>
          <cx:pt idx="6018">Tracey Walter</cx:pt>
          <cx:pt idx="6019">Traci Patterson</cx:pt>
          <cx:pt idx="6020">Tracy Allen</cx:pt>
          <cx:pt idx="6021">Tracy Bennett</cx:pt>
          <cx:pt idx="6022">Tracy Bishop</cx:pt>
          <cx:pt idx="6023">Tracy Cruz</cx:pt>
          <cx:pt idx="6024">Tracy Evans</cx:pt>
          <cx:pt idx="6025">Tracy Garcia</cx:pt>
          <cx:pt idx="6026">Tracy Hicks</cx:pt>
          <cx:pt idx="6027">Tracy Knight</cx:pt>
          <cx:pt idx="6028">Tracy Lee</cx:pt>
          <cx:pt idx="6029">Tracy Lewis</cx:pt>
          <cx:pt idx="6030">Tracy Martinez</cx:pt>
          <cx:pt idx="6031">Tracy Ramsey</cx:pt>
          <cx:pt idx="6032">Tracy Roberts</cx:pt>
          <cx:pt idx="6033">Tracy Silva</cx:pt>
          <cx:pt idx="6034">Tracy Walker</cx:pt>
          <cx:pt idx="6035">Tracy Ward</cx:pt>
          <cx:pt idx="6036">Travis Alvarado</cx:pt>
          <cx:pt idx="6037">Travis Barber</cx:pt>
          <cx:pt idx="6038">Travis Brown</cx:pt>
          <cx:pt idx="6039">Travis Cook</cx:pt>
          <cx:pt idx="6040">Travis Dixon</cx:pt>
          <cx:pt idx="6041">Travis Ferguson</cx:pt>
          <cx:pt idx="6042">Travis Melendez</cx:pt>
          <cx:pt idx="6043">Travis Murray</cx:pt>
          <cx:pt idx="6044">Travis Wilson</cx:pt>
          <cx:pt idx="6045">Trevor Anderson</cx:pt>
          <cx:pt idx="6046">Trevor Coleman</cx:pt>
          <cx:pt idx="6047">Trevor Lee</cx:pt>
          <cx:pt idx="6048">Trevor Richards</cx:pt>
          <cx:pt idx="6049">Trevor Tate</cx:pt>
          <cx:pt idx="6050">Tricia Evans</cx:pt>
          <cx:pt idx="6051">Tricia Fisher</cx:pt>
          <cx:pt idx="6052">Tricia Jones</cx:pt>
          <cx:pt idx="6053">Tricia Murphy</cx:pt>
          <cx:pt idx="6054">Tricia Pace</cx:pt>
          <cx:pt idx="6055">Tristan Crawford</cx:pt>
          <cx:pt idx="6056">Tristan White</cx:pt>
          <cx:pt idx="6057">Troy Black</cx:pt>
          <cx:pt idx="6058">Troy Maxwell</cx:pt>
          <cx:pt idx="6059">Troy Morgan</cx:pt>
          <cx:pt idx="6060">Troy Padilla</cx:pt>
          <cx:pt idx="6061">Tyler Allen</cx:pt>
          <cx:pt idx="6062">Tyler Baker</cx:pt>
          <cx:pt idx="6063">Tyler Fitzgerald</cx:pt>
          <cx:pt idx="6064">Tyler Gonzalez</cx:pt>
          <cx:pt idx="6065">Tyler Hall</cx:pt>
          <cx:pt idx="6066">Tyler Harris</cx:pt>
          <cx:pt idx="6067">Tyler Hernandez</cx:pt>
          <cx:pt idx="6068">Tyler Johnson</cx:pt>
          <cx:pt idx="6069">Tyler Johnston</cx:pt>
          <cx:pt idx="6070">Tyler Jones</cx:pt>
          <cx:pt idx="6071">Tyler Kramer</cx:pt>
          <cx:pt idx="6072">Tyler Leonard</cx:pt>
          <cx:pt idx="6073">Tyler Myers</cx:pt>
          <cx:pt idx="6074">Tyler Oneill</cx:pt>
          <cx:pt idx="6075">Tyler Peterson</cx:pt>
          <cx:pt idx="6076">Tyler Rhodes</cx:pt>
          <cx:pt idx="6077">Tyler Richardson</cx:pt>
          <cx:pt idx="6078">Tyler Rogers</cx:pt>
          <cx:pt idx="6079">Tyler Wagner</cx:pt>
          <cx:pt idx="6080">Tyler Walters</cx:pt>
          <cx:pt idx="6081">Tyler Wang</cx:pt>
          <cx:pt idx="6082">Tyler Wiley</cx:pt>
          <cx:pt idx="6083">Tyrone Davis</cx:pt>
          <cx:pt idx="6084">Valerie Adkins</cx:pt>
          <cx:pt idx="6085">Valerie Collins</cx:pt>
          <cx:pt idx="6086">Valerie Miller</cx:pt>
          <cx:pt idx="6087">Valerie Paul</cx:pt>
          <cx:pt idx="6088">Valerie Taylor</cx:pt>
          <cx:pt idx="6089">Vanessa Cunningham</cx:pt>
          <cx:pt idx="6090">Vanessa Hancock</cx:pt>
          <cx:pt idx="6091">Vanessa Hart</cx:pt>
          <cx:pt idx="6092">Vanessa Howell</cx:pt>
          <cx:pt idx="6093">Vanessa Leonard</cx:pt>
          <cx:pt idx="6094">Vanessa Nichols</cx:pt>
          <cx:pt idx="6095">Vanessa Rodriguez</cx:pt>
          <cx:pt idx="6096">Vanessa Snyder</cx:pt>
          <cx:pt idx="6097">Vanessa Wilson</cx:pt>
          <cx:pt idx="6098">Veronica Delgado</cx:pt>
          <cx:pt idx="6099">Veronica Gregory</cx:pt>
          <cx:pt idx="6100">Veronica Gutierrez</cx:pt>
          <cx:pt idx="6101">Veronica Hickman</cx:pt>
          <cx:pt idx="6102">Veronica Ho</cx:pt>
          <cx:pt idx="6103">Veronica Mcdonald</cx:pt>
          <cx:pt idx="6104">Veronica Riley</cx:pt>
          <cx:pt idx="6105">Veronica Schmidt</cx:pt>
          <cx:pt idx="6106">Veronica Turner</cx:pt>
          <cx:pt idx="6107">Veronica Walker</cx:pt>
          <cx:pt idx="6108">Veronica Wood</cx:pt>
          <cx:pt idx="6109">Vicki Anderson</cx:pt>
          <cx:pt idx="6110">Vicki Austin</cx:pt>
          <cx:pt idx="6111">Vicki Brown</cx:pt>
          <cx:pt idx="6112">Vicki Bush</cx:pt>
          <cx:pt idx="6113">Vicki Hernandez</cx:pt>
          <cx:pt idx="6114">Vicki Little</cx:pt>
          <cx:pt idx="6115">Vickie Shelton</cx:pt>
          <cx:pt idx="6116">Victor Clark</cx:pt>
          <cx:pt idx="6117">Victor Dalton</cx:pt>
          <cx:pt idx="6118">Victor Dominguez</cx:pt>
          <cx:pt idx="6119">Victor Gray</cx:pt>
          <cx:pt idx="6120">Victor Higgins</cx:pt>
          <cx:pt idx="6121">Victor Morales</cx:pt>
          <cx:pt idx="6122">Victor Morrison</cx:pt>
          <cx:pt idx="6123">Victor Rodriguez</cx:pt>
          <cx:pt idx="6124">Victoria Alexander</cx:pt>
          <cx:pt idx="6125">Victoria Brown</cx:pt>
          <cx:pt idx="6126">Victoria Edwards</cx:pt>
          <cx:pt idx="6127">Victoria Hatfield</cx:pt>
          <cx:pt idx="6128">Victoria Hicks</cx:pt>
          <cx:pt idx="6129">Victoria Lewis</cx:pt>
          <cx:pt idx="6130">Victoria Lloyd</cx:pt>
          <cx:pt idx="6131">Victoria Montoya</cx:pt>
          <cx:pt idx="6132">Victoria Mora</cx:pt>
          <cx:pt idx="6133">Victoria Neal</cx:pt>
          <cx:pt idx="6134">Victoria Paul</cx:pt>
          <cx:pt idx="6135">Victoria Scott</cx:pt>
          <cx:pt idx="6136">Victoria Wallace</cx:pt>
          <cx:pt idx="6137">Vincent Brown</cx:pt>
          <cx:pt idx="6138">Vincent Green</cx:pt>
          <cx:pt idx="6139">Vincent Henderson</cx:pt>
          <cx:pt idx="6140">Vincent Kane</cx:pt>
          <cx:pt idx="6141">Vincent Larson</cx:pt>
          <cx:pt idx="6142">Vincent Lopez</cx:pt>
          <cx:pt idx="6143">Vincent Martin</cx:pt>
          <cx:pt idx="6144">Vincent Prince</cx:pt>
          <cx:pt idx="6145">Vincent Rivera</cx:pt>
          <cx:pt idx="6146">Vincent Roach</cx:pt>
          <cx:pt idx="6147">Vincent Tate</cx:pt>
          <cx:pt idx="6148">Vincent Willis</cx:pt>
          <cx:pt idx="6149">Virginia Hendricks</cx:pt>
          <cx:pt idx="6150">Virginia Lynch</cx:pt>
          <cx:pt idx="6151">Virginia Scott</cx:pt>
          <cx:pt idx="6152">Walter Alvarez</cx:pt>
          <cx:pt idx="6153">Walter Jenkins</cx:pt>
          <cx:pt idx="6154">Walter Long</cx:pt>
          <cx:pt idx="6155">Walter Smith</cx:pt>
          <cx:pt idx="6156">Wanda Gill</cx:pt>
          <cx:pt idx="6157">Warren Adams</cx:pt>
          <cx:pt idx="6158">Warren Wilson</cx:pt>
          <cx:pt idx="6159">Wayne Cole</cx:pt>
          <cx:pt idx="6160">Wayne Hall</cx:pt>
          <cx:pt idx="6161">Wayne Mayer</cx:pt>
          <cx:pt idx="6162">Wayne Mcpherson</cx:pt>
          <cx:pt idx="6163">Wayne Smith</cx:pt>
          <cx:pt idx="6164">Wendy Daniels</cx:pt>
          <cx:pt idx="6165">Wendy Haas</cx:pt>
          <cx:pt idx="6166">Wendy Johns</cx:pt>
          <cx:pt idx="6167">Wendy Jones</cx:pt>
          <cx:pt idx="6168">Wendy Lucas</cx:pt>
          <cx:pt idx="6169">Wendy Powell</cx:pt>
          <cx:pt idx="6170">Wendy Ross</cx:pt>
          <cx:pt idx="6171">Wendy Sanchez</cx:pt>
          <cx:pt idx="6172">Wendy Scott</cx:pt>
          <cx:pt idx="6173">Wendy Stone</cx:pt>
          <cx:pt idx="6174">Wesley Allen</cx:pt>
          <cx:pt idx="6175">Wesley Anthony</cx:pt>
          <cx:pt idx="6176">Wesley Brown</cx:pt>
          <cx:pt idx="6177">Wesley Castillo</cx:pt>
          <cx:pt idx="6178">Wesley Jacobs</cx:pt>
          <cx:pt idx="6179">Wesley Lewis</cx:pt>
          <cx:pt idx="6180">Wesley Russell</cx:pt>
          <cx:pt idx="6181">Wesley Wright</cx:pt>
          <cx:pt idx="6182">Whitney Adams</cx:pt>
          <cx:pt idx="6183">Whitney Ayers</cx:pt>
          <cx:pt idx="6184">Whitney Bass</cx:pt>
          <cx:pt idx="6185">Whitney Bridges</cx:pt>
          <cx:pt idx="6186">Whitney Bright</cx:pt>
          <cx:pt idx="6187">Whitney Evans</cx:pt>
          <cx:pt idx="6188">Whitney Martin</cx:pt>
          <cx:pt idx="6189">Whitney Russell</cx:pt>
          <cx:pt idx="6190">William Allen</cx:pt>
          <cx:pt idx="6191">William Arias</cx:pt>
          <cx:pt idx="6192">William Bailey</cx:pt>
          <cx:pt idx="6193">William Barker</cx:pt>
          <cx:pt idx="6194">William Barnes</cx:pt>
          <cx:pt idx="6195">William Beltran</cx:pt>
          <cx:pt idx="6196">William Bradley</cx:pt>
          <cx:pt idx="6197">William Bridges</cx:pt>
          <cx:pt idx="6198">William Brown</cx:pt>
          <cx:pt idx="6199">William Butler</cx:pt>
          <cx:pt idx="6200">William Carroll</cx:pt>
          <cx:pt idx="6201">William Chapman</cx:pt>
          <cx:pt idx="6202">William Clark</cx:pt>
          <cx:pt idx="6203">William Conner</cx:pt>
          <cx:pt idx="6204">William Curtis</cx:pt>
          <cx:pt idx="6205">William Davis</cx:pt>
          <cx:pt idx="6206">William Diaz</cx:pt>
          <cx:pt idx="6207">William Doyle</cx:pt>
          <cx:pt idx="6208">William Dudley</cx:pt>
          <cx:pt idx="6209">William Dunn</cx:pt>
          <cx:pt idx="6210">William Evans</cx:pt>
          <cx:pt idx="6211">William Fisher</cx:pt>
          <cx:pt idx="6212">William Fletcher</cx:pt>
          <cx:pt idx="6213">William Garcia</cx:pt>
          <cx:pt idx="6214">William Gibson</cx:pt>
          <cx:pt idx="6215">William Gilbert</cx:pt>
          <cx:pt idx="6216">William Goodwin</cx:pt>
          <cx:pt idx="6217">William Hall</cx:pt>
          <cx:pt idx="6218">William Hamilton</cx:pt>
          <cx:pt idx="6219">William Hardy</cx:pt>
          <cx:pt idx="6220">William Harris</cx:pt>
          <cx:pt idx="6221">William Hill</cx:pt>
          <cx:pt idx="6222">William Houston</cx:pt>
          <cx:pt idx="6223">William Hubbard</cx:pt>
          <cx:pt idx="6224">William Hughes</cx:pt>
          <cx:pt idx="6225">William Jimenez</cx:pt>
          <cx:pt idx="6226">William Johns</cx:pt>
          <cx:pt idx="6227">William Jones</cx:pt>
          <cx:pt idx="6228">William Keller</cx:pt>
          <cx:pt idx="6229">William King</cx:pt>
          <cx:pt idx="6230">William Lawson</cx:pt>
          <cx:pt idx="6231">William Lee</cx:pt>
          <cx:pt idx="6232">William Marks</cx:pt>
          <cx:pt idx="6233">William Marshall</cx:pt>
          <cx:pt idx="6234">William Mccoy</cx:pt>
          <cx:pt idx="6235">William Mckenzie</cx:pt>
          <cx:pt idx="6236">William Mcmahon</cx:pt>
          <cx:pt idx="6237">William Medina</cx:pt>
          <cx:pt idx="6238">William Mejia</cx:pt>
          <cx:pt idx="6239">William Miller</cx:pt>
          <cx:pt idx="6240">William Morgan</cx:pt>
          <cx:pt idx="6241">William Murphy</cx:pt>
          <cx:pt idx="6242">William Navarro</cx:pt>
          <cx:pt idx="6243">William Owens</cx:pt>
          <cx:pt idx="6244">William Page</cx:pt>
          <cx:pt idx="6245">William Perez</cx:pt>
          <cx:pt idx="6246">William Pineda</cx:pt>
          <cx:pt idx="6247">William Riley</cx:pt>
          <cx:pt idx="6248">William Robinson</cx:pt>
          <cx:pt idx="6249">William Rocha</cx:pt>
          <cx:pt idx="6250">William Schmitt</cx:pt>
          <cx:pt idx="6251">William Serrano</cx:pt>
          <cx:pt idx="6252">William Shaw</cx:pt>
          <cx:pt idx="6253">William Sherman</cx:pt>
          <cx:pt idx="6254">William Smith</cx:pt>
          <cx:pt idx="6255">William Snyder</cx:pt>
          <cx:pt idx="6256">William Spencer</cx:pt>
          <cx:pt idx="6257">William Stein</cx:pt>
          <cx:pt idx="6258">William Thomas</cx:pt>
          <cx:pt idx="6259">William Townsend</cx:pt>
          <cx:pt idx="6260">William Turner</cx:pt>
          <cx:pt idx="6261">William Vasquez</cx:pt>
          <cx:pt idx="6262">William Weaver</cx:pt>
          <cx:pt idx="6263">William Weber</cx:pt>
          <cx:pt idx="6264">William Wood</cx:pt>
          <cx:pt idx="6265">William Woods</cx:pt>
          <cx:pt idx="6266">William Yates</cx:pt>
          <cx:pt idx="6267">Willie Costa</cx:pt>
          <cx:pt idx="6268">Willie Freeman</cx:pt>
          <cx:pt idx="6269">Willie Frey</cx:pt>
          <cx:pt idx="6270">Willie Leach</cx:pt>
          <cx:pt idx="6271">Willie Lowe</cx:pt>
          <cx:pt idx="6272">Willie Peck</cx:pt>
          <cx:pt idx="6273">Willie Sawyer</cx:pt>
          <cx:pt idx="6274">Wyatt Cohen</cx:pt>
          <cx:pt idx="6275">Xavier Jimenez</cx:pt>
          <cx:pt idx="6276">Xavier Kennedy</cx:pt>
          <cx:pt idx="6277">Yolanda Lutz</cx:pt>
          <cx:pt idx="6278">Yolanda White</cx:pt>
          <cx:pt idx="6279">Yvette Diaz</cx:pt>
          <cx:pt idx="6280">Yvette Harmon</cx:pt>
          <cx:pt idx="6281">Yvonne Martinez</cx:pt>
          <cx:pt idx="6282">Yvonne Pham</cx:pt>
          <cx:pt idx="6283">Yvonne Ramirez</cx:pt>
          <cx:pt idx="6284">Zachary Bennett</cx:pt>
          <cx:pt idx="6285">Zachary Bowen</cx:pt>
          <cx:pt idx="6286">Zachary Carlson</cx:pt>
          <cx:pt idx="6287">Zachary Curry</cx:pt>
          <cx:pt idx="6288">Zachary Davenport</cx:pt>
          <cx:pt idx="6289">Zachary Deleon</cx:pt>
          <cx:pt idx="6290">Zachary Garcia</cx:pt>
          <cx:pt idx="6291">Zachary Harris</cx:pt>
          <cx:pt idx="6292">Zachary Hogan</cx:pt>
          <cx:pt idx="6293">Zachary Jensen</cx:pt>
          <cx:pt idx="6294">Zachary Johnson</cx:pt>
          <cx:pt idx="6295">Zachary Jones</cx:pt>
          <cx:pt idx="6296">Zachary Lewis</cx:pt>
          <cx:pt idx="6297">Zachary Lindsey</cx:pt>
          <cx:pt idx="6298">Zachary Meza</cx:pt>
          <cx:pt idx="6299">Zachary Monroe</cx:pt>
          <cx:pt idx="6300">Zachary Oliver</cx:pt>
          <cx:pt idx="6301">Zachary Rivera</cx:pt>
          <cx:pt idx="6302">Zachary Romero</cx:pt>
          <cx:pt idx="6303">Zachary Roth</cx:pt>
          <cx:pt idx="6304">Zachary Schwartz</cx:pt>
          <cx:pt idx="6305">Zachary Todd</cx:pt>
          <cx:pt idx="6306">Zachary Tran</cx:pt>
          <cx:pt idx="6307">Zachary Valencia</cx:pt>
          <cx:pt idx="6308">Zachary Williams</cx:pt>
          <cx:pt idx="6309">Zachary Young</cx:pt>
          <cx:pt idx="6310">Zoe Bush</cx:pt>
          <cx:pt idx="6311">Zoe Smith</cx:pt>
          <cx:pt idx="6312">Zoe Thompson</cx:pt>
          <cx:pt idx="6313"/>
        </cx:lvl>
      </cx:strDim>
      <cx:numDim type="val">
        <cx:f>Sheet2!$B$4:$B$6317</cx:f>
        <cx:lvl ptCount="6314" formatCode="General">
          <cx:pt idx="0">11</cx:pt>
          <cx:pt idx="1">33</cx:pt>
          <cx:pt idx="2">27</cx:pt>
          <cx:pt idx="3">21</cx:pt>
          <cx:pt idx="4">13</cx:pt>
          <cx:pt idx="5">14</cx:pt>
          <cx:pt idx="6">16</cx:pt>
          <cx:pt idx="7">13</cx:pt>
          <cx:pt idx="8">22</cx:pt>
          <cx:pt idx="9">27</cx:pt>
          <cx:pt idx="10">15</cx:pt>
          <cx:pt idx="11">19</cx:pt>
          <cx:pt idx="12">42</cx:pt>
          <cx:pt idx="13">19</cx:pt>
          <cx:pt idx="14">24</cx:pt>
          <cx:pt idx="15">15</cx:pt>
          <cx:pt idx="16">19</cx:pt>
          <cx:pt idx="17">33</cx:pt>
          <cx:pt idx="18">22</cx:pt>
          <cx:pt idx="19">17</cx:pt>
          <cx:pt idx="20">21</cx:pt>
          <cx:pt idx="21">31</cx:pt>
          <cx:pt idx="22">18</cx:pt>
          <cx:pt idx="23">25</cx:pt>
          <cx:pt idx="24">17</cx:pt>
          <cx:pt idx="25">14</cx:pt>
          <cx:pt idx="26">24</cx:pt>
          <cx:pt idx="27">16</cx:pt>
          <cx:pt idx="28">21</cx:pt>
          <cx:pt idx="29">7</cx:pt>
          <cx:pt idx="30">23</cx:pt>
          <cx:pt idx="31">24</cx:pt>
          <cx:pt idx="32">9</cx:pt>
          <cx:pt idx="33">31</cx:pt>
          <cx:pt idx="34">16</cx:pt>
          <cx:pt idx="35">19</cx:pt>
          <cx:pt idx="36">22</cx:pt>
          <cx:pt idx="37">17</cx:pt>
          <cx:pt idx="38">23</cx:pt>
          <cx:pt idx="39">27</cx:pt>
          <cx:pt idx="40">19</cx:pt>
          <cx:pt idx="41">18</cx:pt>
          <cx:pt idx="42">16</cx:pt>
          <cx:pt idx="43">35</cx:pt>
          <cx:pt idx="44">21</cx:pt>
          <cx:pt idx="45">23</cx:pt>
          <cx:pt idx="46">29</cx:pt>
          <cx:pt idx="47">14</cx:pt>
          <cx:pt idx="48">22</cx:pt>
          <cx:pt idx="49">17</cx:pt>
          <cx:pt idx="50">19</cx:pt>
          <cx:pt idx="51">21</cx:pt>
          <cx:pt idx="52">11</cx:pt>
          <cx:pt idx="53">16</cx:pt>
          <cx:pt idx="54">27</cx:pt>
          <cx:pt idx="55">5</cx:pt>
          <cx:pt idx="56">21</cx:pt>
          <cx:pt idx="57">21</cx:pt>
          <cx:pt idx="58">41</cx:pt>
          <cx:pt idx="59">21</cx:pt>
          <cx:pt idx="60">16</cx:pt>
          <cx:pt idx="61">18</cx:pt>
          <cx:pt idx="62">12</cx:pt>
          <cx:pt idx="63">28</cx:pt>
          <cx:pt idx="64">24</cx:pt>
          <cx:pt idx="65">15</cx:pt>
          <cx:pt idx="66">26</cx:pt>
          <cx:pt idx="67">19</cx:pt>
          <cx:pt idx="68">18</cx:pt>
          <cx:pt idx="69">18</cx:pt>
          <cx:pt idx="70">26</cx:pt>
          <cx:pt idx="71">15</cx:pt>
          <cx:pt idx="72">23</cx:pt>
          <cx:pt idx="73">16</cx:pt>
          <cx:pt idx="74">5</cx:pt>
          <cx:pt idx="75">17</cx:pt>
          <cx:pt idx="76">12</cx:pt>
          <cx:pt idx="77">7</cx:pt>
          <cx:pt idx="78">17</cx:pt>
          <cx:pt idx="79">21</cx:pt>
          <cx:pt idx="80">23</cx:pt>
          <cx:pt idx="81">12</cx:pt>
          <cx:pt idx="82">24</cx:pt>
          <cx:pt idx="83">15</cx:pt>
          <cx:pt idx="84">17</cx:pt>
          <cx:pt idx="85">14</cx:pt>
          <cx:pt idx="86">14</cx:pt>
          <cx:pt idx="87">18</cx:pt>
          <cx:pt idx="88">22</cx:pt>
          <cx:pt idx="89">25</cx:pt>
          <cx:pt idx="90">16</cx:pt>
          <cx:pt idx="91">22</cx:pt>
          <cx:pt idx="92">17</cx:pt>
          <cx:pt idx="93">16</cx:pt>
          <cx:pt idx="94">26</cx:pt>
          <cx:pt idx="95">28</cx:pt>
          <cx:pt idx="96">31</cx:pt>
          <cx:pt idx="97">16</cx:pt>
          <cx:pt idx="98">23</cx:pt>
          <cx:pt idx="99">29</cx:pt>
          <cx:pt idx="100">22</cx:pt>
          <cx:pt idx="101">25</cx:pt>
          <cx:pt idx="102">25</cx:pt>
          <cx:pt idx="103">19</cx:pt>
          <cx:pt idx="104">16</cx:pt>
          <cx:pt idx="105">11</cx:pt>
          <cx:pt idx="106">14</cx:pt>
          <cx:pt idx="107">25</cx:pt>
          <cx:pt idx="108">26</cx:pt>
          <cx:pt idx="109">26</cx:pt>
          <cx:pt idx="110">17</cx:pt>
          <cx:pt idx="111">17</cx:pt>
          <cx:pt idx="112">25</cx:pt>
          <cx:pt idx="113">22</cx:pt>
          <cx:pt idx="114">12</cx:pt>
          <cx:pt idx="115">12</cx:pt>
          <cx:pt idx="116">15</cx:pt>
          <cx:pt idx="117">26</cx:pt>
          <cx:pt idx="118">25</cx:pt>
          <cx:pt idx="119">18</cx:pt>
          <cx:pt idx="120">7</cx:pt>
          <cx:pt idx="121">23</cx:pt>
          <cx:pt idx="122">18</cx:pt>
          <cx:pt idx="123">11</cx:pt>
          <cx:pt idx="124">25</cx:pt>
          <cx:pt idx="125">25</cx:pt>
          <cx:pt idx="126">7</cx:pt>
          <cx:pt idx="127">21</cx:pt>
          <cx:pt idx="128">11</cx:pt>
          <cx:pt idx="129">22</cx:pt>
          <cx:pt idx="130">35</cx:pt>
          <cx:pt idx="131">25</cx:pt>
          <cx:pt idx="132">17</cx:pt>
          <cx:pt idx="133">15</cx:pt>
          <cx:pt idx="134">19</cx:pt>
          <cx:pt idx="135">14</cx:pt>
          <cx:pt idx="136">15</cx:pt>
          <cx:pt idx="137">24</cx:pt>
          <cx:pt idx="138">29</cx:pt>
          <cx:pt idx="139">8</cx:pt>
          <cx:pt idx="140">15</cx:pt>
          <cx:pt idx="141">9</cx:pt>
          <cx:pt idx="142">28</cx:pt>
          <cx:pt idx="143">14</cx:pt>
          <cx:pt idx="144">25</cx:pt>
          <cx:pt idx="145">21</cx:pt>
          <cx:pt idx="146">25</cx:pt>
          <cx:pt idx="147">16</cx:pt>
          <cx:pt idx="148">35</cx:pt>
          <cx:pt idx="149">18</cx:pt>
          <cx:pt idx="150">18</cx:pt>
          <cx:pt idx="151">23</cx:pt>
          <cx:pt idx="152">29</cx:pt>
          <cx:pt idx="153">26</cx:pt>
          <cx:pt idx="154">26</cx:pt>
          <cx:pt idx="155">15</cx:pt>
          <cx:pt idx="156">17</cx:pt>
          <cx:pt idx="157">23</cx:pt>
          <cx:pt idx="158">35</cx:pt>
          <cx:pt idx="159">16</cx:pt>
          <cx:pt idx="160">35</cx:pt>
          <cx:pt idx="161">16</cx:pt>
          <cx:pt idx="162">26</cx:pt>
          <cx:pt idx="163">14</cx:pt>
          <cx:pt idx="164">12</cx:pt>
          <cx:pt idx="165">18</cx:pt>
          <cx:pt idx="166">21</cx:pt>
          <cx:pt idx="167">23</cx:pt>
          <cx:pt idx="168">14</cx:pt>
          <cx:pt idx="169">11</cx:pt>
          <cx:pt idx="170">23</cx:pt>
          <cx:pt idx="171">23</cx:pt>
          <cx:pt idx="172">16</cx:pt>
          <cx:pt idx="173">28</cx:pt>
          <cx:pt idx="174">21</cx:pt>
          <cx:pt idx="175">17</cx:pt>
          <cx:pt idx="176">26</cx:pt>
          <cx:pt idx="177">13</cx:pt>
          <cx:pt idx="178">15</cx:pt>
          <cx:pt idx="179">11</cx:pt>
          <cx:pt idx="180">27</cx:pt>
          <cx:pt idx="181">15</cx:pt>
          <cx:pt idx="182">13</cx:pt>
          <cx:pt idx="183">24</cx:pt>
          <cx:pt idx="184">45</cx:pt>
          <cx:pt idx="185">15</cx:pt>
          <cx:pt idx="186">15</cx:pt>
          <cx:pt idx="187">19</cx:pt>
          <cx:pt idx="188">25</cx:pt>
          <cx:pt idx="189">14</cx:pt>
          <cx:pt idx="190">18</cx:pt>
          <cx:pt idx="191">66</cx:pt>
          <cx:pt idx="192">17</cx:pt>
          <cx:pt idx="193">29</cx:pt>
          <cx:pt idx="194">25</cx:pt>
          <cx:pt idx="195">23</cx:pt>
          <cx:pt idx="196">45</cx:pt>
          <cx:pt idx="197">21</cx:pt>
          <cx:pt idx="198">16</cx:pt>
          <cx:pt idx="199">23</cx:pt>
          <cx:pt idx="200">9</cx:pt>
          <cx:pt idx="201">16</cx:pt>
          <cx:pt idx="202">7</cx:pt>
          <cx:pt idx="203">17</cx:pt>
          <cx:pt idx="204">52</cx:pt>
          <cx:pt idx="205">14</cx:pt>
          <cx:pt idx="206">27</cx:pt>
          <cx:pt idx="207">16</cx:pt>
          <cx:pt idx="208">12</cx:pt>
          <cx:pt idx="209">12</cx:pt>
          <cx:pt idx="210">17</cx:pt>
          <cx:pt idx="211">15</cx:pt>
          <cx:pt idx="212">25</cx:pt>
          <cx:pt idx="213">15</cx:pt>
          <cx:pt idx="214">25</cx:pt>
          <cx:pt idx="215">12</cx:pt>
          <cx:pt idx="216">18</cx:pt>
          <cx:pt idx="217">19</cx:pt>
          <cx:pt idx="218">24</cx:pt>
          <cx:pt idx="219">19</cx:pt>
          <cx:pt idx="220">24</cx:pt>
          <cx:pt idx="221">25</cx:pt>
          <cx:pt idx="222">15</cx:pt>
          <cx:pt idx="223">18</cx:pt>
          <cx:pt idx="224">18</cx:pt>
          <cx:pt idx="225">12</cx:pt>
          <cx:pt idx="226">25</cx:pt>
          <cx:pt idx="227">23</cx:pt>
          <cx:pt idx="228">19</cx:pt>
          <cx:pt idx="229">46</cx:pt>
          <cx:pt idx="230">22</cx:pt>
          <cx:pt idx="231">48</cx:pt>
          <cx:pt idx="232">19</cx:pt>
          <cx:pt idx="233">12</cx:pt>
          <cx:pt idx="234">25</cx:pt>
          <cx:pt idx="235">18</cx:pt>
          <cx:pt idx="236">12</cx:pt>
          <cx:pt idx="237">33</cx:pt>
          <cx:pt idx="238">26</cx:pt>
          <cx:pt idx="239">7</cx:pt>
          <cx:pt idx="240">21</cx:pt>
          <cx:pt idx="241">21</cx:pt>
          <cx:pt idx="242">13</cx:pt>
          <cx:pt idx="243">25</cx:pt>
          <cx:pt idx="244">25</cx:pt>
          <cx:pt idx="245">21</cx:pt>
          <cx:pt idx="246">12</cx:pt>
          <cx:pt idx="247">17</cx:pt>
          <cx:pt idx="248">31</cx:pt>
          <cx:pt idx="249">17</cx:pt>
          <cx:pt idx="250">15</cx:pt>
          <cx:pt idx="251">8</cx:pt>
          <cx:pt idx="252">35</cx:pt>
          <cx:pt idx="253">7</cx:pt>
          <cx:pt idx="254">25</cx:pt>
          <cx:pt idx="255">3</cx:pt>
          <cx:pt idx="256">19</cx:pt>
          <cx:pt idx="257">17</cx:pt>
          <cx:pt idx="258">16</cx:pt>
          <cx:pt idx="259">12</cx:pt>
          <cx:pt idx="260">18</cx:pt>
          <cx:pt idx="261">21</cx:pt>
          <cx:pt idx="262">31</cx:pt>
          <cx:pt idx="263">23</cx:pt>
          <cx:pt idx="264">26</cx:pt>
          <cx:pt idx="265">35</cx:pt>
          <cx:pt idx="266">12</cx:pt>
          <cx:pt idx="267">11</cx:pt>
          <cx:pt idx="268">19</cx:pt>
          <cx:pt idx="269">22</cx:pt>
          <cx:pt idx="270">15</cx:pt>
          <cx:pt idx="271">16</cx:pt>
          <cx:pt idx="272">18</cx:pt>
          <cx:pt idx="273">23</cx:pt>
          <cx:pt idx="274">16</cx:pt>
          <cx:pt idx="275">25</cx:pt>
          <cx:pt idx="276">25</cx:pt>
          <cx:pt idx="277">25</cx:pt>
          <cx:pt idx="278">23</cx:pt>
          <cx:pt idx="279">17</cx:pt>
          <cx:pt idx="280">27</cx:pt>
          <cx:pt idx="281">22</cx:pt>
          <cx:pt idx="282">15</cx:pt>
          <cx:pt idx="283">24</cx:pt>
          <cx:pt idx="284">18</cx:pt>
          <cx:pt idx="285">8</cx:pt>
          <cx:pt idx="286">21</cx:pt>
          <cx:pt idx="287">14</cx:pt>
          <cx:pt idx="288">24</cx:pt>
          <cx:pt idx="289">17</cx:pt>
          <cx:pt idx="290">13</cx:pt>
          <cx:pt idx="291">21</cx:pt>
          <cx:pt idx="292">18</cx:pt>
          <cx:pt idx="293">14</cx:pt>
          <cx:pt idx="294">15</cx:pt>
          <cx:pt idx="295">17</cx:pt>
          <cx:pt idx="296">14</cx:pt>
          <cx:pt idx="297">15</cx:pt>
          <cx:pt idx="298">24</cx:pt>
          <cx:pt idx="299">27</cx:pt>
          <cx:pt idx="300">25</cx:pt>
          <cx:pt idx="301">24</cx:pt>
          <cx:pt idx="302">22</cx:pt>
          <cx:pt idx="303">23</cx:pt>
          <cx:pt idx="304">35</cx:pt>
          <cx:pt idx="305">25</cx:pt>
          <cx:pt idx="306">25</cx:pt>
          <cx:pt idx="307">19</cx:pt>
          <cx:pt idx="308">21</cx:pt>
          <cx:pt idx="309">23</cx:pt>
          <cx:pt idx="310">11</cx:pt>
          <cx:pt idx="311">19</cx:pt>
          <cx:pt idx="312">25</cx:pt>
          <cx:pt idx="313">19</cx:pt>
          <cx:pt idx="314">25</cx:pt>
          <cx:pt idx="315">27</cx:pt>
          <cx:pt idx="316">25</cx:pt>
          <cx:pt idx="317">29</cx:pt>
          <cx:pt idx="318">13</cx:pt>
          <cx:pt idx="319">17</cx:pt>
          <cx:pt idx="320">13</cx:pt>
          <cx:pt idx="321">21</cx:pt>
          <cx:pt idx="322">27</cx:pt>
          <cx:pt idx="323">18</cx:pt>
          <cx:pt idx="324">35</cx:pt>
          <cx:pt idx="325">25</cx:pt>
          <cx:pt idx="326">18</cx:pt>
          <cx:pt idx="327">23</cx:pt>
          <cx:pt idx="328">27</cx:pt>
          <cx:pt idx="329">15</cx:pt>
          <cx:pt idx="330">21</cx:pt>
          <cx:pt idx="331">15</cx:pt>
          <cx:pt idx="332">24</cx:pt>
          <cx:pt idx="333">17</cx:pt>
          <cx:pt idx="334">26</cx:pt>
          <cx:pt idx="335">22</cx:pt>
          <cx:pt idx="336">13</cx:pt>
          <cx:pt idx="337">27</cx:pt>
          <cx:pt idx="338">18</cx:pt>
          <cx:pt idx="339">12</cx:pt>
          <cx:pt idx="340">29</cx:pt>
          <cx:pt idx="341">11</cx:pt>
          <cx:pt idx="342">12</cx:pt>
          <cx:pt idx="343">22</cx:pt>
          <cx:pt idx="344">18</cx:pt>
          <cx:pt idx="345">25</cx:pt>
          <cx:pt idx="346">25</cx:pt>
          <cx:pt idx="347">49</cx:pt>
          <cx:pt idx="348">19</cx:pt>
          <cx:pt idx="349">14</cx:pt>
          <cx:pt idx="350">11</cx:pt>
          <cx:pt idx="351">25</cx:pt>
          <cx:pt idx="352">21</cx:pt>
          <cx:pt idx="353">21</cx:pt>
          <cx:pt idx="354">24</cx:pt>
          <cx:pt idx="355">25</cx:pt>
          <cx:pt idx="356">14</cx:pt>
          <cx:pt idx="357">17</cx:pt>
          <cx:pt idx="358">25</cx:pt>
          <cx:pt idx="359">17</cx:pt>
          <cx:pt idx="360">12</cx:pt>
          <cx:pt idx="361">15</cx:pt>
          <cx:pt idx="362">7</cx:pt>
          <cx:pt idx="363">24</cx:pt>
          <cx:pt idx="364">24</cx:pt>
          <cx:pt idx="365">21</cx:pt>
          <cx:pt idx="366">18</cx:pt>
          <cx:pt idx="367">18</cx:pt>
          <cx:pt idx="368">24</cx:pt>
          <cx:pt idx="369">13</cx:pt>
          <cx:pt idx="370">21</cx:pt>
          <cx:pt idx="371">24</cx:pt>
          <cx:pt idx="372">26</cx:pt>
          <cx:pt idx="373">27</cx:pt>
          <cx:pt idx="374">19</cx:pt>
          <cx:pt idx="375">15</cx:pt>
          <cx:pt idx="376">18</cx:pt>
          <cx:pt idx="377">25</cx:pt>
          <cx:pt idx="378">23</cx:pt>
          <cx:pt idx="379">15</cx:pt>
          <cx:pt idx="380">13</cx:pt>
          <cx:pt idx="381">25</cx:pt>
          <cx:pt idx="382">15</cx:pt>
          <cx:pt idx="383">12</cx:pt>
          <cx:pt idx="384">19</cx:pt>
          <cx:pt idx="385">25</cx:pt>
          <cx:pt idx="386">25</cx:pt>
          <cx:pt idx="387">23</cx:pt>
          <cx:pt idx="388">23</cx:pt>
          <cx:pt idx="389">23</cx:pt>
          <cx:pt idx="390">47</cx:pt>
          <cx:pt idx="391">25</cx:pt>
          <cx:pt idx="392">22</cx:pt>
          <cx:pt idx="393">22</cx:pt>
          <cx:pt idx="394">19</cx:pt>
          <cx:pt idx="395">28</cx:pt>
          <cx:pt idx="396">28</cx:pt>
          <cx:pt idx="397">19</cx:pt>
          <cx:pt idx="398">34</cx:pt>
          <cx:pt idx="399">34</cx:pt>
          <cx:pt idx="400">27</cx:pt>
          <cx:pt idx="401">29</cx:pt>
          <cx:pt idx="402">25</cx:pt>
          <cx:pt idx="403">15</cx:pt>
          <cx:pt idx="404">22</cx:pt>
          <cx:pt idx="405">27</cx:pt>
          <cx:pt idx="406">25</cx:pt>
          <cx:pt idx="407">26</cx:pt>
          <cx:pt idx="408">19</cx:pt>
          <cx:pt idx="409">28</cx:pt>
          <cx:pt idx="410">32</cx:pt>
          <cx:pt idx="411">21</cx:pt>
          <cx:pt idx="412">19</cx:pt>
          <cx:pt idx="413">14</cx:pt>
          <cx:pt idx="414">13</cx:pt>
          <cx:pt idx="415">21</cx:pt>
          <cx:pt idx="416">27</cx:pt>
          <cx:pt idx="417">16</cx:pt>
          <cx:pt idx="418">36</cx:pt>
          <cx:pt idx="419">26</cx:pt>
          <cx:pt idx="420">14</cx:pt>
          <cx:pt idx="421">3</cx:pt>
          <cx:pt idx="422">21</cx:pt>
          <cx:pt idx="423">19</cx:pt>
          <cx:pt idx="424">23</cx:pt>
          <cx:pt idx="425">24</cx:pt>
          <cx:pt idx="426">22</cx:pt>
          <cx:pt idx="427">18</cx:pt>
          <cx:pt idx="428">18</cx:pt>
          <cx:pt idx="429">14</cx:pt>
          <cx:pt idx="430">25</cx:pt>
          <cx:pt idx="431">21</cx:pt>
          <cx:pt idx="432">22</cx:pt>
          <cx:pt idx="433">24</cx:pt>
          <cx:pt idx="434">14</cx:pt>
          <cx:pt idx="435">23</cx:pt>
          <cx:pt idx="436">16</cx:pt>
          <cx:pt idx="437">18</cx:pt>
          <cx:pt idx="438">22</cx:pt>
          <cx:pt idx="439">25</cx:pt>
          <cx:pt idx="440">26</cx:pt>
          <cx:pt idx="441">25</cx:pt>
          <cx:pt idx="442">11</cx:pt>
          <cx:pt idx="443">19</cx:pt>
          <cx:pt idx="444">28</cx:pt>
          <cx:pt idx="445">25</cx:pt>
          <cx:pt idx="446">17</cx:pt>
          <cx:pt idx="447">17</cx:pt>
          <cx:pt idx="448">25</cx:pt>
          <cx:pt idx="449">11</cx:pt>
          <cx:pt idx="450">21</cx:pt>
          <cx:pt idx="451">15</cx:pt>
          <cx:pt idx="452">32</cx:pt>
          <cx:pt idx="453">8</cx:pt>
          <cx:pt idx="454">35</cx:pt>
          <cx:pt idx="455">16</cx:pt>
          <cx:pt idx="456">11</cx:pt>
          <cx:pt idx="457">27</cx:pt>
          <cx:pt idx="458">33</cx:pt>
          <cx:pt idx="459">25</cx:pt>
          <cx:pt idx="460">23</cx:pt>
          <cx:pt idx="461">27</cx:pt>
          <cx:pt idx="462">19</cx:pt>
          <cx:pt idx="463">18</cx:pt>
          <cx:pt idx="464">12</cx:pt>
          <cx:pt idx="465">13</cx:pt>
          <cx:pt idx="466">14</cx:pt>
          <cx:pt idx="467">16</cx:pt>
          <cx:pt idx="468">27</cx:pt>
          <cx:pt idx="469">21</cx:pt>
          <cx:pt idx="470">19</cx:pt>
          <cx:pt idx="471">24</cx:pt>
          <cx:pt idx="472">14</cx:pt>
          <cx:pt idx="473">14</cx:pt>
          <cx:pt idx="474">16</cx:pt>
          <cx:pt idx="475">15</cx:pt>
          <cx:pt idx="476">22</cx:pt>
          <cx:pt idx="477">25</cx:pt>
          <cx:pt idx="478">12</cx:pt>
          <cx:pt idx="479">25</cx:pt>
          <cx:pt idx="480">17</cx:pt>
          <cx:pt idx="481">6</cx:pt>
          <cx:pt idx="482">23</cx:pt>
          <cx:pt idx="483">25</cx:pt>
          <cx:pt idx="484">17</cx:pt>
          <cx:pt idx="485">22</cx:pt>
          <cx:pt idx="486">21</cx:pt>
          <cx:pt idx="487">13</cx:pt>
          <cx:pt idx="488">17</cx:pt>
          <cx:pt idx="489">16</cx:pt>
          <cx:pt idx="490">19</cx:pt>
          <cx:pt idx="491">28</cx:pt>
          <cx:pt idx="492">26</cx:pt>
          <cx:pt idx="493">25</cx:pt>
          <cx:pt idx="494">24</cx:pt>
          <cx:pt idx="495">27</cx:pt>
          <cx:pt idx="496">21</cx:pt>
          <cx:pt idx="497">27</cx:pt>
          <cx:pt idx="498">28</cx:pt>
          <cx:pt idx="499">25</cx:pt>
          <cx:pt idx="500">31</cx:pt>
          <cx:pt idx="501">25</cx:pt>
          <cx:pt idx="502">25</cx:pt>
          <cx:pt idx="503">14</cx:pt>
          <cx:pt idx="504">13</cx:pt>
          <cx:pt idx="505">23</cx:pt>
          <cx:pt idx="506">23</cx:pt>
          <cx:pt idx="507">18</cx:pt>
          <cx:pt idx="508">15</cx:pt>
          <cx:pt idx="509">26</cx:pt>
          <cx:pt idx="510">22</cx:pt>
          <cx:pt idx="511">9</cx:pt>
          <cx:pt idx="512">31</cx:pt>
          <cx:pt idx="513">21</cx:pt>
          <cx:pt idx="514">9</cx:pt>
          <cx:pt idx="515">14</cx:pt>
          <cx:pt idx="516">25</cx:pt>
          <cx:pt idx="517">14</cx:pt>
          <cx:pt idx="518">18</cx:pt>
          <cx:pt idx="519">31</cx:pt>
          <cx:pt idx="520">27</cx:pt>
          <cx:pt idx="521">16</cx:pt>
          <cx:pt idx="522">22</cx:pt>
          <cx:pt idx="523">21</cx:pt>
          <cx:pt idx="524">21</cx:pt>
          <cx:pt idx="525">27</cx:pt>
          <cx:pt idx="526">24</cx:pt>
          <cx:pt idx="527">14</cx:pt>
          <cx:pt idx="528">17</cx:pt>
          <cx:pt idx="529">22</cx:pt>
          <cx:pt idx="530">16</cx:pt>
          <cx:pt idx="531">21</cx:pt>
          <cx:pt idx="532">27</cx:pt>
          <cx:pt idx="533">15</cx:pt>
          <cx:pt idx="534">25</cx:pt>
          <cx:pt idx="535">22</cx:pt>
          <cx:pt idx="536">22</cx:pt>
          <cx:pt idx="537">12</cx:pt>
          <cx:pt idx="538">23</cx:pt>
          <cx:pt idx="539">24</cx:pt>
          <cx:pt idx="540">19</cx:pt>
          <cx:pt idx="541">24</cx:pt>
          <cx:pt idx="542">13</cx:pt>
          <cx:pt idx="543">21</cx:pt>
          <cx:pt idx="544">19</cx:pt>
          <cx:pt idx="545">28</cx:pt>
          <cx:pt idx="546">14</cx:pt>
          <cx:pt idx="547">24</cx:pt>
          <cx:pt idx="548">25</cx:pt>
          <cx:pt idx="549">25</cx:pt>
          <cx:pt idx="550">14</cx:pt>
          <cx:pt idx="551">25</cx:pt>
          <cx:pt idx="552">16</cx:pt>
          <cx:pt idx="553">21</cx:pt>
          <cx:pt idx="554">22</cx:pt>
          <cx:pt idx="555">21</cx:pt>
          <cx:pt idx="556">16</cx:pt>
          <cx:pt idx="557">18</cx:pt>
          <cx:pt idx="558">17</cx:pt>
          <cx:pt idx="559">23</cx:pt>
          <cx:pt idx="560">18</cx:pt>
          <cx:pt idx="561">12</cx:pt>
          <cx:pt idx="562">9</cx:pt>
          <cx:pt idx="563">16</cx:pt>
          <cx:pt idx="564">19</cx:pt>
          <cx:pt idx="565">33</cx:pt>
          <cx:pt idx="566">32</cx:pt>
          <cx:pt idx="567">51</cx:pt>
          <cx:pt idx="568">25</cx:pt>
          <cx:pt idx="569">11</cx:pt>
          <cx:pt idx="570">12</cx:pt>
          <cx:pt idx="571">15</cx:pt>
          <cx:pt idx="572">23</cx:pt>
          <cx:pt idx="573">27</cx:pt>
          <cx:pt idx="574">18</cx:pt>
          <cx:pt idx="575">28</cx:pt>
          <cx:pt idx="576">16</cx:pt>
          <cx:pt idx="577">19</cx:pt>
          <cx:pt idx="578">27</cx:pt>
          <cx:pt idx="579">25</cx:pt>
          <cx:pt idx="580">18</cx:pt>
          <cx:pt idx="581">25</cx:pt>
          <cx:pt idx="582">17</cx:pt>
          <cx:pt idx="583">12</cx:pt>
          <cx:pt idx="584">27</cx:pt>
          <cx:pt idx="585">23</cx:pt>
          <cx:pt idx="586">23</cx:pt>
          <cx:pt idx="587">13</cx:pt>
          <cx:pt idx="588">9</cx:pt>
          <cx:pt idx="589">29</cx:pt>
          <cx:pt idx="590">33</cx:pt>
          <cx:pt idx="591">25</cx:pt>
          <cx:pt idx="592">23</cx:pt>
          <cx:pt idx="593">3</cx:pt>
          <cx:pt idx="594">16</cx:pt>
          <cx:pt idx="595">19</cx:pt>
          <cx:pt idx="596">17</cx:pt>
          <cx:pt idx="597">13</cx:pt>
          <cx:pt idx="598">12</cx:pt>
          <cx:pt idx="599">11</cx:pt>
          <cx:pt idx="600">16</cx:pt>
          <cx:pt idx="601">21</cx:pt>
          <cx:pt idx="602">28</cx:pt>
          <cx:pt idx="603">16</cx:pt>
          <cx:pt idx="604">26</cx:pt>
          <cx:pt idx="605">11</cx:pt>
          <cx:pt idx="606">21</cx:pt>
          <cx:pt idx="607">25</cx:pt>
          <cx:pt idx="608">21</cx:pt>
          <cx:pt idx="609">14</cx:pt>
          <cx:pt idx="610">17</cx:pt>
          <cx:pt idx="611">14</cx:pt>
          <cx:pt idx="612">28</cx:pt>
          <cx:pt idx="613">18</cx:pt>
          <cx:pt idx="614">15</cx:pt>
          <cx:pt idx="615">25</cx:pt>
          <cx:pt idx="616">18</cx:pt>
          <cx:pt idx="617">14</cx:pt>
          <cx:pt idx="618">31</cx:pt>
          <cx:pt idx="619">28</cx:pt>
          <cx:pt idx="620">18</cx:pt>
          <cx:pt idx="621">18</cx:pt>
          <cx:pt idx="622">27</cx:pt>
          <cx:pt idx="623">25</cx:pt>
          <cx:pt idx="624">17</cx:pt>
          <cx:pt idx="625">25</cx:pt>
          <cx:pt idx="626">25</cx:pt>
          <cx:pt idx="627">12</cx:pt>
          <cx:pt idx="628">17</cx:pt>
          <cx:pt idx="629">23</cx:pt>
          <cx:pt idx="630">21</cx:pt>
          <cx:pt idx="631">2</cx:pt>
          <cx:pt idx="632">16</cx:pt>
          <cx:pt idx="633">13</cx:pt>
          <cx:pt idx="634">27</cx:pt>
          <cx:pt idx="635">29</cx:pt>
          <cx:pt idx="636">25</cx:pt>
          <cx:pt idx="637">28</cx:pt>
          <cx:pt idx="638">17</cx:pt>
          <cx:pt idx="639">22</cx:pt>
          <cx:pt idx="640">22</cx:pt>
          <cx:pt idx="641">12</cx:pt>
          <cx:pt idx="642">24</cx:pt>
          <cx:pt idx="643">15</cx:pt>
          <cx:pt idx="644">17</cx:pt>
          <cx:pt idx="645">26</cx:pt>
          <cx:pt idx="646">22</cx:pt>
          <cx:pt idx="647">14</cx:pt>
          <cx:pt idx="648">28</cx:pt>
          <cx:pt idx="649">26</cx:pt>
          <cx:pt idx="650">25</cx:pt>
          <cx:pt idx="651">18</cx:pt>
          <cx:pt idx="652">18</cx:pt>
          <cx:pt idx="653">19</cx:pt>
          <cx:pt idx="654">15</cx:pt>
          <cx:pt idx="655">25</cx:pt>
          <cx:pt idx="656">17</cx:pt>
          <cx:pt idx="657">21</cx:pt>
          <cx:pt idx="658">18</cx:pt>
          <cx:pt idx="659">35</cx:pt>
          <cx:pt idx="660">31</cx:pt>
          <cx:pt idx="661">26</cx:pt>
          <cx:pt idx="662">28</cx:pt>
          <cx:pt idx="663">28</cx:pt>
          <cx:pt idx="664">23</cx:pt>
          <cx:pt idx="665">14</cx:pt>
          <cx:pt idx="666">18</cx:pt>
          <cx:pt idx="667">9</cx:pt>
          <cx:pt idx="668">7</cx:pt>
          <cx:pt idx="669">23</cx:pt>
          <cx:pt idx="670">25</cx:pt>
          <cx:pt idx="671">19</cx:pt>
          <cx:pt idx="672">26</cx:pt>
          <cx:pt idx="673">26</cx:pt>
          <cx:pt idx="674">18</cx:pt>
          <cx:pt idx="675">8</cx:pt>
          <cx:pt idx="676">39</cx:pt>
          <cx:pt idx="677">28</cx:pt>
          <cx:pt idx="678">19</cx:pt>
          <cx:pt idx="679">17</cx:pt>
          <cx:pt idx="680">26</cx:pt>
          <cx:pt idx="681">22</cx:pt>
          <cx:pt idx="682">23</cx:pt>
          <cx:pt idx="683">19</cx:pt>
          <cx:pt idx="684">21</cx:pt>
          <cx:pt idx="685">26</cx:pt>
          <cx:pt idx="686">22</cx:pt>
          <cx:pt idx="687">25</cx:pt>
          <cx:pt idx="688">19</cx:pt>
          <cx:pt idx="689">24</cx:pt>
          <cx:pt idx="690">52</cx:pt>
          <cx:pt idx="691">18</cx:pt>
          <cx:pt idx="692">14</cx:pt>
          <cx:pt idx="693">12</cx:pt>
          <cx:pt idx="694">23</cx:pt>
          <cx:pt idx="695">28</cx:pt>
          <cx:pt idx="696">12</cx:pt>
          <cx:pt idx="697">26</cx:pt>
          <cx:pt idx="698">28</cx:pt>
          <cx:pt idx="699">15</cx:pt>
          <cx:pt idx="700">15</cx:pt>
          <cx:pt idx="701">35</cx:pt>
          <cx:pt idx="702">25</cx:pt>
          <cx:pt idx="703">25</cx:pt>
          <cx:pt idx="704">14</cx:pt>
          <cx:pt idx="705">37</cx:pt>
          <cx:pt idx="706">19</cx:pt>
          <cx:pt idx="707">11</cx:pt>
          <cx:pt idx="708">19</cx:pt>
          <cx:pt idx="709">14</cx:pt>
          <cx:pt idx="710">35</cx:pt>
          <cx:pt idx="711">22</cx:pt>
          <cx:pt idx="712">19</cx:pt>
          <cx:pt idx="713">18</cx:pt>
          <cx:pt idx="714">17</cx:pt>
          <cx:pt idx="715">59</cx:pt>
          <cx:pt idx="716">26</cx:pt>
          <cx:pt idx="717">15</cx:pt>
          <cx:pt idx="718">15</cx:pt>
          <cx:pt idx="719">19</cx:pt>
          <cx:pt idx="720">18</cx:pt>
          <cx:pt idx="721">24</cx:pt>
          <cx:pt idx="722">25</cx:pt>
          <cx:pt idx="723">40</cx:pt>
          <cx:pt idx="724">16</cx:pt>
          <cx:pt idx="725">22</cx:pt>
          <cx:pt idx="726">15</cx:pt>
          <cx:pt idx="727">33</cx:pt>
          <cx:pt idx="728">32</cx:pt>
          <cx:pt idx="729">16</cx:pt>
          <cx:pt idx="730">12</cx:pt>
          <cx:pt idx="731">15</cx:pt>
          <cx:pt idx="732">13</cx:pt>
          <cx:pt idx="733">12</cx:pt>
          <cx:pt idx="734">26</cx:pt>
          <cx:pt idx="735">12</cx:pt>
          <cx:pt idx="736">35</cx:pt>
          <cx:pt idx="737">19</cx:pt>
          <cx:pt idx="738">17</cx:pt>
          <cx:pt idx="739">19</cx:pt>
          <cx:pt idx="740">29</cx:pt>
          <cx:pt idx="741">18</cx:pt>
          <cx:pt idx="742">35</cx:pt>
          <cx:pt idx="743">23</cx:pt>
          <cx:pt idx="744">12</cx:pt>
          <cx:pt idx="745">25</cx:pt>
          <cx:pt idx="746">13</cx:pt>
          <cx:pt idx="747">19</cx:pt>
          <cx:pt idx="748">21</cx:pt>
          <cx:pt idx="749">29</cx:pt>
          <cx:pt idx="750">12</cx:pt>
          <cx:pt idx="751">18</cx:pt>
          <cx:pt idx="752">13</cx:pt>
          <cx:pt idx="753">15</cx:pt>
          <cx:pt idx="754">16</cx:pt>
          <cx:pt idx="755">25</cx:pt>
          <cx:pt idx="756">19</cx:pt>
          <cx:pt idx="757">13</cx:pt>
          <cx:pt idx="758">22</cx:pt>
          <cx:pt idx="759">16</cx:pt>
          <cx:pt idx="760">18</cx:pt>
          <cx:pt idx="761">13</cx:pt>
          <cx:pt idx="762">22</cx:pt>
          <cx:pt idx="763">22</cx:pt>
          <cx:pt idx="764">33</cx:pt>
          <cx:pt idx="765">25</cx:pt>
          <cx:pt idx="766">29</cx:pt>
          <cx:pt idx="767">12</cx:pt>
          <cx:pt idx="768">14</cx:pt>
          <cx:pt idx="769">24</cx:pt>
          <cx:pt idx="770">22</cx:pt>
          <cx:pt idx="771">35</cx:pt>
          <cx:pt idx="772">19</cx:pt>
          <cx:pt idx="773">17</cx:pt>
          <cx:pt idx="774">21</cx:pt>
          <cx:pt idx="775">24</cx:pt>
          <cx:pt idx="776">23</cx:pt>
          <cx:pt idx="777">21</cx:pt>
          <cx:pt idx="778">35</cx:pt>
          <cx:pt idx="779">15</cx:pt>
          <cx:pt idx="780">21</cx:pt>
          <cx:pt idx="781">27</cx:pt>
          <cx:pt idx="782">15</cx:pt>
          <cx:pt idx="783">19</cx:pt>
          <cx:pt idx="784">24</cx:pt>
          <cx:pt idx="785">25</cx:pt>
          <cx:pt idx="786">28</cx:pt>
          <cx:pt idx="787">41</cx:pt>
          <cx:pt idx="788">18</cx:pt>
          <cx:pt idx="789">37</cx:pt>
          <cx:pt idx="790">25</cx:pt>
          <cx:pt idx="791">15</cx:pt>
          <cx:pt idx="792">17</cx:pt>
          <cx:pt idx="793">13</cx:pt>
          <cx:pt idx="794">28</cx:pt>
          <cx:pt idx="795">31</cx:pt>
          <cx:pt idx="796">14</cx:pt>
          <cx:pt idx="797">25</cx:pt>
          <cx:pt idx="798">25</cx:pt>
          <cx:pt idx="799">17</cx:pt>
          <cx:pt idx="800">16</cx:pt>
          <cx:pt idx="801">12</cx:pt>
          <cx:pt idx="802">19</cx:pt>
          <cx:pt idx="803">22</cx:pt>
          <cx:pt idx="804">15</cx:pt>
          <cx:pt idx="805">22</cx:pt>
          <cx:pt idx="806">22</cx:pt>
          <cx:pt idx="807">15</cx:pt>
          <cx:pt idx="808">13</cx:pt>
          <cx:pt idx="809">21</cx:pt>
          <cx:pt idx="810">14</cx:pt>
          <cx:pt idx="811">16</cx:pt>
          <cx:pt idx="812">49</cx:pt>
          <cx:pt idx="813">23</cx:pt>
          <cx:pt idx="814">21</cx:pt>
          <cx:pt idx="815">16</cx:pt>
          <cx:pt idx="816">25</cx:pt>
          <cx:pt idx="817">39</cx:pt>
          <cx:pt idx="818">19</cx:pt>
          <cx:pt idx="819">25</cx:pt>
          <cx:pt idx="820">15</cx:pt>
          <cx:pt idx="821">25</cx:pt>
          <cx:pt idx="822">18</cx:pt>
          <cx:pt idx="823">17</cx:pt>
          <cx:pt idx="824">24</cx:pt>
          <cx:pt idx="825">25</cx:pt>
          <cx:pt idx="826">23</cx:pt>
          <cx:pt idx="827">18</cx:pt>
          <cx:pt idx="828">16</cx:pt>
          <cx:pt idx="829">21</cx:pt>
          <cx:pt idx="830">18</cx:pt>
          <cx:pt idx="831">14</cx:pt>
          <cx:pt idx="832">21</cx:pt>
          <cx:pt idx="833">14</cx:pt>
          <cx:pt idx="834">18</cx:pt>
          <cx:pt idx="835">6</cx:pt>
          <cx:pt idx="836">14</cx:pt>
          <cx:pt idx="837">25</cx:pt>
          <cx:pt idx="838">23</cx:pt>
          <cx:pt idx="839">9</cx:pt>
          <cx:pt idx="840">19</cx:pt>
          <cx:pt idx="841">24</cx:pt>
          <cx:pt idx="842">17</cx:pt>
          <cx:pt idx="843">25</cx:pt>
          <cx:pt idx="844">15</cx:pt>
          <cx:pt idx="845">19</cx:pt>
          <cx:pt idx="846">13</cx:pt>
          <cx:pt idx="847">38</cx:pt>
          <cx:pt idx="848">17</cx:pt>
          <cx:pt idx="849">24</cx:pt>
          <cx:pt idx="850">15</cx:pt>
          <cx:pt idx="851">25</cx:pt>
          <cx:pt idx="852">25</cx:pt>
          <cx:pt idx="853">15</cx:pt>
          <cx:pt idx="854">18</cx:pt>
          <cx:pt idx="855">22</cx:pt>
          <cx:pt idx="856">19</cx:pt>
          <cx:pt idx="857">21</cx:pt>
          <cx:pt idx="858">18</cx:pt>
          <cx:pt idx="859">25</cx:pt>
          <cx:pt idx="860">7</cx:pt>
          <cx:pt idx="861">25</cx:pt>
          <cx:pt idx="862">17</cx:pt>
          <cx:pt idx="863">16</cx:pt>
          <cx:pt idx="864">23</cx:pt>
          <cx:pt idx="865">23</cx:pt>
          <cx:pt idx="866">23</cx:pt>
          <cx:pt idx="867">25</cx:pt>
          <cx:pt idx="868">15</cx:pt>
          <cx:pt idx="869">22</cx:pt>
          <cx:pt idx="870">21</cx:pt>
          <cx:pt idx="871">15</cx:pt>
          <cx:pt idx="872">25</cx:pt>
          <cx:pt idx="873">25</cx:pt>
          <cx:pt idx="874">13</cx:pt>
          <cx:pt idx="875">26</cx:pt>
          <cx:pt idx="876">23</cx:pt>
          <cx:pt idx="877">24</cx:pt>
          <cx:pt idx="878">17</cx:pt>
          <cx:pt idx="879">26</cx:pt>
          <cx:pt idx="880">15</cx:pt>
          <cx:pt idx="881">16</cx:pt>
          <cx:pt idx="882">40</cx:pt>
          <cx:pt idx="883">11</cx:pt>
          <cx:pt idx="884">24</cx:pt>
          <cx:pt idx="885">23</cx:pt>
          <cx:pt idx="886">9</cx:pt>
          <cx:pt idx="887">16</cx:pt>
          <cx:pt idx="888">29</cx:pt>
          <cx:pt idx="889">15</cx:pt>
          <cx:pt idx="890">24</cx:pt>
          <cx:pt idx="891">18</cx:pt>
          <cx:pt idx="892">35</cx:pt>
          <cx:pt idx="893">26</cx:pt>
          <cx:pt idx="894">27</cx:pt>
          <cx:pt idx="895">9</cx:pt>
          <cx:pt idx="896">25</cx:pt>
          <cx:pt idx="897">36</cx:pt>
          <cx:pt idx="898">23</cx:pt>
          <cx:pt idx="899">29</cx:pt>
          <cx:pt idx="900">18</cx:pt>
          <cx:pt idx="901">18</cx:pt>
          <cx:pt idx="902">14</cx:pt>
          <cx:pt idx="903">19</cx:pt>
          <cx:pt idx="904">23</cx:pt>
          <cx:pt idx="905">22</cx:pt>
          <cx:pt idx="906">25</cx:pt>
          <cx:pt idx="907">14</cx:pt>
          <cx:pt idx="908">14</cx:pt>
          <cx:pt idx="909">16</cx:pt>
          <cx:pt idx="910">16</cx:pt>
          <cx:pt idx="911">12</cx:pt>
          <cx:pt idx="912">18</cx:pt>
          <cx:pt idx="913">26</cx:pt>
          <cx:pt idx="914">35</cx:pt>
          <cx:pt idx="915">25</cx:pt>
          <cx:pt idx="916">16</cx:pt>
          <cx:pt idx="917">25</cx:pt>
          <cx:pt idx="918">19</cx:pt>
          <cx:pt idx="919">12</cx:pt>
          <cx:pt idx="920">37</cx:pt>
          <cx:pt idx="921">25</cx:pt>
          <cx:pt idx="922">16</cx:pt>
          <cx:pt idx="923">17</cx:pt>
          <cx:pt idx="924">21</cx:pt>
          <cx:pt idx="925">16</cx:pt>
          <cx:pt idx="926">23</cx:pt>
          <cx:pt idx="927">26</cx:pt>
          <cx:pt idx="928">17</cx:pt>
          <cx:pt idx="929">15</cx:pt>
          <cx:pt idx="930">14</cx:pt>
          <cx:pt idx="931">18</cx:pt>
          <cx:pt idx="932">26</cx:pt>
          <cx:pt idx="933">25</cx:pt>
          <cx:pt idx="934">24</cx:pt>
          <cx:pt idx="935">25</cx:pt>
          <cx:pt idx="936">4</cx:pt>
          <cx:pt idx="937">4</cx:pt>
          <cx:pt idx="938">25</cx:pt>
          <cx:pt idx="939">26</cx:pt>
          <cx:pt idx="940">15</cx:pt>
          <cx:pt idx="941">18</cx:pt>
          <cx:pt idx="942">17</cx:pt>
          <cx:pt idx="943">12</cx:pt>
          <cx:pt idx="944">17</cx:pt>
          <cx:pt idx="945">28</cx:pt>
          <cx:pt idx="946">17</cx:pt>
          <cx:pt idx="947">25</cx:pt>
          <cx:pt idx="948">14</cx:pt>
          <cx:pt idx="949">17</cx:pt>
          <cx:pt idx="950">21</cx:pt>
          <cx:pt idx="951">17</cx:pt>
          <cx:pt idx="952">15</cx:pt>
          <cx:pt idx="953">16</cx:pt>
          <cx:pt idx="954">23</cx:pt>
          <cx:pt idx="955">24</cx:pt>
          <cx:pt idx="956">25</cx:pt>
          <cx:pt idx="957">18</cx:pt>
          <cx:pt idx="958">21</cx:pt>
          <cx:pt idx="959">16</cx:pt>
          <cx:pt idx="960">21</cx:pt>
          <cx:pt idx="961">35</cx:pt>
          <cx:pt idx="962">14</cx:pt>
          <cx:pt idx="963">19</cx:pt>
          <cx:pt idx="964">25</cx:pt>
          <cx:pt idx="965">18</cx:pt>
          <cx:pt idx="966">44</cx:pt>
          <cx:pt idx="967">3</cx:pt>
          <cx:pt idx="968">19</cx:pt>
          <cx:pt idx="969">17</cx:pt>
          <cx:pt idx="970">21</cx:pt>
          <cx:pt idx="971">12</cx:pt>
          <cx:pt idx="972">27</cx:pt>
          <cx:pt idx="973">31</cx:pt>
          <cx:pt idx="974">16</cx:pt>
          <cx:pt idx="975">17</cx:pt>
          <cx:pt idx="976">25</cx:pt>
          <cx:pt idx="977">13</cx:pt>
          <cx:pt idx="978">17</cx:pt>
          <cx:pt idx="979">16</cx:pt>
          <cx:pt idx="980">23</cx:pt>
          <cx:pt idx="981">34</cx:pt>
          <cx:pt idx="982">13</cx:pt>
          <cx:pt idx="983">17</cx:pt>
          <cx:pt idx="984">25</cx:pt>
          <cx:pt idx="985">24</cx:pt>
          <cx:pt idx="986">14</cx:pt>
          <cx:pt idx="987">25</cx:pt>
          <cx:pt idx="988">25</cx:pt>
          <cx:pt idx="989">13</cx:pt>
          <cx:pt idx="990">9</cx:pt>
          <cx:pt idx="991">26</cx:pt>
          <cx:pt idx="992">12</cx:pt>
          <cx:pt idx="993">11</cx:pt>
          <cx:pt idx="994">21</cx:pt>
          <cx:pt idx="995">29</cx:pt>
          <cx:pt idx="996">39</cx:pt>
          <cx:pt idx="997">19</cx:pt>
          <cx:pt idx="998">15</cx:pt>
          <cx:pt idx="999">18</cx:pt>
          <cx:pt idx="1000">28</cx:pt>
          <cx:pt idx="1001">37</cx:pt>
          <cx:pt idx="1002">28</cx:pt>
          <cx:pt idx="1003">21</cx:pt>
          <cx:pt idx="1004">24</cx:pt>
          <cx:pt idx="1005">14</cx:pt>
          <cx:pt idx="1006">25</cx:pt>
          <cx:pt idx="1007">35</cx:pt>
          <cx:pt idx="1008">22</cx:pt>
          <cx:pt idx="1009">14</cx:pt>
          <cx:pt idx="1010">17</cx:pt>
          <cx:pt idx="1011">18</cx:pt>
          <cx:pt idx="1012">6</cx:pt>
          <cx:pt idx="1013">16</cx:pt>
          <cx:pt idx="1014">29</cx:pt>
          <cx:pt idx="1015">23</cx:pt>
          <cx:pt idx="1016">26</cx:pt>
          <cx:pt idx="1017">23</cx:pt>
          <cx:pt idx="1018">18</cx:pt>
          <cx:pt idx="1019">18</cx:pt>
          <cx:pt idx="1020">35</cx:pt>
          <cx:pt idx="1021">25</cx:pt>
          <cx:pt idx="1022">8</cx:pt>
          <cx:pt idx="1023">16</cx:pt>
          <cx:pt idx="1024">17</cx:pt>
          <cx:pt idx="1025">22</cx:pt>
          <cx:pt idx="1026">24</cx:pt>
          <cx:pt idx="1027">24</cx:pt>
          <cx:pt idx="1028">15</cx:pt>
          <cx:pt idx="1029">33</cx:pt>
          <cx:pt idx="1030">22</cx:pt>
          <cx:pt idx="1031">22</cx:pt>
          <cx:pt idx="1032">29</cx:pt>
          <cx:pt idx="1033">15</cx:pt>
          <cx:pt idx="1034">21</cx:pt>
          <cx:pt idx="1035">19</cx:pt>
          <cx:pt idx="1036">7</cx:pt>
          <cx:pt idx="1037">19</cx:pt>
          <cx:pt idx="1038">25</cx:pt>
          <cx:pt idx="1039">22</cx:pt>
          <cx:pt idx="1040">23</cx:pt>
          <cx:pt idx="1041">24</cx:pt>
          <cx:pt idx="1042">17</cx:pt>
          <cx:pt idx="1043">15</cx:pt>
          <cx:pt idx="1044">16</cx:pt>
          <cx:pt idx="1045">19</cx:pt>
          <cx:pt idx="1046">13</cx:pt>
          <cx:pt idx="1047">29</cx:pt>
          <cx:pt idx="1048">25</cx:pt>
          <cx:pt idx="1049">29</cx:pt>
          <cx:pt idx="1050">35</cx:pt>
          <cx:pt idx="1051">32</cx:pt>
          <cx:pt idx="1052">23</cx:pt>
          <cx:pt idx="1053">18</cx:pt>
          <cx:pt idx="1054">15</cx:pt>
          <cx:pt idx="1055">14</cx:pt>
          <cx:pt idx="1056">17</cx:pt>
          <cx:pt idx="1057">17</cx:pt>
          <cx:pt idx="1058">24</cx:pt>
          <cx:pt idx="1059">17</cx:pt>
          <cx:pt idx="1060">18</cx:pt>
          <cx:pt idx="1061">18</cx:pt>
          <cx:pt idx="1062">23</cx:pt>
          <cx:pt idx="1063">28</cx:pt>
          <cx:pt idx="1064">16</cx:pt>
          <cx:pt idx="1065">23</cx:pt>
          <cx:pt idx="1066">22</cx:pt>
          <cx:pt idx="1067">24</cx:pt>
          <cx:pt idx="1068">16</cx:pt>
          <cx:pt idx="1069">21</cx:pt>
          <cx:pt idx="1070">22</cx:pt>
          <cx:pt idx="1071">21</cx:pt>
          <cx:pt idx="1072">24</cx:pt>
          <cx:pt idx="1073">26</cx:pt>
          <cx:pt idx="1074">21</cx:pt>
          <cx:pt idx="1075">26</cx:pt>
          <cx:pt idx="1076">21</cx:pt>
          <cx:pt idx="1077">11</cx:pt>
          <cx:pt idx="1078">15</cx:pt>
          <cx:pt idx="1079">14</cx:pt>
          <cx:pt idx="1080">25</cx:pt>
          <cx:pt idx="1081">16</cx:pt>
          <cx:pt idx="1082">13</cx:pt>
          <cx:pt idx="1083">19</cx:pt>
          <cx:pt idx="1084">25</cx:pt>
          <cx:pt idx="1085">29</cx:pt>
          <cx:pt idx="1086">19</cx:pt>
          <cx:pt idx="1087">14</cx:pt>
          <cx:pt idx="1088">23</cx:pt>
          <cx:pt idx="1089">19</cx:pt>
          <cx:pt idx="1090">33</cx:pt>
          <cx:pt idx="1091">19</cx:pt>
          <cx:pt idx="1092">16</cx:pt>
          <cx:pt idx="1093">17</cx:pt>
          <cx:pt idx="1094">18</cx:pt>
          <cx:pt idx="1095">21</cx:pt>
          <cx:pt idx="1096">27</cx:pt>
          <cx:pt idx="1097">23</cx:pt>
          <cx:pt idx="1098">13</cx:pt>
          <cx:pt idx="1099">21</cx:pt>
          <cx:pt idx="1100">15</cx:pt>
          <cx:pt idx="1101">17</cx:pt>
          <cx:pt idx="1102">32</cx:pt>
          <cx:pt idx="1103">23</cx:pt>
          <cx:pt idx="1104">19</cx:pt>
          <cx:pt idx="1105">12</cx:pt>
          <cx:pt idx="1106">43</cx:pt>
          <cx:pt idx="1107">31</cx:pt>
          <cx:pt idx="1108">25</cx:pt>
          <cx:pt idx="1109">22</cx:pt>
          <cx:pt idx="1110">31</cx:pt>
          <cx:pt idx="1111">17</cx:pt>
          <cx:pt idx="1112">19</cx:pt>
          <cx:pt idx="1113">8</cx:pt>
          <cx:pt idx="1114">26</cx:pt>
          <cx:pt idx="1115">25</cx:pt>
          <cx:pt idx="1116">23</cx:pt>
          <cx:pt idx="1117">25</cx:pt>
          <cx:pt idx="1118">24</cx:pt>
          <cx:pt idx="1119">24</cx:pt>
          <cx:pt idx="1120">27</cx:pt>
          <cx:pt idx="1121">21</cx:pt>
          <cx:pt idx="1122">46</cx:pt>
          <cx:pt idx="1123">13</cx:pt>
          <cx:pt idx="1124">21</cx:pt>
          <cx:pt idx="1125">19</cx:pt>
          <cx:pt idx="1126">31</cx:pt>
          <cx:pt idx="1127">26</cx:pt>
          <cx:pt idx="1128">19</cx:pt>
          <cx:pt idx="1129">18</cx:pt>
          <cx:pt idx="1130">15</cx:pt>
          <cx:pt idx="1131">16</cx:pt>
          <cx:pt idx="1132">17</cx:pt>
          <cx:pt idx="1133">15</cx:pt>
          <cx:pt idx="1134">8</cx:pt>
          <cx:pt idx="1135">19</cx:pt>
          <cx:pt idx="1136">22</cx:pt>
          <cx:pt idx="1137">21</cx:pt>
          <cx:pt idx="1138">50</cx:pt>
          <cx:pt idx="1139">28</cx:pt>
          <cx:pt idx="1140">22</cx:pt>
          <cx:pt idx="1141">16</cx:pt>
          <cx:pt idx="1142">30</cx:pt>
          <cx:pt idx="1143">19</cx:pt>
          <cx:pt idx="1144">26</cx:pt>
          <cx:pt idx="1145">11</cx:pt>
          <cx:pt idx="1146">25</cx:pt>
          <cx:pt idx="1147">28</cx:pt>
          <cx:pt idx="1148">15</cx:pt>
          <cx:pt idx="1149">8</cx:pt>
          <cx:pt idx="1150">23</cx:pt>
          <cx:pt idx="1151">21</cx:pt>
          <cx:pt idx="1152">14</cx:pt>
          <cx:pt idx="1153">9</cx:pt>
          <cx:pt idx="1154">24</cx:pt>
          <cx:pt idx="1155">4</cx:pt>
          <cx:pt idx="1156">25</cx:pt>
          <cx:pt idx="1157">34</cx:pt>
          <cx:pt idx="1158">25</cx:pt>
          <cx:pt idx="1159">21</cx:pt>
          <cx:pt idx="1160">23</cx:pt>
          <cx:pt idx="1161">24</cx:pt>
          <cx:pt idx="1162">23</cx:pt>
          <cx:pt idx="1163">15</cx:pt>
          <cx:pt idx="1164">25</cx:pt>
          <cx:pt idx="1165">21</cx:pt>
          <cx:pt idx="1166">21</cx:pt>
          <cx:pt idx="1167">27</cx:pt>
          <cx:pt idx="1168">12</cx:pt>
          <cx:pt idx="1169">18</cx:pt>
          <cx:pt idx="1170">15</cx:pt>
          <cx:pt idx="1171">25</cx:pt>
          <cx:pt idx="1172">11</cx:pt>
          <cx:pt idx="1173">24</cx:pt>
          <cx:pt idx="1174">27</cx:pt>
          <cx:pt idx="1175">13</cx:pt>
          <cx:pt idx="1176">24</cx:pt>
          <cx:pt idx="1177">18</cx:pt>
          <cx:pt idx="1178">33</cx:pt>
          <cx:pt idx="1179">28</cx:pt>
          <cx:pt idx="1180">25</cx:pt>
          <cx:pt idx="1181">19</cx:pt>
          <cx:pt idx="1182">15</cx:pt>
          <cx:pt idx="1183">16</cx:pt>
          <cx:pt idx="1184">32</cx:pt>
          <cx:pt idx="1185">13</cx:pt>
          <cx:pt idx="1186">12</cx:pt>
          <cx:pt idx="1187">34</cx:pt>
          <cx:pt idx="1188">16</cx:pt>
          <cx:pt idx="1189">25</cx:pt>
          <cx:pt idx="1190">25</cx:pt>
          <cx:pt idx="1191">23</cx:pt>
          <cx:pt idx="1192">18</cx:pt>
          <cx:pt idx="1193">17</cx:pt>
          <cx:pt idx="1194">25</cx:pt>
          <cx:pt idx="1195">46</cx:pt>
          <cx:pt idx="1196">24</cx:pt>
          <cx:pt idx="1197">26</cx:pt>
          <cx:pt idx="1198">35</cx:pt>
          <cx:pt idx="1199">15</cx:pt>
          <cx:pt idx="1200">24</cx:pt>
          <cx:pt idx="1201">6</cx:pt>
          <cx:pt idx="1202">18</cx:pt>
          <cx:pt idx="1203">22</cx:pt>
          <cx:pt idx="1204">13</cx:pt>
          <cx:pt idx="1205">24</cx:pt>
          <cx:pt idx="1206">22</cx:pt>
          <cx:pt idx="1207">21</cx:pt>
          <cx:pt idx="1208">31</cx:pt>
          <cx:pt idx="1209">26</cx:pt>
          <cx:pt idx="1210">25</cx:pt>
          <cx:pt idx="1211">18</cx:pt>
          <cx:pt idx="1212">17</cx:pt>
          <cx:pt idx="1213">14</cx:pt>
          <cx:pt idx="1214">15</cx:pt>
          <cx:pt idx="1215">19</cx:pt>
          <cx:pt idx="1216">19</cx:pt>
          <cx:pt idx="1217">16</cx:pt>
          <cx:pt idx="1218">25</cx:pt>
          <cx:pt idx="1219">12</cx:pt>
          <cx:pt idx="1220">25</cx:pt>
          <cx:pt idx="1221">32</cx:pt>
          <cx:pt idx="1222">21</cx:pt>
          <cx:pt idx="1223">19</cx:pt>
          <cx:pt idx="1224">23</cx:pt>
          <cx:pt idx="1225">24</cx:pt>
          <cx:pt idx="1226">22</cx:pt>
          <cx:pt idx="1227">25</cx:pt>
          <cx:pt idx="1228">15</cx:pt>
          <cx:pt idx="1229">19</cx:pt>
          <cx:pt idx="1230">11</cx:pt>
          <cx:pt idx="1231">27</cx:pt>
          <cx:pt idx="1232">14</cx:pt>
          <cx:pt idx="1233">15</cx:pt>
          <cx:pt idx="1234">22</cx:pt>
          <cx:pt idx="1235">13</cx:pt>
          <cx:pt idx="1236">15</cx:pt>
          <cx:pt idx="1237">21</cx:pt>
          <cx:pt idx="1238">16</cx:pt>
          <cx:pt idx="1239">24</cx:pt>
          <cx:pt idx="1240">18</cx:pt>
          <cx:pt idx="1241">28</cx:pt>
          <cx:pt idx="1242">21</cx:pt>
          <cx:pt idx="1243">36</cx:pt>
          <cx:pt idx="1244">24</cx:pt>
          <cx:pt idx="1245">34</cx:pt>
          <cx:pt idx="1246">24</cx:pt>
          <cx:pt idx="1247">19</cx:pt>
          <cx:pt idx="1248">35</cx:pt>
          <cx:pt idx="1249">25</cx:pt>
          <cx:pt idx="1250">7</cx:pt>
          <cx:pt idx="1251">19</cx:pt>
          <cx:pt idx="1252">24</cx:pt>
          <cx:pt idx="1253">25</cx:pt>
          <cx:pt idx="1254">31</cx:pt>
          <cx:pt idx="1255">18</cx:pt>
          <cx:pt idx="1256">18</cx:pt>
          <cx:pt idx="1257">38</cx:pt>
          <cx:pt idx="1258">25</cx:pt>
          <cx:pt idx="1259">18</cx:pt>
          <cx:pt idx="1260">25</cx:pt>
          <cx:pt idx="1261">24</cx:pt>
          <cx:pt idx="1262">12</cx:pt>
          <cx:pt idx="1263">9</cx:pt>
          <cx:pt idx="1264">29</cx:pt>
          <cx:pt idx="1265">25</cx:pt>
          <cx:pt idx="1266">21</cx:pt>
          <cx:pt idx="1267">22</cx:pt>
          <cx:pt idx="1268">21</cx:pt>
          <cx:pt idx="1269">21</cx:pt>
          <cx:pt idx="1270">16</cx:pt>
          <cx:pt idx="1271">41</cx:pt>
          <cx:pt idx="1272">18</cx:pt>
          <cx:pt idx="1273">14</cx:pt>
          <cx:pt idx="1274">8</cx:pt>
          <cx:pt idx="1275">22</cx:pt>
          <cx:pt idx="1276">21</cx:pt>
          <cx:pt idx="1277">19</cx:pt>
          <cx:pt idx="1278">15</cx:pt>
          <cx:pt idx="1279">14</cx:pt>
          <cx:pt idx="1280">25</cx:pt>
          <cx:pt idx="1281">11</cx:pt>
          <cx:pt idx="1282">26</cx:pt>
          <cx:pt idx="1283">18</cx:pt>
          <cx:pt idx="1284">19</cx:pt>
          <cx:pt idx="1285">23</cx:pt>
          <cx:pt idx="1286">12</cx:pt>
          <cx:pt idx="1287">11</cx:pt>
          <cx:pt idx="1288">17</cx:pt>
          <cx:pt idx="1289">25</cx:pt>
          <cx:pt idx="1290">13</cx:pt>
          <cx:pt idx="1291">21</cx:pt>
          <cx:pt idx="1292">22</cx:pt>
          <cx:pt idx="1293">9</cx:pt>
          <cx:pt idx="1294">35</cx:pt>
          <cx:pt idx="1295">17</cx:pt>
          <cx:pt idx="1296">25</cx:pt>
          <cx:pt idx="1297">18</cx:pt>
          <cx:pt idx="1298">12</cx:pt>
          <cx:pt idx="1299">22</cx:pt>
          <cx:pt idx="1300">22</cx:pt>
          <cx:pt idx="1301">19</cx:pt>
          <cx:pt idx="1302">21</cx:pt>
          <cx:pt idx="1303">23</cx:pt>
          <cx:pt idx="1304">25</cx:pt>
          <cx:pt idx="1305">12</cx:pt>
          <cx:pt idx="1306">28</cx:pt>
          <cx:pt idx="1307">16</cx:pt>
          <cx:pt idx="1308">22</cx:pt>
          <cx:pt idx="1309">17</cx:pt>
          <cx:pt idx="1310">23</cx:pt>
          <cx:pt idx="1311">15</cx:pt>
          <cx:pt idx="1312">15</cx:pt>
          <cx:pt idx="1313">25</cx:pt>
          <cx:pt idx="1314">26</cx:pt>
          <cx:pt idx="1315">22</cx:pt>
          <cx:pt idx="1316">21</cx:pt>
          <cx:pt idx="1317">14</cx:pt>
          <cx:pt idx="1318">18</cx:pt>
          <cx:pt idx="1319">15</cx:pt>
          <cx:pt idx="1320">17</cx:pt>
          <cx:pt idx="1321">25</cx:pt>
          <cx:pt idx="1322">14</cx:pt>
          <cx:pt idx="1323">35</cx:pt>
          <cx:pt idx="1324">21</cx:pt>
          <cx:pt idx="1325">18</cx:pt>
          <cx:pt idx="1326">19</cx:pt>
          <cx:pt idx="1327">26</cx:pt>
          <cx:pt idx="1328">21</cx:pt>
          <cx:pt idx="1329">5</cx:pt>
          <cx:pt idx="1330">25</cx:pt>
          <cx:pt idx="1331">17</cx:pt>
          <cx:pt idx="1332">12</cx:pt>
          <cx:pt idx="1333">17</cx:pt>
          <cx:pt idx="1334">14</cx:pt>
          <cx:pt idx="1335">17</cx:pt>
          <cx:pt idx="1336">25</cx:pt>
          <cx:pt idx="1337">25</cx:pt>
          <cx:pt idx="1338">24</cx:pt>
          <cx:pt idx="1339">19</cx:pt>
          <cx:pt idx="1340">25</cx:pt>
          <cx:pt idx="1341">17</cx:pt>
          <cx:pt idx="1342">25</cx:pt>
          <cx:pt idx="1343">25</cx:pt>
          <cx:pt idx="1344">14</cx:pt>
          <cx:pt idx="1345">14</cx:pt>
          <cx:pt idx="1346">21</cx:pt>
          <cx:pt idx="1347">34</cx:pt>
          <cx:pt idx="1348">1</cx:pt>
          <cx:pt idx="1349">21</cx:pt>
          <cx:pt idx="1350">15</cx:pt>
          <cx:pt idx="1351">23</cx:pt>
          <cx:pt idx="1352">21</cx:pt>
          <cx:pt idx="1353">25</cx:pt>
          <cx:pt idx="1354">21</cx:pt>
          <cx:pt idx="1355">19</cx:pt>
          <cx:pt idx="1356">11</cx:pt>
          <cx:pt idx="1357">15</cx:pt>
          <cx:pt idx="1358">27</cx:pt>
          <cx:pt idx="1359">26</cx:pt>
          <cx:pt idx="1360">18</cx:pt>
          <cx:pt idx="1361">18</cx:pt>
          <cx:pt idx="1362">26</cx:pt>
          <cx:pt idx="1363">16</cx:pt>
          <cx:pt idx="1364">16</cx:pt>
          <cx:pt idx="1365">19</cx:pt>
          <cx:pt idx="1366">21</cx:pt>
          <cx:pt idx="1367">16</cx:pt>
          <cx:pt idx="1368">27</cx:pt>
          <cx:pt idx="1369">9</cx:pt>
          <cx:pt idx="1370">25</cx:pt>
          <cx:pt idx="1371">22</cx:pt>
          <cx:pt idx="1372">25</cx:pt>
          <cx:pt idx="1373">27</cx:pt>
          <cx:pt idx="1374">31</cx:pt>
          <cx:pt idx="1375">26</cx:pt>
          <cx:pt idx="1376">15</cx:pt>
          <cx:pt idx="1377">13</cx:pt>
          <cx:pt idx="1378">18</cx:pt>
          <cx:pt idx="1379">25</cx:pt>
          <cx:pt idx="1380">18</cx:pt>
          <cx:pt idx="1381">14</cx:pt>
          <cx:pt idx="1382">33</cx:pt>
          <cx:pt idx="1383">35</cx:pt>
          <cx:pt idx="1384">23</cx:pt>
          <cx:pt idx="1385">23</cx:pt>
          <cx:pt idx="1386">15</cx:pt>
          <cx:pt idx="1387">14</cx:pt>
          <cx:pt idx="1388">26</cx:pt>
          <cx:pt idx="1389">25</cx:pt>
          <cx:pt idx="1390">19</cx:pt>
          <cx:pt idx="1391">16</cx:pt>
          <cx:pt idx="1392">16</cx:pt>
          <cx:pt idx="1393">18</cx:pt>
          <cx:pt idx="1394">18</cx:pt>
          <cx:pt idx="1395">34</cx:pt>
          <cx:pt idx="1396">24</cx:pt>
          <cx:pt idx="1397">27</cx:pt>
          <cx:pt idx="1398">23</cx:pt>
          <cx:pt idx="1399">14</cx:pt>
          <cx:pt idx="1400">23</cx:pt>
          <cx:pt idx="1401">17</cx:pt>
          <cx:pt idx="1402">13</cx:pt>
          <cx:pt idx="1403">19</cx:pt>
          <cx:pt idx="1404">25</cx:pt>
          <cx:pt idx="1405">27</cx:pt>
          <cx:pt idx="1406">26</cx:pt>
          <cx:pt idx="1407">18</cx:pt>
          <cx:pt idx="1408">29</cx:pt>
          <cx:pt idx="1409">15</cx:pt>
          <cx:pt idx="1410">17</cx:pt>
          <cx:pt idx="1411">23</cx:pt>
          <cx:pt idx="1412">15</cx:pt>
          <cx:pt idx="1413">32</cx:pt>
          <cx:pt idx="1414">17</cx:pt>
          <cx:pt idx="1415">17</cx:pt>
          <cx:pt idx="1416">35</cx:pt>
          <cx:pt idx="1417">24</cx:pt>
          <cx:pt idx="1418">8</cx:pt>
          <cx:pt idx="1419">26</cx:pt>
          <cx:pt idx="1420">25</cx:pt>
          <cx:pt idx="1421">23</cx:pt>
          <cx:pt idx="1422">22</cx:pt>
          <cx:pt idx="1423">16</cx:pt>
          <cx:pt idx="1424">24</cx:pt>
          <cx:pt idx="1425">17</cx:pt>
          <cx:pt idx="1426">13</cx:pt>
          <cx:pt idx="1427">22</cx:pt>
          <cx:pt idx="1428">22</cx:pt>
          <cx:pt idx="1429">61</cx:pt>
          <cx:pt idx="1430">24</cx:pt>
          <cx:pt idx="1431">26</cx:pt>
          <cx:pt idx="1432">27</cx:pt>
          <cx:pt idx="1433">18</cx:pt>
          <cx:pt idx="1434">25</cx:pt>
          <cx:pt idx="1435">17</cx:pt>
          <cx:pt idx="1436">17</cx:pt>
          <cx:pt idx="1437">16</cx:pt>
          <cx:pt idx="1438">16</cx:pt>
          <cx:pt idx="1439">19</cx:pt>
          <cx:pt idx="1440">22</cx:pt>
          <cx:pt idx="1441">25</cx:pt>
          <cx:pt idx="1442">16</cx:pt>
          <cx:pt idx="1443">35</cx:pt>
          <cx:pt idx="1444">22</cx:pt>
          <cx:pt idx="1445">23</cx:pt>
          <cx:pt idx="1446">26</cx:pt>
          <cx:pt idx="1447">27</cx:pt>
          <cx:pt idx="1448">13</cx:pt>
          <cx:pt idx="1449">17</cx:pt>
          <cx:pt idx="1450">40</cx:pt>
          <cx:pt idx="1451">13</cx:pt>
          <cx:pt idx="1452">48</cx:pt>
          <cx:pt idx="1453">31</cx:pt>
          <cx:pt idx="1454">35</cx:pt>
          <cx:pt idx="1455">17</cx:pt>
          <cx:pt idx="1456">25</cx:pt>
          <cx:pt idx="1457">18</cx:pt>
          <cx:pt idx="1458">18</cx:pt>
          <cx:pt idx="1459">26</cx:pt>
          <cx:pt idx="1460">13</cx:pt>
          <cx:pt idx="1461">22</cx:pt>
          <cx:pt idx="1462">26</cx:pt>
          <cx:pt idx="1463">14</cx:pt>
          <cx:pt idx="1464">27</cx:pt>
          <cx:pt idx="1465">15</cx:pt>
          <cx:pt idx="1466">14</cx:pt>
          <cx:pt idx="1467">25</cx:pt>
          <cx:pt idx="1468">29</cx:pt>
          <cx:pt idx="1469">12</cx:pt>
          <cx:pt idx="1470">23</cx:pt>
          <cx:pt idx="1471">24</cx:pt>
          <cx:pt idx="1472">27</cx:pt>
          <cx:pt idx="1473">15</cx:pt>
          <cx:pt idx="1474">24</cx:pt>
          <cx:pt idx="1475">12</cx:pt>
          <cx:pt idx="1476">16</cx:pt>
          <cx:pt idx="1477">25</cx:pt>
          <cx:pt idx="1478">11</cx:pt>
          <cx:pt idx="1479">16</cx:pt>
          <cx:pt idx="1480">23</cx:pt>
          <cx:pt idx="1481">16</cx:pt>
          <cx:pt idx="1482">31</cx:pt>
          <cx:pt idx="1483">27</cx:pt>
          <cx:pt idx="1484">28</cx:pt>
          <cx:pt idx="1485">16</cx:pt>
          <cx:pt idx="1486">15</cx:pt>
          <cx:pt idx="1487">29</cx:pt>
          <cx:pt idx="1488">23</cx:pt>
          <cx:pt idx="1489">23</cx:pt>
          <cx:pt idx="1490">14</cx:pt>
          <cx:pt idx="1491">29</cx:pt>
          <cx:pt idx="1492">24</cx:pt>
          <cx:pt idx="1493">13</cx:pt>
          <cx:pt idx="1494">16</cx:pt>
          <cx:pt idx="1495">21</cx:pt>
          <cx:pt idx="1496">25</cx:pt>
          <cx:pt idx="1497">19</cx:pt>
          <cx:pt idx="1498">2</cx:pt>
          <cx:pt idx="1499">25</cx:pt>
          <cx:pt idx="1500">18</cx:pt>
          <cx:pt idx="1501">25</cx:pt>
          <cx:pt idx="1502">14</cx:pt>
          <cx:pt idx="1503">25</cx:pt>
          <cx:pt idx="1504">25</cx:pt>
          <cx:pt idx="1505">25</cx:pt>
          <cx:pt idx="1506">27</cx:pt>
          <cx:pt idx="1507">12</cx:pt>
          <cx:pt idx="1508">27</cx:pt>
          <cx:pt idx="1509">27</cx:pt>
          <cx:pt idx="1510">23</cx:pt>
          <cx:pt idx="1511">9</cx:pt>
          <cx:pt idx="1512">16</cx:pt>
          <cx:pt idx="1513">22</cx:pt>
          <cx:pt idx="1514">26</cx:pt>
          <cx:pt idx="1515">19</cx:pt>
          <cx:pt idx="1516">41</cx:pt>
          <cx:pt idx="1517">5</cx:pt>
          <cx:pt idx="1518">9</cx:pt>
          <cx:pt idx="1519">12</cx:pt>
          <cx:pt idx="1520">24</cx:pt>
          <cx:pt idx="1521">12</cx:pt>
          <cx:pt idx="1522">24</cx:pt>
          <cx:pt idx="1523">16</cx:pt>
          <cx:pt idx="1524">13</cx:pt>
          <cx:pt idx="1525">24</cx:pt>
          <cx:pt idx="1526">25</cx:pt>
          <cx:pt idx="1527">25</cx:pt>
          <cx:pt idx="1528">19</cx:pt>
          <cx:pt idx="1529">25</cx:pt>
          <cx:pt idx="1530">25</cx:pt>
          <cx:pt idx="1531">12</cx:pt>
          <cx:pt idx="1532">16</cx:pt>
          <cx:pt idx="1533">14</cx:pt>
          <cx:pt idx="1534">25</cx:pt>
          <cx:pt idx="1535">35</cx:pt>
          <cx:pt idx="1536">25</cx:pt>
          <cx:pt idx="1537">17</cx:pt>
          <cx:pt idx="1538">12</cx:pt>
          <cx:pt idx="1539">21</cx:pt>
          <cx:pt idx="1540">23</cx:pt>
          <cx:pt idx="1541">14</cx:pt>
          <cx:pt idx="1542">16</cx:pt>
          <cx:pt idx="1543">24</cx:pt>
          <cx:pt idx="1544">24</cx:pt>
          <cx:pt idx="1545">21</cx:pt>
          <cx:pt idx="1546">35</cx:pt>
          <cx:pt idx="1547">22</cx:pt>
          <cx:pt idx="1548">14</cx:pt>
          <cx:pt idx="1549">25</cx:pt>
          <cx:pt idx="1550">18</cx:pt>
          <cx:pt idx="1551">16</cx:pt>
          <cx:pt idx="1552">21</cx:pt>
          <cx:pt idx="1553">24</cx:pt>
          <cx:pt idx="1554">28</cx:pt>
          <cx:pt idx="1555">57</cx:pt>
          <cx:pt idx="1556">16</cx:pt>
          <cx:pt idx="1557">18</cx:pt>
          <cx:pt idx="1558">28</cx:pt>
          <cx:pt idx="1559">17</cx:pt>
          <cx:pt idx="1560">24</cx:pt>
          <cx:pt idx="1561">25</cx:pt>
          <cx:pt idx="1562">21</cx:pt>
          <cx:pt idx="1563">25</cx:pt>
          <cx:pt idx="1564">18</cx:pt>
          <cx:pt idx="1565">18</cx:pt>
          <cx:pt idx="1566">21</cx:pt>
          <cx:pt idx="1567">71</cx:pt>
          <cx:pt idx="1568">16</cx:pt>
          <cx:pt idx="1569">12</cx:pt>
          <cx:pt idx="1570">25</cx:pt>
          <cx:pt idx="1571">14</cx:pt>
          <cx:pt idx="1572">22</cx:pt>
          <cx:pt idx="1573">29</cx:pt>
          <cx:pt idx="1574">17</cx:pt>
          <cx:pt idx="1575">12</cx:pt>
          <cx:pt idx="1576">18</cx:pt>
          <cx:pt idx="1577">14</cx:pt>
          <cx:pt idx="1578">48</cx:pt>
          <cx:pt idx="1579">19</cx:pt>
          <cx:pt idx="1580">15</cx:pt>
          <cx:pt idx="1581">13</cx:pt>
          <cx:pt idx="1582">17</cx:pt>
          <cx:pt idx="1583">21</cx:pt>
          <cx:pt idx="1584">28</cx:pt>
          <cx:pt idx="1585">26</cx:pt>
          <cx:pt idx="1586">15</cx:pt>
          <cx:pt idx="1587">24</cx:pt>
          <cx:pt idx="1588">25</cx:pt>
          <cx:pt idx="1589">27</cx:pt>
          <cx:pt idx="1590">14</cx:pt>
          <cx:pt idx="1591">25</cx:pt>
          <cx:pt idx="1592">22</cx:pt>
          <cx:pt idx="1593">14</cx:pt>
          <cx:pt idx="1594">24</cx:pt>
          <cx:pt idx="1595">4</cx:pt>
          <cx:pt idx="1596">19</cx:pt>
          <cx:pt idx="1597">19</cx:pt>
          <cx:pt idx="1598">27</cx:pt>
          <cx:pt idx="1599">21</cx:pt>
          <cx:pt idx="1600">27</cx:pt>
          <cx:pt idx="1601">22</cx:pt>
          <cx:pt idx="1602">25</cx:pt>
          <cx:pt idx="1603">23</cx:pt>
          <cx:pt idx="1604">22</cx:pt>
          <cx:pt idx="1605">26</cx:pt>
          <cx:pt idx="1606">25</cx:pt>
          <cx:pt idx="1607">24</cx:pt>
          <cx:pt idx="1608">24</cx:pt>
          <cx:pt idx="1609">16</cx:pt>
          <cx:pt idx="1610">35</cx:pt>
          <cx:pt idx="1611">17</cx:pt>
          <cx:pt idx="1612">21</cx:pt>
          <cx:pt idx="1613">30</cx:pt>
          <cx:pt idx="1614">32</cx:pt>
          <cx:pt idx="1615">28</cx:pt>
          <cx:pt idx="1616">15</cx:pt>
          <cx:pt idx="1617">21</cx:pt>
          <cx:pt idx="1618">22</cx:pt>
          <cx:pt idx="1619">25</cx:pt>
          <cx:pt idx="1620">23</cx:pt>
          <cx:pt idx="1621">15</cx:pt>
          <cx:pt idx="1622">25</cx:pt>
          <cx:pt idx="1623">42</cx:pt>
          <cx:pt idx="1624">26</cx:pt>
          <cx:pt idx="1625">9</cx:pt>
          <cx:pt idx="1626">25</cx:pt>
          <cx:pt idx="1627">17</cx:pt>
          <cx:pt idx="1628">19</cx:pt>
          <cx:pt idx="1629">32</cx:pt>
          <cx:pt idx="1630">21</cx:pt>
          <cx:pt idx="1631">24</cx:pt>
          <cx:pt idx="1632">17</cx:pt>
          <cx:pt idx="1633">21</cx:pt>
          <cx:pt idx="1634">22</cx:pt>
          <cx:pt idx="1635">19</cx:pt>
          <cx:pt idx="1636">16</cx:pt>
          <cx:pt idx="1637">11</cx:pt>
          <cx:pt idx="1638">23</cx:pt>
          <cx:pt idx="1639">24</cx:pt>
          <cx:pt idx="1640">13</cx:pt>
          <cx:pt idx="1641">22</cx:pt>
          <cx:pt idx="1642">7</cx:pt>
          <cx:pt idx="1643">19</cx:pt>
          <cx:pt idx="1644">25</cx:pt>
          <cx:pt idx="1645">12</cx:pt>
          <cx:pt idx="1646">25</cx:pt>
          <cx:pt idx="1647">37</cx:pt>
          <cx:pt idx="1648">24</cx:pt>
          <cx:pt idx="1649">22</cx:pt>
          <cx:pt idx="1650">24</cx:pt>
          <cx:pt idx="1651">21</cx:pt>
          <cx:pt idx="1652">29</cx:pt>
          <cx:pt idx="1653">27</cx:pt>
          <cx:pt idx="1654">22</cx:pt>
          <cx:pt idx="1655">15</cx:pt>
          <cx:pt idx="1656">35</cx:pt>
          <cx:pt idx="1657">28</cx:pt>
          <cx:pt idx="1658">13</cx:pt>
          <cx:pt idx="1659">21</cx:pt>
          <cx:pt idx="1660">35</cx:pt>
          <cx:pt idx="1661">21</cx:pt>
          <cx:pt idx="1662">25</cx:pt>
          <cx:pt idx="1663">5</cx:pt>
          <cx:pt idx="1664">18</cx:pt>
          <cx:pt idx="1665">21</cx:pt>
          <cx:pt idx="1666">23</cx:pt>
          <cx:pt idx="1667">25</cx:pt>
          <cx:pt idx="1668">12</cx:pt>
          <cx:pt idx="1669">16</cx:pt>
          <cx:pt idx="1670">25</cx:pt>
          <cx:pt idx="1671">21</cx:pt>
          <cx:pt idx="1672">25</cx:pt>
          <cx:pt idx="1673">17</cx:pt>
          <cx:pt idx="1674">27</cx:pt>
          <cx:pt idx="1675">12</cx:pt>
          <cx:pt idx="1676">21</cx:pt>
          <cx:pt idx="1677">19</cx:pt>
          <cx:pt idx="1678">33</cx:pt>
          <cx:pt idx="1679">24</cx:pt>
          <cx:pt idx="1680">17</cx:pt>
          <cx:pt idx="1681">27</cx:pt>
          <cx:pt idx="1682">25</cx:pt>
          <cx:pt idx="1683">11</cx:pt>
          <cx:pt idx="1684">18</cx:pt>
          <cx:pt idx="1685">12</cx:pt>
          <cx:pt idx="1686">31</cx:pt>
          <cx:pt idx="1687">21</cx:pt>
          <cx:pt idx="1688">56</cx:pt>
          <cx:pt idx="1689">25</cx:pt>
          <cx:pt idx="1690">29</cx:pt>
          <cx:pt idx="1691">18</cx:pt>
          <cx:pt idx="1692">11</cx:pt>
          <cx:pt idx="1693">8</cx:pt>
          <cx:pt idx="1694">18</cx:pt>
          <cx:pt idx="1695">23</cx:pt>
          <cx:pt idx="1696">31</cx:pt>
          <cx:pt idx="1697">11</cx:pt>
          <cx:pt idx="1698">13</cx:pt>
          <cx:pt idx="1699">25</cx:pt>
          <cx:pt idx="1700">23</cx:pt>
          <cx:pt idx="1701">35</cx:pt>
          <cx:pt idx="1702">24</cx:pt>
          <cx:pt idx="1703">22</cx:pt>
          <cx:pt idx="1704">19</cx:pt>
          <cx:pt idx="1705">17</cx:pt>
          <cx:pt idx="1706">23</cx:pt>
          <cx:pt idx="1707">22</cx:pt>
          <cx:pt idx="1708">17</cx:pt>
          <cx:pt idx="1709">25</cx:pt>
          <cx:pt idx="1710">15</cx:pt>
          <cx:pt idx="1711">24</cx:pt>
          <cx:pt idx="1712">35</cx:pt>
          <cx:pt idx="1713">15</cx:pt>
          <cx:pt idx="1714">16</cx:pt>
          <cx:pt idx="1715">15</cx:pt>
          <cx:pt idx="1716">14</cx:pt>
          <cx:pt idx="1717">31</cx:pt>
          <cx:pt idx="1718">24</cx:pt>
          <cx:pt idx="1719">24</cx:pt>
          <cx:pt idx="1720">24</cx:pt>
          <cx:pt idx="1721">23</cx:pt>
          <cx:pt idx="1722">13</cx:pt>
          <cx:pt idx="1723">18</cx:pt>
          <cx:pt idx="1724">29</cx:pt>
          <cx:pt idx="1725">14</cx:pt>
          <cx:pt idx="1726">16</cx:pt>
          <cx:pt idx="1727">24</cx:pt>
          <cx:pt idx="1728">24</cx:pt>
          <cx:pt idx="1729">15</cx:pt>
          <cx:pt idx="1730">24</cx:pt>
          <cx:pt idx="1731">25</cx:pt>
          <cx:pt idx="1732">19</cx:pt>
          <cx:pt idx="1733">21</cx:pt>
          <cx:pt idx="1734">19</cx:pt>
          <cx:pt idx="1735">31</cx:pt>
          <cx:pt idx="1736">25</cx:pt>
          <cx:pt idx="1737">23</cx:pt>
          <cx:pt idx="1738">26</cx:pt>
          <cx:pt idx="1739">17</cx:pt>
          <cx:pt idx="1740">23</cx:pt>
          <cx:pt idx="1741">16</cx:pt>
          <cx:pt idx="1742">13</cx:pt>
          <cx:pt idx="1743">29</cx:pt>
          <cx:pt idx="1744">36</cx:pt>
          <cx:pt idx="1745">28</cx:pt>
          <cx:pt idx="1746">13</cx:pt>
          <cx:pt idx="1747">19</cx:pt>
          <cx:pt idx="1748">15</cx:pt>
          <cx:pt idx="1749">35</cx:pt>
          <cx:pt idx="1750">15</cx:pt>
          <cx:pt idx="1751">17</cx:pt>
          <cx:pt idx="1752">23</cx:pt>
          <cx:pt idx="1753">28</cx:pt>
          <cx:pt idx="1754">16</cx:pt>
          <cx:pt idx="1755">28</cx:pt>
          <cx:pt idx="1756">11</cx:pt>
          <cx:pt idx="1757">28</cx:pt>
          <cx:pt idx="1758">19</cx:pt>
          <cx:pt idx="1759">24</cx:pt>
          <cx:pt idx="1760">12</cx:pt>
          <cx:pt idx="1761">19</cx:pt>
          <cx:pt idx="1762">14</cx:pt>
          <cx:pt idx="1763">15</cx:pt>
          <cx:pt idx="1764">17</cx:pt>
          <cx:pt idx="1765">25</cx:pt>
          <cx:pt idx="1766">22</cx:pt>
          <cx:pt idx="1767">24</cx:pt>
          <cx:pt idx="1768">19</cx:pt>
          <cx:pt idx="1769">27</cx:pt>
          <cx:pt idx="1770">15</cx:pt>
          <cx:pt idx="1771">26</cx:pt>
          <cx:pt idx="1772">18</cx:pt>
          <cx:pt idx="1773">11</cx:pt>
          <cx:pt idx="1774">24</cx:pt>
          <cx:pt idx="1775">26</cx:pt>
          <cx:pt idx="1776">15</cx:pt>
          <cx:pt idx="1777">32</cx:pt>
          <cx:pt idx="1778">27</cx:pt>
          <cx:pt idx="1779">24</cx:pt>
          <cx:pt idx="1780">19</cx:pt>
          <cx:pt idx="1781">28</cx:pt>
          <cx:pt idx="1782">19</cx:pt>
          <cx:pt idx="1783">9</cx:pt>
          <cx:pt idx="1784">18</cx:pt>
          <cx:pt idx="1785">27</cx:pt>
          <cx:pt idx="1786">22</cx:pt>
          <cx:pt idx="1787">33</cx:pt>
          <cx:pt idx="1788">29</cx:pt>
          <cx:pt idx="1789">16</cx:pt>
          <cx:pt idx="1790">27</cx:pt>
          <cx:pt idx="1791">3</cx:pt>
          <cx:pt idx="1792">22</cx:pt>
          <cx:pt idx="1793">19</cx:pt>
          <cx:pt idx="1794">25</cx:pt>
          <cx:pt idx="1795">21</cx:pt>
          <cx:pt idx="1796">15</cx:pt>
          <cx:pt idx="1797">15</cx:pt>
          <cx:pt idx="1798">9</cx:pt>
          <cx:pt idx="1799">27</cx:pt>
          <cx:pt idx="1800">33</cx:pt>
          <cx:pt idx="1801">4</cx:pt>
          <cx:pt idx="1802">13</cx:pt>
          <cx:pt idx="1803">7</cx:pt>
          <cx:pt idx="1804">24</cx:pt>
          <cx:pt idx="1805">29</cx:pt>
          <cx:pt idx="1806">15</cx:pt>
          <cx:pt idx="1807">14</cx:pt>
          <cx:pt idx="1808">7</cx:pt>
          <cx:pt idx="1809">11</cx:pt>
          <cx:pt idx="1810">17</cx:pt>
          <cx:pt idx="1811">14</cx:pt>
          <cx:pt idx="1812">18</cx:pt>
          <cx:pt idx="1813">11</cx:pt>
          <cx:pt idx="1814">16</cx:pt>
          <cx:pt idx="1815">29</cx:pt>
          <cx:pt idx="1816">21</cx:pt>
          <cx:pt idx="1817">17</cx:pt>
          <cx:pt idx="1818">15</cx:pt>
          <cx:pt idx="1819">18</cx:pt>
          <cx:pt idx="1820">21</cx:pt>
          <cx:pt idx="1821">18</cx:pt>
          <cx:pt idx="1822">25</cx:pt>
          <cx:pt idx="1823">14</cx:pt>
          <cx:pt idx="1824">25</cx:pt>
          <cx:pt idx="1825">29</cx:pt>
          <cx:pt idx="1826">44</cx:pt>
          <cx:pt idx="1827">23</cx:pt>
          <cx:pt idx="1828">16</cx:pt>
          <cx:pt idx="1829">16</cx:pt>
          <cx:pt idx="1830">8</cx:pt>
          <cx:pt idx="1831">18</cx:pt>
          <cx:pt idx="1832">26</cx:pt>
          <cx:pt idx="1833">25</cx:pt>
          <cx:pt idx="1834">17</cx:pt>
          <cx:pt idx="1835">16</cx:pt>
          <cx:pt idx="1836">36</cx:pt>
          <cx:pt idx="1837">21</cx:pt>
          <cx:pt idx="1838">23</cx:pt>
          <cx:pt idx="1839">26</cx:pt>
          <cx:pt idx="1840">9</cx:pt>
          <cx:pt idx="1841">12</cx:pt>
          <cx:pt idx="1842">11</cx:pt>
          <cx:pt idx="1843">25</cx:pt>
          <cx:pt idx="1844">22</cx:pt>
          <cx:pt idx="1845">24</cx:pt>
          <cx:pt idx="1846">16</cx:pt>
          <cx:pt idx="1847">28</cx:pt>
          <cx:pt idx="1848">26</cx:pt>
          <cx:pt idx="1849">22</cx:pt>
          <cx:pt idx="1850">25</cx:pt>
          <cx:pt idx="1851">22</cx:pt>
          <cx:pt idx="1852">14</cx:pt>
          <cx:pt idx="1853">14</cx:pt>
          <cx:pt idx="1854">21</cx:pt>
          <cx:pt idx="1855">22</cx:pt>
          <cx:pt idx="1856">23</cx:pt>
          <cx:pt idx="1857">21</cx:pt>
          <cx:pt idx="1858">26</cx:pt>
          <cx:pt idx="1859">13</cx:pt>
          <cx:pt idx="1860">25</cx:pt>
          <cx:pt idx="1861">28</cx:pt>
          <cx:pt idx="1862">22</cx:pt>
          <cx:pt idx="1863">11</cx:pt>
          <cx:pt idx="1864">27</cx:pt>
          <cx:pt idx="1865">16</cx:pt>
          <cx:pt idx="1866">29</cx:pt>
          <cx:pt idx="1867">22</cx:pt>
          <cx:pt idx="1868">13</cx:pt>
          <cx:pt idx="1869">14</cx:pt>
          <cx:pt idx="1870">25</cx:pt>
          <cx:pt idx="1871">11</cx:pt>
          <cx:pt idx="1872">15</cx:pt>
          <cx:pt idx="1873">35</cx:pt>
          <cx:pt idx="1874">19</cx:pt>
          <cx:pt idx="1875">26</cx:pt>
          <cx:pt idx="1876">22</cx:pt>
          <cx:pt idx="1877">25</cx:pt>
          <cx:pt idx="1878">23</cx:pt>
          <cx:pt idx="1879">7</cx:pt>
          <cx:pt idx="1880">17</cx:pt>
          <cx:pt idx="1881">27</cx:pt>
          <cx:pt idx="1882">31</cx:pt>
          <cx:pt idx="1883">23</cx:pt>
          <cx:pt idx="1884">26</cx:pt>
          <cx:pt idx="1885">16</cx:pt>
          <cx:pt idx="1886">13</cx:pt>
          <cx:pt idx="1887">17</cx:pt>
          <cx:pt idx="1888">25</cx:pt>
          <cx:pt idx="1889">29</cx:pt>
          <cx:pt idx="1890">18</cx:pt>
          <cx:pt idx="1891">18</cx:pt>
          <cx:pt idx="1892">26</cx:pt>
          <cx:pt idx="1893">24</cx:pt>
          <cx:pt idx="1894">17</cx:pt>
          <cx:pt idx="1895">32</cx:pt>
          <cx:pt idx="1896">14</cx:pt>
          <cx:pt idx="1897">24</cx:pt>
          <cx:pt idx="1898">21</cx:pt>
          <cx:pt idx="1899">17</cx:pt>
          <cx:pt idx="1900">24</cx:pt>
          <cx:pt idx="1901">21</cx:pt>
          <cx:pt idx="1902">24</cx:pt>
          <cx:pt idx="1903">45</cx:pt>
          <cx:pt idx="1904">39</cx:pt>
          <cx:pt idx="1905">17</cx:pt>
          <cx:pt idx="1906">23</cx:pt>
          <cx:pt idx="1907">15</cx:pt>
          <cx:pt idx="1908">16</cx:pt>
          <cx:pt idx="1909">16</cx:pt>
          <cx:pt idx="1910">11</cx:pt>
          <cx:pt idx="1911">18</cx:pt>
          <cx:pt idx="1912">25</cx:pt>
          <cx:pt idx="1913">26</cx:pt>
          <cx:pt idx="1914">21</cx:pt>
          <cx:pt idx="1915">48</cx:pt>
          <cx:pt idx="1916">19</cx:pt>
          <cx:pt idx="1917">15</cx:pt>
          <cx:pt idx="1918">25</cx:pt>
          <cx:pt idx="1919">21</cx:pt>
          <cx:pt idx="1920">22</cx:pt>
          <cx:pt idx="1921">27</cx:pt>
          <cx:pt idx="1922">14</cx:pt>
          <cx:pt idx="1923">18</cx:pt>
          <cx:pt idx="1924">9</cx:pt>
          <cx:pt idx="1925">7</cx:pt>
          <cx:pt idx="1926">24</cx:pt>
          <cx:pt idx="1927">25</cx:pt>
          <cx:pt idx="1928">22</cx:pt>
          <cx:pt idx="1929">51</cx:pt>
          <cx:pt idx="1930">19</cx:pt>
          <cx:pt idx="1931">21</cx:pt>
          <cx:pt idx="1932">26</cx:pt>
          <cx:pt idx="1933">14</cx:pt>
          <cx:pt idx="1934">25</cx:pt>
          <cx:pt idx="1935">17</cx:pt>
          <cx:pt idx="1936">31</cx:pt>
          <cx:pt idx="1937">15</cx:pt>
          <cx:pt idx="1938">21</cx:pt>
          <cx:pt idx="1939">29</cx:pt>
          <cx:pt idx="1940">14</cx:pt>
          <cx:pt idx="1941">23</cx:pt>
          <cx:pt idx="1942">9</cx:pt>
          <cx:pt idx="1943">16</cx:pt>
          <cx:pt idx="1944">29</cx:pt>
          <cx:pt idx="1945">21</cx:pt>
          <cx:pt idx="1946">19</cx:pt>
          <cx:pt idx="1947">13</cx:pt>
          <cx:pt idx="1948">17</cx:pt>
          <cx:pt idx="1949">19</cx:pt>
          <cx:pt idx="1950">5</cx:pt>
          <cx:pt idx="1951">13</cx:pt>
          <cx:pt idx="1952">15</cx:pt>
          <cx:pt idx="1953">29</cx:pt>
          <cx:pt idx="1954">28</cx:pt>
          <cx:pt idx="1955">22</cx:pt>
          <cx:pt idx="1956">11</cx:pt>
          <cx:pt idx="1957">24</cx:pt>
          <cx:pt idx="1958">27</cx:pt>
          <cx:pt idx="1959">11</cx:pt>
          <cx:pt idx="1960">14</cx:pt>
          <cx:pt idx="1961">26</cx:pt>
          <cx:pt idx="1962">9</cx:pt>
          <cx:pt idx="1963">24</cx:pt>
          <cx:pt idx="1964">24</cx:pt>
          <cx:pt idx="1965">25</cx:pt>
          <cx:pt idx="1966">12</cx:pt>
          <cx:pt idx="1967">15</cx:pt>
          <cx:pt idx="1968">18</cx:pt>
          <cx:pt idx="1969">15</cx:pt>
          <cx:pt idx="1970">16</cx:pt>
          <cx:pt idx="1971">16</cx:pt>
          <cx:pt idx="1972">25</cx:pt>
          <cx:pt idx="1973">18</cx:pt>
          <cx:pt idx="1974">17</cx:pt>
          <cx:pt idx="1975">24</cx:pt>
          <cx:pt idx="1976">26</cx:pt>
          <cx:pt idx="1977">12</cx:pt>
          <cx:pt idx="1978">24</cx:pt>
          <cx:pt idx="1979">19</cx:pt>
          <cx:pt idx="1980">4</cx:pt>
          <cx:pt idx="1981">25</cx:pt>
          <cx:pt idx="1982">15</cx:pt>
          <cx:pt idx="1983">22</cx:pt>
          <cx:pt idx="1984">5</cx:pt>
          <cx:pt idx="1985">19</cx:pt>
          <cx:pt idx="1986">34</cx:pt>
          <cx:pt idx="1987">14</cx:pt>
          <cx:pt idx="1988">11</cx:pt>
          <cx:pt idx="1989">15</cx:pt>
          <cx:pt idx="1990">15</cx:pt>
          <cx:pt idx="1991">25</cx:pt>
          <cx:pt idx="1992">25</cx:pt>
          <cx:pt idx="1993">29</cx:pt>
          <cx:pt idx="1994">22</cx:pt>
          <cx:pt idx="1995">21</cx:pt>
          <cx:pt idx="1996">17</cx:pt>
          <cx:pt idx="1997">28</cx:pt>
          <cx:pt idx="1998">25</cx:pt>
          <cx:pt idx="1999">26</cx:pt>
          <cx:pt idx="2000">19</cx:pt>
          <cx:pt idx="2001">16</cx:pt>
          <cx:pt idx="2002">15</cx:pt>
          <cx:pt idx="2003">23</cx:pt>
          <cx:pt idx="2004">16</cx:pt>
          <cx:pt idx="2005">23</cx:pt>
          <cx:pt idx="2006">17</cx:pt>
          <cx:pt idx="2007">28</cx:pt>
          <cx:pt idx="2008">17</cx:pt>
          <cx:pt idx="2009">27</cx:pt>
          <cx:pt idx="2010">25</cx:pt>
          <cx:pt idx="2011">14</cx:pt>
          <cx:pt idx="2012">35</cx:pt>
          <cx:pt idx="2013">23</cx:pt>
          <cx:pt idx="2014">28</cx:pt>
          <cx:pt idx="2015">32</cx:pt>
          <cx:pt idx="2016">24</cx:pt>
          <cx:pt idx="2017">24</cx:pt>
          <cx:pt idx="2018">26</cx:pt>
          <cx:pt idx="2019">24</cx:pt>
          <cx:pt idx="2020">26</cx:pt>
          <cx:pt idx="2021">14</cx:pt>
          <cx:pt idx="2022">12</cx:pt>
          <cx:pt idx="2023">22</cx:pt>
          <cx:pt idx="2024">9</cx:pt>
          <cx:pt idx="2025">23</cx:pt>
          <cx:pt idx="2026">26</cx:pt>
          <cx:pt idx="2027">25</cx:pt>
          <cx:pt idx="2028">37</cx:pt>
          <cx:pt idx="2029">21</cx:pt>
          <cx:pt idx="2030">15</cx:pt>
          <cx:pt idx="2031">25</cx:pt>
          <cx:pt idx="2032">25</cx:pt>
          <cx:pt idx="2033">3</cx:pt>
          <cx:pt idx="2034">23</cx:pt>
          <cx:pt idx="2035">19</cx:pt>
          <cx:pt idx="2036">25</cx:pt>
          <cx:pt idx="2037">22</cx:pt>
          <cx:pt idx="2038">19</cx:pt>
          <cx:pt idx="2039">26</cx:pt>
          <cx:pt idx="2040">18</cx:pt>
          <cx:pt idx="2041">8</cx:pt>
          <cx:pt idx="2042">14</cx:pt>
          <cx:pt idx="2043">13</cx:pt>
          <cx:pt idx="2044">23</cx:pt>
          <cx:pt idx="2045">35</cx:pt>
          <cx:pt idx="2046">19</cx:pt>
          <cx:pt idx="2047">14</cx:pt>
          <cx:pt idx="2048">23</cx:pt>
          <cx:pt idx="2049">11</cx:pt>
          <cx:pt idx="2050">26</cx:pt>
          <cx:pt idx="2051">23</cx:pt>
          <cx:pt idx="2052">24</cx:pt>
          <cx:pt idx="2053">19</cx:pt>
          <cx:pt idx="2054">25</cx:pt>
          <cx:pt idx="2055">19</cx:pt>
          <cx:pt idx="2056">16</cx:pt>
          <cx:pt idx="2057">19</cx:pt>
          <cx:pt idx="2058">18</cx:pt>
          <cx:pt idx="2059">17</cx:pt>
          <cx:pt idx="2060">15</cx:pt>
          <cx:pt idx="2061">21</cx:pt>
          <cx:pt idx="2062">28</cx:pt>
          <cx:pt idx="2063">34</cx:pt>
          <cx:pt idx="2064">25</cx:pt>
          <cx:pt idx="2065">15</cx:pt>
          <cx:pt idx="2066">17</cx:pt>
          <cx:pt idx="2067">28</cx:pt>
          <cx:pt idx="2068">25</cx:pt>
          <cx:pt idx="2069">14</cx:pt>
          <cx:pt idx="2070">25</cx:pt>
          <cx:pt idx="2071">27</cx:pt>
          <cx:pt idx="2072">18</cx:pt>
          <cx:pt idx="2073">26</cx:pt>
          <cx:pt idx="2074">19</cx:pt>
          <cx:pt idx="2075">13</cx:pt>
          <cx:pt idx="2076">25</cx:pt>
          <cx:pt idx="2077">19</cx:pt>
          <cx:pt idx="2078">15</cx:pt>
          <cx:pt idx="2079">13</cx:pt>
          <cx:pt idx="2080">17</cx:pt>
          <cx:pt idx="2081">18</cx:pt>
          <cx:pt idx="2082">23</cx:pt>
          <cx:pt idx="2083">29</cx:pt>
          <cx:pt idx="2084">24</cx:pt>
          <cx:pt idx="2085">23</cx:pt>
          <cx:pt idx="2086">29</cx:pt>
          <cx:pt idx="2087">24</cx:pt>
          <cx:pt idx="2088">26</cx:pt>
          <cx:pt idx="2089">11</cx:pt>
          <cx:pt idx="2090">13</cx:pt>
          <cx:pt idx="2091">17</cx:pt>
          <cx:pt idx="2092">27</cx:pt>
          <cx:pt idx="2093">5</cx:pt>
          <cx:pt idx="2094">23</cx:pt>
          <cx:pt idx="2095">34</cx:pt>
          <cx:pt idx="2096">14</cx:pt>
          <cx:pt idx="2097">23</cx:pt>
          <cx:pt idx="2098">14</cx:pt>
          <cx:pt idx="2099">15</cx:pt>
          <cx:pt idx="2100">21</cx:pt>
          <cx:pt idx="2101">13</cx:pt>
          <cx:pt idx="2102">18</cx:pt>
          <cx:pt idx="2103">23</cx:pt>
          <cx:pt idx="2104">4</cx:pt>
          <cx:pt idx="2105">13</cx:pt>
          <cx:pt idx="2106">8</cx:pt>
          <cx:pt idx="2107">18</cx:pt>
          <cx:pt idx="2108">15</cx:pt>
          <cx:pt idx="2109">25</cx:pt>
          <cx:pt idx="2110">19</cx:pt>
          <cx:pt idx="2111">25</cx:pt>
          <cx:pt idx="2112">22</cx:pt>
          <cx:pt idx="2113">18</cx:pt>
          <cx:pt idx="2114">14</cx:pt>
          <cx:pt idx="2115">22</cx:pt>
          <cx:pt idx="2116">17</cx:pt>
          <cx:pt idx="2117">24</cx:pt>
          <cx:pt idx="2118">29</cx:pt>
          <cx:pt idx="2119">25</cx:pt>
          <cx:pt idx="2120">21</cx:pt>
          <cx:pt idx="2121">12</cx:pt>
          <cx:pt idx="2122">32</cx:pt>
          <cx:pt idx="2123">19</cx:pt>
          <cx:pt idx="2124">19</cx:pt>
          <cx:pt idx="2125">15</cx:pt>
          <cx:pt idx="2126">15</cx:pt>
          <cx:pt idx="2127">14</cx:pt>
          <cx:pt idx="2128">23</cx:pt>
          <cx:pt idx="2129">17</cx:pt>
          <cx:pt idx="2130">15</cx:pt>
          <cx:pt idx="2131">17</cx:pt>
          <cx:pt idx="2132">25</cx:pt>
          <cx:pt idx="2133">23</cx:pt>
          <cx:pt idx="2134">25</cx:pt>
          <cx:pt idx="2135">16</cx:pt>
          <cx:pt idx="2136">25</cx:pt>
          <cx:pt idx="2137">22</cx:pt>
          <cx:pt idx="2138">13</cx:pt>
          <cx:pt idx="2139">25</cx:pt>
          <cx:pt idx="2140">15</cx:pt>
          <cx:pt idx="2141">16</cx:pt>
          <cx:pt idx="2142">12</cx:pt>
          <cx:pt idx="2143">23</cx:pt>
          <cx:pt idx="2144">17</cx:pt>
          <cx:pt idx="2145">22</cx:pt>
          <cx:pt idx="2146">18</cx:pt>
          <cx:pt idx="2147">32</cx:pt>
          <cx:pt idx="2148">25</cx:pt>
          <cx:pt idx="2149">21</cx:pt>
          <cx:pt idx="2150">14</cx:pt>
          <cx:pt idx="2151">22</cx:pt>
          <cx:pt idx="2152">26</cx:pt>
          <cx:pt idx="2153">35</cx:pt>
          <cx:pt idx="2154">16</cx:pt>
          <cx:pt idx="2155">15</cx:pt>
          <cx:pt idx="2156">32</cx:pt>
          <cx:pt idx="2157">19</cx:pt>
          <cx:pt idx="2158">22</cx:pt>
          <cx:pt idx="2159">18</cx:pt>
          <cx:pt idx="2160">22</cx:pt>
          <cx:pt idx="2161">21</cx:pt>
          <cx:pt idx="2162">16</cx:pt>
          <cx:pt idx="2163">25</cx:pt>
          <cx:pt idx="2164">13</cx:pt>
          <cx:pt idx="2165">17</cx:pt>
          <cx:pt idx="2166">17</cx:pt>
          <cx:pt idx="2167">35</cx:pt>
          <cx:pt idx="2168">23</cx:pt>
          <cx:pt idx="2169">32</cx:pt>
          <cx:pt idx="2170">16</cx:pt>
          <cx:pt idx="2171">17</cx:pt>
          <cx:pt idx="2172">18</cx:pt>
          <cx:pt idx="2173">8</cx:pt>
          <cx:pt idx="2174">23</cx:pt>
          <cx:pt idx="2175">26</cx:pt>
          <cx:pt idx="2176">25</cx:pt>
          <cx:pt idx="2177">21</cx:pt>
          <cx:pt idx="2178">24</cx:pt>
          <cx:pt idx="2179">23</cx:pt>
          <cx:pt idx="2180">24</cx:pt>
          <cx:pt idx="2181">25</cx:pt>
          <cx:pt idx="2182">11</cx:pt>
          <cx:pt idx="2183">26</cx:pt>
          <cx:pt idx="2184">19</cx:pt>
          <cx:pt idx="2185">23</cx:pt>
          <cx:pt idx="2186">16</cx:pt>
          <cx:pt idx="2187">16</cx:pt>
          <cx:pt idx="2188">25</cx:pt>
          <cx:pt idx="2189">27</cx:pt>
          <cx:pt idx="2190">21</cx:pt>
          <cx:pt idx="2191">26</cx:pt>
          <cx:pt idx="2192">15</cx:pt>
          <cx:pt idx="2193">9</cx:pt>
          <cx:pt idx="2194">16</cx:pt>
          <cx:pt idx="2195">26</cx:pt>
          <cx:pt idx="2196">9</cx:pt>
          <cx:pt idx="2197">15</cx:pt>
          <cx:pt idx="2198">31</cx:pt>
          <cx:pt idx="2199">27</cx:pt>
          <cx:pt idx="2200">35</cx:pt>
          <cx:pt idx="2201">17</cx:pt>
          <cx:pt idx="2202">22</cx:pt>
          <cx:pt idx="2203">31</cx:pt>
          <cx:pt idx="2204">28</cx:pt>
          <cx:pt idx="2205">14</cx:pt>
          <cx:pt idx="2206">19</cx:pt>
          <cx:pt idx="2207">18</cx:pt>
          <cx:pt idx="2208">25</cx:pt>
          <cx:pt idx="2209">24</cx:pt>
          <cx:pt idx="2210">16</cx:pt>
          <cx:pt idx="2211">18</cx:pt>
          <cx:pt idx="2212">24</cx:pt>
          <cx:pt idx="2213">13</cx:pt>
          <cx:pt idx="2214">24</cx:pt>
          <cx:pt idx="2215">21</cx:pt>
          <cx:pt idx="2216">18</cx:pt>
          <cx:pt idx="2217">22</cx:pt>
          <cx:pt idx="2218">22</cx:pt>
          <cx:pt idx="2219">24</cx:pt>
          <cx:pt idx="2220">26</cx:pt>
          <cx:pt idx="2221">15</cx:pt>
          <cx:pt idx="2222">25</cx:pt>
          <cx:pt idx="2223">21</cx:pt>
          <cx:pt idx="2224">22</cx:pt>
          <cx:pt idx="2225">23</cx:pt>
          <cx:pt idx="2226">9</cx:pt>
          <cx:pt idx="2227">21</cx:pt>
          <cx:pt idx="2228">21</cx:pt>
          <cx:pt idx="2229">19</cx:pt>
          <cx:pt idx="2230">19</cx:pt>
          <cx:pt idx="2231">22</cx:pt>
          <cx:pt idx="2232">25</cx:pt>
          <cx:pt idx="2233">19</cx:pt>
          <cx:pt idx="2234">23</cx:pt>
          <cx:pt idx="2235">35</cx:pt>
          <cx:pt idx="2236">18</cx:pt>
          <cx:pt idx="2237">15</cx:pt>
          <cx:pt idx="2238">12</cx:pt>
          <cx:pt idx="2239">22</cx:pt>
          <cx:pt idx="2240">13</cx:pt>
          <cx:pt idx="2241">41</cx:pt>
          <cx:pt idx="2242">27</cx:pt>
          <cx:pt idx="2243">12</cx:pt>
          <cx:pt idx="2244">27</cx:pt>
          <cx:pt idx="2245">22</cx:pt>
          <cx:pt idx="2246">22</cx:pt>
          <cx:pt idx="2247">19</cx:pt>
          <cx:pt idx="2248">24</cx:pt>
          <cx:pt idx="2249">25</cx:pt>
          <cx:pt idx="2250">13</cx:pt>
          <cx:pt idx="2251">12</cx:pt>
          <cx:pt idx="2252">25</cx:pt>
          <cx:pt idx="2253">21</cx:pt>
          <cx:pt idx="2254">23</cx:pt>
          <cx:pt idx="2255">24</cx:pt>
          <cx:pt idx="2256">25</cx:pt>
          <cx:pt idx="2257">24</cx:pt>
          <cx:pt idx="2258">26</cx:pt>
          <cx:pt idx="2259">22</cx:pt>
          <cx:pt idx="2260">24</cx:pt>
          <cx:pt idx="2261">18</cx:pt>
          <cx:pt idx="2262">17</cx:pt>
          <cx:pt idx="2263">12</cx:pt>
          <cx:pt idx="2264">28</cx:pt>
          <cx:pt idx="2265">28</cx:pt>
          <cx:pt idx="2266">18</cx:pt>
          <cx:pt idx="2267">18</cx:pt>
          <cx:pt idx="2268">19</cx:pt>
          <cx:pt idx="2269">21</cx:pt>
          <cx:pt idx="2270">18</cx:pt>
          <cx:pt idx="2271">25</cx:pt>
          <cx:pt idx="2272">35</cx:pt>
          <cx:pt idx="2273">28</cx:pt>
          <cx:pt idx="2274">48</cx:pt>
          <cx:pt idx="2275">16</cx:pt>
          <cx:pt idx="2276">15</cx:pt>
          <cx:pt idx="2277">21</cx:pt>
          <cx:pt idx="2278">15</cx:pt>
          <cx:pt idx="2279">15</cx:pt>
          <cx:pt idx="2280">23</cx:pt>
          <cx:pt idx="2281">23</cx:pt>
          <cx:pt idx="2282">22</cx:pt>
          <cx:pt idx="2283">36</cx:pt>
          <cx:pt idx="2284">28</cx:pt>
          <cx:pt idx="2285">33</cx:pt>
          <cx:pt idx="2286">15</cx:pt>
          <cx:pt idx="2287">12</cx:pt>
          <cx:pt idx="2288">21</cx:pt>
          <cx:pt idx="2289">26</cx:pt>
          <cx:pt idx="2290">35</cx:pt>
          <cx:pt idx="2291">21</cx:pt>
          <cx:pt idx="2292">24</cx:pt>
          <cx:pt idx="2293">17</cx:pt>
          <cx:pt idx="2294">24</cx:pt>
          <cx:pt idx="2295">8</cx:pt>
          <cx:pt idx="2296">25</cx:pt>
          <cx:pt idx="2297">14</cx:pt>
          <cx:pt idx="2298">27</cx:pt>
          <cx:pt idx="2299">34</cx:pt>
          <cx:pt idx="2300">22</cx:pt>
          <cx:pt idx="2301">25</cx:pt>
          <cx:pt idx="2302">24</cx:pt>
          <cx:pt idx="2303">24</cx:pt>
          <cx:pt idx="2304">18</cx:pt>
          <cx:pt idx="2305">33</cx:pt>
          <cx:pt idx="2306">25</cx:pt>
          <cx:pt idx="2307">15</cx:pt>
          <cx:pt idx="2308">13</cx:pt>
          <cx:pt idx="2309">23</cx:pt>
          <cx:pt idx="2310">14</cx:pt>
          <cx:pt idx="2311">26</cx:pt>
          <cx:pt idx="2312">28</cx:pt>
          <cx:pt idx="2313">26</cx:pt>
          <cx:pt idx="2314">15</cx:pt>
          <cx:pt idx="2315">19</cx:pt>
          <cx:pt idx="2316">25</cx:pt>
          <cx:pt idx="2317">45</cx:pt>
          <cx:pt idx="2318">4</cx:pt>
          <cx:pt idx="2319">27</cx:pt>
          <cx:pt idx="2320">17</cx:pt>
          <cx:pt idx="2321">26</cx:pt>
          <cx:pt idx="2322">24</cx:pt>
          <cx:pt idx="2323">29</cx:pt>
          <cx:pt idx="2324">19</cx:pt>
          <cx:pt idx="2325">14</cx:pt>
          <cx:pt idx="2326">17</cx:pt>
          <cx:pt idx="2327">16</cx:pt>
          <cx:pt idx="2328">19</cx:pt>
          <cx:pt idx="2329">14</cx:pt>
          <cx:pt idx="2330">26</cx:pt>
          <cx:pt idx="2331">13</cx:pt>
          <cx:pt idx="2332">27</cx:pt>
          <cx:pt idx="2333">21</cx:pt>
          <cx:pt idx="2334">22</cx:pt>
          <cx:pt idx="2335">35</cx:pt>
          <cx:pt idx="2336">25</cx:pt>
          <cx:pt idx="2337">16</cx:pt>
          <cx:pt idx="2338">26</cx:pt>
          <cx:pt idx="2339">23</cx:pt>
          <cx:pt idx="2340">18</cx:pt>
          <cx:pt idx="2341">25</cx:pt>
          <cx:pt idx="2342">16</cx:pt>
          <cx:pt idx="2343">9</cx:pt>
          <cx:pt idx="2344">21</cx:pt>
          <cx:pt idx="2345">8</cx:pt>
          <cx:pt idx="2346">27</cx:pt>
          <cx:pt idx="2347">9</cx:pt>
          <cx:pt idx="2348">25</cx:pt>
          <cx:pt idx="2349">25</cx:pt>
          <cx:pt idx="2350">18</cx:pt>
          <cx:pt idx="2351">15</cx:pt>
          <cx:pt idx="2352">14</cx:pt>
          <cx:pt idx="2353">34</cx:pt>
          <cx:pt idx="2354">18</cx:pt>
          <cx:pt idx="2355">25</cx:pt>
          <cx:pt idx="2356">21</cx:pt>
          <cx:pt idx="2357">17</cx:pt>
          <cx:pt idx="2358">17</cx:pt>
          <cx:pt idx="2359">24</cx:pt>
          <cx:pt idx="2360">24</cx:pt>
          <cx:pt idx="2361">15</cx:pt>
          <cx:pt idx="2362">26</cx:pt>
          <cx:pt idx="2363">27</cx:pt>
          <cx:pt idx="2364">9</cx:pt>
          <cx:pt idx="2365">21</cx:pt>
          <cx:pt idx="2366">19</cx:pt>
          <cx:pt idx="2367">18</cx:pt>
          <cx:pt idx="2368">69</cx:pt>
          <cx:pt idx="2369">18</cx:pt>
          <cx:pt idx="2370">15</cx:pt>
          <cx:pt idx="2371">25</cx:pt>
          <cx:pt idx="2372">24</cx:pt>
          <cx:pt idx="2373">9</cx:pt>
          <cx:pt idx="2374">54</cx:pt>
          <cx:pt idx="2375">16</cx:pt>
          <cx:pt idx="2376">18</cx:pt>
          <cx:pt idx="2377">25</cx:pt>
          <cx:pt idx="2378">16</cx:pt>
          <cx:pt idx="2379">25</cx:pt>
          <cx:pt idx="2380">25</cx:pt>
          <cx:pt idx="2381">13</cx:pt>
          <cx:pt idx="2382">26</cx:pt>
          <cx:pt idx="2383">25</cx:pt>
          <cx:pt idx="2384">13</cx:pt>
          <cx:pt idx="2385">22</cx:pt>
          <cx:pt idx="2386">25</cx:pt>
          <cx:pt idx="2387">35</cx:pt>
          <cx:pt idx="2388">12</cx:pt>
          <cx:pt idx="2389">15</cx:pt>
          <cx:pt idx="2390">26</cx:pt>
          <cx:pt idx="2391">23</cx:pt>
          <cx:pt idx="2392">17</cx:pt>
          <cx:pt idx="2393">18</cx:pt>
          <cx:pt idx="2394">24</cx:pt>
          <cx:pt idx="2395">14</cx:pt>
          <cx:pt idx="2396">27</cx:pt>
          <cx:pt idx="2397">31</cx:pt>
          <cx:pt idx="2398">15</cx:pt>
          <cx:pt idx="2399">15</cx:pt>
          <cx:pt idx="2400">19</cx:pt>
          <cx:pt idx="2401">24</cx:pt>
          <cx:pt idx="2402">24</cx:pt>
          <cx:pt idx="2403">28</cx:pt>
          <cx:pt idx="2404">25</cx:pt>
          <cx:pt idx="2405">17</cx:pt>
          <cx:pt idx="2406">28</cx:pt>
          <cx:pt idx="2407">16</cx:pt>
          <cx:pt idx="2408">21</cx:pt>
          <cx:pt idx="2409">15</cx:pt>
          <cx:pt idx="2410">25</cx:pt>
          <cx:pt idx="2411">27</cx:pt>
          <cx:pt idx="2412">25</cx:pt>
          <cx:pt idx="2413">28</cx:pt>
          <cx:pt idx="2414">14</cx:pt>
          <cx:pt idx="2415">29</cx:pt>
          <cx:pt idx="2416">22</cx:pt>
          <cx:pt idx="2417">29</cx:pt>
          <cx:pt idx="2418">22</cx:pt>
          <cx:pt idx="2419">24</cx:pt>
          <cx:pt idx="2420">27</cx:pt>
          <cx:pt idx="2421">17</cx:pt>
          <cx:pt idx="2422">21</cx:pt>
          <cx:pt idx="2423">16</cx:pt>
          <cx:pt idx="2424">23</cx:pt>
          <cx:pt idx="2425">22</cx:pt>
          <cx:pt idx="2426">27</cx:pt>
          <cx:pt idx="2427">48</cx:pt>
          <cx:pt idx="2428">35</cx:pt>
          <cx:pt idx="2429">18</cx:pt>
          <cx:pt idx="2430">26</cx:pt>
          <cx:pt idx="2431">13</cx:pt>
          <cx:pt idx="2432">22</cx:pt>
          <cx:pt idx="2433">24</cx:pt>
          <cx:pt idx="2434">23</cx:pt>
          <cx:pt idx="2435">19</cx:pt>
          <cx:pt idx="2436">17</cx:pt>
          <cx:pt idx="2437">5</cx:pt>
          <cx:pt idx="2438">26</cx:pt>
          <cx:pt idx="2439">14</cx:pt>
          <cx:pt idx="2440">12</cx:pt>
          <cx:pt idx="2441">23</cx:pt>
          <cx:pt idx="2442">27</cx:pt>
          <cx:pt idx="2443">23</cx:pt>
          <cx:pt idx="2444">24</cx:pt>
          <cx:pt idx="2445">21</cx:pt>
          <cx:pt idx="2446">15</cx:pt>
          <cx:pt idx="2447">19</cx:pt>
          <cx:pt idx="2448">21</cx:pt>
          <cx:pt idx="2449">34</cx:pt>
          <cx:pt idx="2450">24</cx:pt>
          <cx:pt idx="2451">40</cx:pt>
          <cx:pt idx="2452">25</cx:pt>
          <cx:pt idx="2453">19</cx:pt>
          <cx:pt idx="2454">32</cx:pt>
          <cx:pt idx="2455">27</cx:pt>
          <cx:pt idx="2456">18</cx:pt>
          <cx:pt idx="2457">18</cx:pt>
          <cx:pt idx="2458">38</cx:pt>
          <cx:pt idx="2459">22</cx:pt>
          <cx:pt idx="2460">35</cx:pt>
          <cx:pt idx="2461">15</cx:pt>
          <cx:pt idx="2462">40</cx:pt>
          <cx:pt idx="2463">28</cx:pt>
          <cx:pt idx="2464">11</cx:pt>
          <cx:pt idx="2465">32</cx:pt>
          <cx:pt idx="2466">39</cx:pt>
          <cx:pt idx="2467">22</cx:pt>
          <cx:pt idx="2468">25</cx:pt>
          <cx:pt idx="2469">35</cx:pt>
          <cx:pt idx="2470">21</cx:pt>
          <cx:pt idx="2471">11</cx:pt>
          <cx:pt idx="2472">15</cx:pt>
          <cx:pt idx="2473">26</cx:pt>
          <cx:pt idx="2474">24</cx:pt>
          <cx:pt idx="2475">14</cx:pt>
          <cx:pt idx="2476">19</cx:pt>
          <cx:pt idx="2477">11</cx:pt>
          <cx:pt idx="2478">15</cx:pt>
          <cx:pt idx="2479">24</cx:pt>
          <cx:pt idx="2480">8</cx:pt>
          <cx:pt idx="2481">35</cx:pt>
          <cx:pt idx="2482">21</cx:pt>
          <cx:pt idx="2483">16</cx:pt>
          <cx:pt idx="2484">23</cx:pt>
          <cx:pt idx="2485">25</cx:pt>
          <cx:pt idx="2486">14</cx:pt>
          <cx:pt idx="2487">17</cx:pt>
          <cx:pt idx="2488">27</cx:pt>
          <cx:pt idx="2489">26</cx:pt>
          <cx:pt idx="2490">25</cx:pt>
          <cx:pt idx="2491">32</cx:pt>
          <cx:pt idx="2492">15</cx:pt>
          <cx:pt idx="2493">22</cx:pt>
          <cx:pt idx="2494">25</cx:pt>
          <cx:pt idx="2495">25</cx:pt>
          <cx:pt idx="2496">25</cx:pt>
          <cx:pt idx="2497">13</cx:pt>
          <cx:pt idx="2498">28</cx:pt>
          <cx:pt idx="2499">18</cx:pt>
          <cx:pt idx="2500">14</cx:pt>
          <cx:pt idx="2501">21</cx:pt>
          <cx:pt idx="2502">26</cx:pt>
          <cx:pt idx="2503">25</cx:pt>
          <cx:pt idx="2504">12</cx:pt>
          <cx:pt idx="2505">19</cx:pt>
          <cx:pt idx="2506">11</cx:pt>
          <cx:pt idx="2507">18</cx:pt>
          <cx:pt idx="2508">19</cx:pt>
          <cx:pt idx="2509">21</cx:pt>
          <cx:pt idx="2510">25</cx:pt>
          <cx:pt idx="2511">26</cx:pt>
          <cx:pt idx="2512">11</cx:pt>
          <cx:pt idx="2513">26</cx:pt>
          <cx:pt idx="2514">27</cx:pt>
          <cx:pt idx="2515">21</cx:pt>
          <cx:pt idx="2516">21</cx:pt>
          <cx:pt idx="2517">49</cx:pt>
          <cx:pt idx="2518">12</cx:pt>
          <cx:pt idx="2519">16</cx:pt>
          <cx:pt idx="2520">31</cx:pt>
          <cx:pt idx="2521">21</cx:pt>
          <cx:pt idx="2522">23</cx:pt>
          <cx:pt idx="2523">24</cx:pt>
          <cx:pt idx="2524">17</cx:pt>
          <cx:pt idx="2525">28</cx:pt>
          <cx:pt idx="2526">28</cx:pt>
          <cx:pt idx="2527">25</cx:pt>
          <cx:pt idx="2528">15</cx:pt>
          <cx:pt idx="2529">18</cx:pt>
          <cx:pt idx="2530">24</cx:pt>
          <cx:pt idx="2531">17</cx:pt>
          <cx:pt idx="2532">25</cx:pt>
          <cx:pt idx="2533">18</cx:pt>
          <cx:pt idx="2534">22</cx:pt>
          <cx:pt idx="2535">25</cx:pt>
          <cx:pt idx="2536">35</cx:pt>
          <cx:pt idx="2537">18</cx:pt>
          <cx:pt idx="2538">28</cx:pt>
          <cx:pt idx="2539">15</cx:pt>
          <cx:pt idx="2540">25</cx:pt>
          <cx:pt idx="2541">27</cx:pt>
          <cx:pt idx="2542">18</cx:pt>
          <cx:pt idx="2543">23</cx:pt>
          <cx:pt idx="2544">35</cx:pt>
          <cx:pt idx="2545">7</cx:pt>
          <cx:pt idx="2546">16</cx:pt>
          <cx:pt idx="2547">39</cx:pt>
          <cx:pt idx="2548">25</cx:pt>
          <cx:pt idx="2549">15</cx:pt>
          <cx:pt idx="2550">22</cx:pt>
          <cx:pt idx="2551">26</cx:pt>
          <cx:pt idx="2552">25</cx:pt>
          <cx:pt idx="2553">15</cx:pt>
          <cx:pt idx="2554">16</cx:pt>
          <cx:pt idx="2555">44</cx:pt>
          <cx:pt idx="2556">27</cx:pt>
          <cx:pt idx="2557">13</cx:pt>
          <cx:pt idx="2558">16</cx:pt>
          <cx:pt idx="2559">25</cx:pt>
          <cx:pt idx="2560">17</cx:pt>
          <cx:pt idx="2561">14</cx:pt>
          <cx:pt idx="2562">24</cx:pt>
          <cx:pt idx="2563">18</cx:pt>
          <cx:pt idx="2564">12</cx:pt>
          <cx:pt idx="2565">25</cx:pt>
          <cx:pt idx="2566">14</cx:pt>
          <cx:pt idx="2567">13</cx:pt>
          <cx:pt idx="2568">17</cx:pt>
          <cx:pt idx="2569">16</cx:pt>
          <cx:pt idx="2570">23</cx:pt>
          <cx:pt idx="2571">16</cx:pt>
          <cx:pt idx="2572">35</cx:pt>
          <cx:pt idx="2573">24</cx:pt>
          <cx:pt idx="2574">23</cx:pt>
          <cx:pt idx="2575">21</cx:pt>
          <cx:pt idx="2576">29</cx:pt>
          <cx:pt idx="2577">24</cx:pt>
          <cx:pt idx="2578">27</cx:pt>
          <cx:pt idx="2579">21</cx:pt>
          <cx:pt idx="2580">21</cx:pt>
          <cx:pt idx="2581">27</cx:pt>
          <cx:pt idx="2582">23</cx:pt>
          <cx:pt idx="2583">17</cx:pt>
          <cx:pt idx="2584">29</cx:pt>
          <cx:pt idx="2585">17</cx:pt>
          <cx:pt idx="2586">24</cx:pt>
          <cx:pt idx="2587">18</cx:pt>
          <cx:pt idx="2588">17</cx:pt>
          <cx:pt idx="2589">21</cx:pt>
          <cx:pt idx="2590">25</cx:pt>
          <cx:pt idx="2591">25</cx:pt>
          <cx:pt idx="2592">17</cx:pt>
          <cx:pt idx="2593">29</cx:pt>
          <cx:pt idx="2594">19</cx:pt>
          <cx:pt idx="2595">7</cx:pt>
          <cx:pt idx="2596">28</cx:pt>
          <cx:pt idx="2597">11</cx:pt>
          <cx:pt idx="2598">22</cx:pt>
          <cx:pt idx="2599">17</cx:pt>
          <cx:pt idx="2600">19</cx:pt>
          <cx:pt idx="2601">16</cx:pt>
          <cx:pt idx="2602">21</cx:pt>
          <cx:pt idx="2603">16</cx:pt>
          <cx:pt idx="2604">29</cx:pt>
          <cx:pt idx="2605">22</cx:pt>
          <cx:pt idx="2606">18</cx:pt>
          <cx:pt idx="2607">22</cx:pt>
          <cx:pt idx="2608">23</cx:pt>
          <cx:pt idx="2609">21</cx:pt>
          <cx:pt idx="2610">18</cx:pt>
          <cx:pt idx="2611">23</cx:pt>
          <cx:pt idx="2612">19</cx:pt>
          <cx:pt idx="2613">27</cx:pt>
          <cx:pt idx="2614">22</cx:pt>
          <cx:pt idx="2615">24</cx:pt>
          <cx:pt idx="2616">31</cx:pt>
          <cx:pt idx="2617">23</cx:pt>
          <cx:pt idx="2618">19</cx:pt>
          <cx:pt idx="2619">27</cx:pt>
          <cx:pt idx="2620">32</cx:pt>
          <cx:pt idx="2621">34</cx:pt>
          <cx:pt idx="2622">16</cx:pt>
          <cx:pt idx="2623">9</cx:pt>
          <cx:pt idx="2624">17</cx:pt>
          <cx:pt idx="2625">32</cx:pt>
          <cx:pt idx="2626">101</cx:pt>
          <cx:pt idx="2627">23</cx:pt>
          <cx:pt idx="2628">21</cx:pt>
          <cx:pt idx="2629">9</cx:pt>
          <cx:pt idx="2630">15</cx:pt>
          <cx:pt idx="2631">28</cx:pt>
          <cx:pt idx="2632">16</cx:pt>
          <cx:pt idx="2633">17</cx:pt>
          <cx:pt idx="2634">34</cx:pt>
          <cx:pt idx="2635">25</cx:pt>
          <cx:pt idx="2636">11</cx:pt>
          <cx:pt idx="2637">24</cx:pt>
          <cx:pt idx="2638">15</cx:pt>
          <cx:pt idx="2639">26</cx:pt>
          <cx:pt idx="2640">15</cx:pt>
          <cx:pt idx="2641">14</cx:pt>
          <cx:pt idx="2642">25</cx:pt>
          <cx:pt idx="2643">17</cx:pt>
          <cx:pt idx="2644">22</cx:pt>
          <cx:pt idx="2645">19</cx:pt>
          <cx:pt idx="2646">16</cx:pt>
          <cx:pt idx="2647">25</cx:pt>
          <cx:pt idx="2648">21</cx:pt>
          <cx:pt idx="2649">21</cx:pt>
          <cx:pt idx="2650">28</cx:pt>
          <cx:pt idx="2651">23</cx:pt>
          <cx:pt idx="2652">21</cx:pt>
          <cx:pt idx="2653">25</cx:pt>
          <cx:pt idx="2654">22</cx:pt>
          <cx:pt idx="2655">32</cx:pt>
          <cx:pt idx="2656">11</cx:pt>
          <cx:pt idx="2657">14</cx:pt>
          <cx:pt idx="2658">12</cx:pt>
          <cx:pt idx="2659">11</cx:pt>
          <cx:pt idx="2660">24</cx:pt>
          <cx:pt idx="2661">19</cx:pt>
          <cx:pt idx="2662">27</cx:pt>
          <cx:pt idx="2663">12</cx:pt>
          <cx:pt idx="2664">32</cx:pt>
          <cx:pt idx="2665">24</cx:pt>
          <cx:pt idx="2666">21</cx:pt>
          <cx:pt idx="2667">29</cx:pt>
          <cx:pt idx="2668">19</cx:pt>
          <cx:pt idx="2669">19</cx:pt>
          <cx:pt idx="2670">37</cx:pt>
          <cx:pt idx="2671">23</cx:pt>
          <cx:pt idx="2672">17</cx:pt>
          <cx:pt idx="2673">28</cx:pt>
          <cx:pt idx="2674">21</cx:pt>
          <cx:pt idx="2675">14</cx:pt>
          <cx:pt idx="2676">24</cx:pt>
          <cx:pt idx="2677">9</cx:pt>
          <cx:pt idx="2678">21</cx:pt>
          <cx:pt idx="2679">19</cx:pt>
          <cx:pt idx="2680">27</cx:pt>
          <cx:pt idx="2681">33</cx:pt>
          <cx:pt idx="2682">33</cx:pt>
          <cx:pt idx="2683">16</cx:pt>
          <cx:pt idx="2684">4</cx:pt>
          <cx:pt idx="2685">25</cx:pt>
          <cx:pt idx="2686">16</cx:pt>
          <cx:pt idx="2687">24</cx:pt>
          <cx:pt idx="2688">26</cx:pt>
          <cx:pt idx="2689">21</cx:pt>
          <cx:pt idx="2690">25</cx:pt>
          <cx:pt idx="2691">48</cx:pt>
          <cx:pt idx="2692">35</cx:pt>
          <cx:pt idx="2693">15</cx:pt>
          <cx:pt idx="2694">39</cx:pt>
          <cx:pt idx="2695">18</cx:pt>
          <cx:pt idx="2696">17</cx:pt>
          <cx:pt idx="2697">29</cx:pt>
          <cx:pt idx="2698">16</cx:pt>
          <cx:pt idx="2699">15</cx:pt>
          <cx:pt idx="2700">32</cx:pt>
          <cx:pt idx="2701">8</cx:pt>
          <cx:pt idx="2702">26</cx:pt>
          <cx:pt idx="2703">25</cx:pt>
          <cx:pt idx="2704">6</cx:pt>
          <cx:pt idx="2705">18</cx:pt>
          <cx:pt idx="2706">24</cx:pt>
          <cx:pt idx="2707">39</cx:pt>
          <cx:pt idx="2708">23</cx:pt>
          <cx:pt idx="2709">28</cx:pt>
          <cx:pt idx="2710">13</cx:pt>
          <cx:pt idx="2711">26</cx:pt>
          <cx:pt idx="2712">15</cx:pt>
          <cx:pt idx="2713">21</cx:pt>
          <cx:pt idx="2714">19</cx:pt>
          <cx:pt idx="2715">19</cx:pt>
          <cx:pt idx="2716">13</cx:pt>
          <cx:pt idx="2717">12</cx:pt>
          <cx:pt idx="2718">26</cx:pt>
          <cx:pt idx="2719">7</cx:pt>
          <cx:pt idx="2720">24</cx:pt>
          <cx:pt idx="2721">18</cx:pt>
          <cx:pt idx="2722">19</cx:pt>
          <cx:pt idx="2723">25</cx:pt>
          <cx:pt idx="2724">25</cx:pt>
          <cx:pt idx="2725">28</cx:pt>
          <cx:pt idx="2726">23</cx:pt>
          <cx:pt idx="2727">14</cx:pt>
          <cx:pt idx="2728">14</cx:pt>
          <cx:pt idx="2729">25</cx:pt>
          <cx:pt idx="2730">14</cx:pt>
          <cx:pt idx="2731">22</cx:pt>
          <cx:pt idx="2732">25</cx:pt>
          <cx:pt idx="2733">17</cx:pt>
          <cx:pt idx="2734">27</cx:pt>
          <cx:pt idx="2735">15</cx:pt>
          <cx:pt idx="2736">26</cx:pt>
          <cx:pt idx="2737">29</cx:pt>
          <cx:pt idx="2738">23</cx:pt>
          <cx:pt idx="2739">19</cx:pt>
          <cx:pt idx="2740">17</cx:pt>
          <cx:pt idx="2741">25</cx:pt>
          <cx:pt idx="2742">33</cx:pt>
          <cx:pt idx="2743">29</cx:pt>
          <cx:pt idx="2744">9</cx:pt>
          <cx:pt idx="2745">17</cx:pt>
          <cx:pt idx="2746">35</cx:pt>
          <cx:pt idx="2747">19</cx:pt>
          <cx:pt idx="2748">34</cx:pt>
          <cx:pt idx="2749">11</cx:pt>
          <cx:pt idx="2750">22</cx:pt>
          <cx:pt idx="2751">17</cx:pt>
          <cx:pt idx="2752">19</cx:pt>
          <cx:pt idx="2753">21</cx:pt>
          <cx:pt idx="2754">16</cx:pt>
          <cx:pt idx="2755">19</cx:pt>
          <cx:pt idx="2756">14</cx:pt>
          <cx:pt idx="2757">15</cx:pt>
          <cx:pt idx="2758">25</cx:pt>
          <cx:pt idx="2759">14</cx:pt>
          <cx:pt idx="2760">15</cx:pt>
          <cx:pt idx="2761">27</cx:pt>
          <cx:pt idx="2762">25</cx:pt>
          <cx:pt idx="2763">13</cx:pt>
          <cx:pt idx="2764">22</cx:pt>
          <cx:pt idx="2765">21</cx:pt>
          <cx:pt idx="2766">22</cx:pt>
          <cx:pt idx="2767">18</cx:pt>
          <cx:pt idx="2768">16</cx:pt>
          <cx:pt idx="2769">23</cx:pt>
          <cx:pt idx="2770">14</cx:pt>
          <cx:pt idx="2771">25</cx:pt>
          <cx:pt idx="2772">16</cx:pt>
          <cx:pt idx="2773">22</cx:pt>
          <cx:pt idx="2774">56</cx:pt>
          <cx:pt idx="2775">26</cx:pt>
          <cx:pt idx="2776">24</cx:pt>
          <cx:pt idx="2777">15</cx:pt>
          <cx:pt idx="2778">8</cx:pt>
          <cx:pt idx="2779">15</cx:pt>
          <cx:pt idx="2780">21</cx:pt>
          <cx:pt idx="2781">25</cx:pt>
          <cx:pt idx="2782">23</cx:pt>
          <cx:pt idx="2783">18</cx:pt>
          <cx:pt idx="2784">35</cx:pt>
          <cx:pt idx="2785">25</cx:pt>
          <cx:pt idx="2786">23</cx:pt>
          <cx:pt idx="2787">35</cx:pt>
          <cx:pt idx="2788">21</cx:pt>
          <cx:pt idx="2789">23</cx:pt>
          <cx:pt idx="2790">22</cx:pt>
          <cx:pt idx="2791">25</cx:pt>
          <cx:pt idx="2792">17</cx:pt>
          <cx:pt idx="2793">19</cx:pt>
          <cx:pt idx="2794">12</cx:pt>
          <cx:pt idx="2795">27</cx:pt>
          <cx:pt idx="2796">42</cx:pt>
          <cx:pt idx="2797">26</cx:pt>
          <cx:pt idx="2798">21</cx:pt>
          <cx:pt idx="2799">26</cx:pt>
          <cx:pt idx="2800">19</cx:pt>
          <cx:pt idx="2801">21</cx:pt>
          <cx:pt idx="2802">60</cx:pt>
          <cx:pt idx="2803">13</cx:pt>
          <cx:pt idx="2804">15</cx:pt>
          <cx:pt idx="2805">13</cx:pt>
          <cx:pt idx="2806">22</cx:pt>
          <cx:pt idx="2807">7</cx:pt>
          <cx:pt idx="2808">18</cx:pt>
          <cx:pt idx="2809">36</cx:pt>
          <cx:pt idx="2810">8</cx:pt>
          <cx:pt idx="2811">23</cx:pt>
          <cx:pt idx="2812">16</cx:pt>
          <cx:pt idx="2813">15</cx:pt>
          <cx:pt idx="2814">18</cx:pt>
          <cx:pt idx="2815">18</cx:pt>
          <cx:pt idx="2816">17</cx:pt>
          <cx:pt idx="2817">7</cx:pt>
          <cx:pt idx="2818">23</cx:pt>
          <cx:pt idx="2819">13</cx:pt>
          <cx:pt idx="2820">25</cx:pt>
          <cx:pt idx="2821">31</cx:pt>
          <cx:pt idx="2822">19</cx:pt>
          <cx:pt idx="2823">25</cx:pt>
          <cx:pt idx="2824">26</cx:pt>
          <cx:pt idx="2825">18</cx:pt>
          <cx:pt idx="2826">16</cx:pt>
          <cx:pt idx="2827">23</cx:pt>
          <cx:pt idx="2828">25</cx:pt>
          <cx:pt idx="2829">17</cx:pt>
          <cx:pt idx="2830">7</cx:pt>
          <cx:pt idx="2831">21</cx:pt>
          <cx:pt idx="2832">45</cx:pt>
          <cx:pt idx="2833">12</cx:pt>
          <cx:pt idx="2834">17</cx:pt>
          <cx:pt idx="2835">15</cx:pt>
          <cx:pt idx="2836">14</cx:pt>
          <cx:pt idx="2837">14</cx:pt>
          <cx:pt idx="2838">18</cx:pt>
          <cx:pt idx="2839">12</cx:pt>
          <cx:pt idx="2840">29</cx:pt>
          <cx:pt idx="2841">14</cx:pt>
          <cx:pt idx="2842">26</cx:pt>
          <cx:pt idx="2843">15</cx:pt>
          <cx:pt idx="2844">21</cx:pt>
          <cx:pt idx="2845">22</cx:pt>
          <cx:pt idx="2846">16</cx:pt>
          <cx:pt idx="2847">28</cx:pt>
          <cx:pt idx="2848">12</cx:pt>
          <cx:pt idx="2849">14</cx:pt>
          <cx:pt idx="2850">19</cx:pt>
          <cx:pt idx="2851">23</cx:pt>
          <cx:pt idx="2852">21</cx:pt>
          <cx:pt idx="2853">19</cx:pt>
          <cx:pt idx="2854">27</cx:pt>
          <cx:pt idx="2855">35</cx:pt>
          <cx:pt idx="2856">17</cx:pt>
          <cx:pt idx="2857">28</cx:pt>
          <cx:pt idx="2858">18</cx:pt>
          <cx:pt idx="2859">28</cx:pt>
          <cx:pt idx="2860">22</cx:pt>
          <cx:pt idx="2861">19</cx:pt>
          <cx:pt idx="2862">21</cx:pt>
          <cx:pt idx="2863">11</cx:pt>
          <cx:pt idx="2864">14</cx:pt>
          <cx:pt idx="2865">27</cx:pt>
          <cx:pt idx="2866">25</cx:pt>
          <cx:pt idx="2867">14</cx:pt>
          <cx:pt idx="2868">12</cx:pt>
          <cx:pt idx="2869">23</cx:pt>
          <cx:pt idx="2870">8</cx:pt>
          <cx:pt idx="2871">11</cx:pt>
          <cx:pt idx="2872">16</cx:pt>
          <cx:pt idx="2873">28</cx:pt>
          <cx:pt idx="2874">25</cx:pt>
          <cx:pt idx="2875">13</cx:pt>
          <cx:pt idx="2876">29</cx:pt>
          <cx:pt idx="2877">21</cx:pt>
          <cx:pt idx="2878">24</cx:pt>
          <cx:pt idx="2879">16</cx:pt>
          <cx:pt idx="2880">26</cx:pt>
          <cx:pt idx="2881">22</cx:pt>
          <cx:pt idx="2882">25</cx:pt>
          <cx:pt idx="2883">15</cx:pt>
          <cx:pt idx="2884">14</cx:pt>
          <cx:pt idx="2885">23</cx:pt>
          <cx:pt idx="2886">11</cx:pt>
          <cx:pt idx="2887">22</cx:pt>
          <cx:pt idx="2888">25</cx:pt>
          <cx:pt idx="2889">16</cx:pt>
          <cx:pt idx="2890">31</cx:pt>
          <cx:pt idx="2891">15</cx:pt>
          <cx:pt idx="2892">21</cx:pt>
          <cx:pt idx="2893">28</cx:pt>
          <cx:pt idx="2894">25</cx:pt>
          <cx:pt idx="2895">22</cx:pt>
          <cx:pt idx="2896">31</cx:pt>
          <cx:pt idx="2897">11</cx:pt>
          <cx:pt idx="2898">16</cx:pt>
          <cx:pt idx="2899">19</cx:pt>
          <cx:pt idx="2900">51</cx:pt>
          <cx:pt idx="2901">11</cx:pt>
          <cx:pt idx="2902">22</cx:pt>
          <cx:pt idx="2903">21</cx:pt>
          <cx:pt idx="2904">25</cx:pt>
          <cx:pt idx="2905">26</cx:pt>
          <cx:pt idx="2906">25</cx:pt>
          <cx:pt idx="2907">19</cx:pt>
          <cx:pt idx="2908">26</cx:pt>
          <cx:pt idx="2909">15</cx:pt>
          <cx:pt idx="2910">11</cx:pt>
          <cx:pt idx="2911">14</cx:pt>
          <cx:pt idx="2912">22</cx:pt>
          <cx:pt idx="2913">38</cx:pt>
          <cx:pt idx="2914">19</cx:pt>
          <cx:pt idx="2915">12</cx:pt>
          <cx:pt idx="2916">25</cx:pt>
          <cx:pt idx="2917">28</cx:pt>
          <cx:pt idx="2918">34</cx:pt>
          <cx:pt idx="2919">26</cx:pt>
          <cx:pt idx="2920">13</cx:pt>
          <cx:pt idx="2921">7</cx:pt>
          <cx:pt idx="2922">38</cx:pt>
          <cx:pt idx="2923">19</cx:pt>
          <cx:pt idx="2924">27</cx:pt>
          <cx:pt idx="2925">25</cx:pt>
          <cx:pt idx="2926">28</cx:pt>
          <cx:pt idx="2927">11</cx:pt>
          <cx:pt idx="2928">15</cx:pt>
          <cx:pt idx="2929">16</cx:pt>
          <cx:pt idx="2930">25</cx:pt>
          <cx:pt idx="2931">23</cx:pt>
          <cx:pt idx="2932">17</cx:pt>
          <cx:pt idx="2933">35</cx:pt>
          <cx:pt idx="2934">35</cx:pt>
          <cx:pt idx="2935">21</cx:pt>
          <cx:pt idx="2936">14</cx:pt>
          <cx:pt idx="2937">50</cx:pt>
          <cx:pt idx="2938">22</cx:pt>
          <cx:pt idx="2939">27</cx:pt>
          <cx:pt idx="2940">12</cx:pt>
          <cx:pt idx="2941">26</cx:pt>
          <cx:pt idx="2942">35</cx:pt>
          <cx:pt idx="2943">18</cx:pt>
          <cx:pt idx="2944">25</cx:pt>
          <cx:pt idx="2945">44</cx:pt>
          <cx:pt idx="2946">41</cx:pt>
          <cx:pt idx="2947">19</cx:pt>
          <cx:pt idx="2948">31</cx:pt>
          <cx:pt idx="2949">69</cx:pt>
          <cx:pt idx="2950">15</cx:pt>
          <cx:pt idx="2951">48</cx:pt>
          <cx:pt idx="2952">21</cx:pt>
          <cx:pt idx="2953">15</cx:pt>
          <cx:pt idx="2954">13</cx:pt>
          <cx:pt idx="2955">21</cx:pt>
          <cx:pt idx="2956">11</cx:pt>
          <cx:pt idx="2957">21</cx:pt>
          <cx:pt idx="2958">12</cx:pt>
          <cx:pt idx="2959">18</cx:pt>
          <cx:pt idx="2960">17</cx:pt>
          <cx:pt idx="2961">25</cx:pt>
          <cx:pt idx="2962">19</cx:pt>
          <cx:pt idx="2963">12</cx:pt>
          <cx:pt idx="2964">27</cx:pt>
          <cx:pt idx="2965">17</cx:pt>
          <cx:pt idx="2966">12</cx:pt>
          <cx:pt idx="2967">21</cx:pt>
          <cx:pt idx="2968">5</cx:pt>
          <cx:pt idx="2969">38</cx:pt>
          <cx:pt idx="2970">21</cx:pt>
          <cx:pt idx="2971">21</cx:pt>
          <cx:pt idx="2972">22</cx:pt>
          <cx:pt idx="2973">24</cx:pt>
          <cx:pt idx="2974">21</cx:pt>
          <cx:pt idx="2975">14</cx:pt>
          <cx:pt idx="2976">21</cx:pt>
          <cx:pt idx="2977">17</cx:pt>
          <cx:pt idx="2978">21</cx:pt>
          <cx:pt idx="2979">25</cx:pt>
          <cx:pt idx="2980">16</cx:pt>
          <cx:pt idx="2981">15</cx:pt>
          <cx:pt idx="2982">69</cx:pt>
          <cx:pt idx="2983">25</cx:pt>
          <cx:pt idx="2984">18</cx:pt>
          <cx:pt idx="2985">8</cx:pt>
          <cx:pt idx="2986">29</cx:pt>
          <cx:pt idx="2987">15</cx:pt>
          <cx:pt idx="2988">24</cx:pt>
          <cx:pt idx="2989">19</cx:pt>
          <cx:pt idx="2990">25</cx:pt>
          <cx:pt idx="2991">8</cx:pt>
          <cx:pt idx="2992">19</cx:pt>
          <cx:pt idx="2993">21</cx:pt>
          <cx:pt idx="2994">34</cx:pt>
          <cx:pt idx="2995">13</cx:pt>
          <cx:pt idx="2996">21</cx:pt>
          <cx:pt idx="2997">24</cx:pt>
          <cx:pt idx="2998">18</cx:pt>
          <cx:pt idx="2999">40</cx:pt>
          <cx:pt idx="3000">19</cx:pt>
          <cx:pt idx="3001">25</cx:pt>
          <cx:pt idx="3002">12</cx:pt>
          <cx:pt idx="3003">27</cx:pt>
          <cx:pt idx="3004">13</cx:pt>
          <cx:pt idx="3005">27</cx:pt>
          <cx:pt idx="3006">19</cx:pt>
          <cx:pt idx="3007">17</cx:pt>
          <cx:pt idx="3008">25</cx:pt>
          <cx:pt idx="3009">13</cx:pt>
          <cx:pt idx="3010">21</cx:pt>
          <cx:pt idx="3011">18</cx:pt>
          <cx:pt idx="3012">21</cx:pt>
          <cx:pt idx="3013">26</cx:pt>
          <cx:pt idx="3014">22</cx:pt>
          <cx:pt idx="3015">16</cx:pt>
          <cx:pt idx="3016">13</cx:pt>
          <cx:pt idx="3017">25</cx:pt>
          <cx:pt idx="3018">11</cx:pt>
          <cx:pt idx="3019">15</cx:pt>
          <cx:pt idx="3020">25</cx:pt>
          <cx:pt idx="3021">8</cx:pt>
          <cx:pt idx="3022">16</cx:pt>
          <cx:pt idx="3023">26</cx:pt>
          <cx:pt idx="3024">29</cx:pt>
          <cx:pt idx="3025">14</cx:pt>
          <cx:pt idx="3026">19</cx:pt>
          <cx:pt idx="3027">19</cx:pt>
          <cx:pt idx="3028">17</cx:pt>
          <cx:pt idx="3029">23</cx:pt>
          <cx:pt idx="3030">19</cx:pt>
          <cx:pt idx="3031">25</cx:pt>
          <cx:pt idx="3032">11</cx:pt>
          <cx:pt idx="3033">35</cx:pt>
          <cx:pt idx="3034">9</cx:pt>
          <cx:pt idx="3035">27</cx:pt>
          <cx:pt idx="3036">35</cx:pt>
          <cx:pt idx="3037">18</cx:pt>
          <cx:pt idx="3038">32</cx:pt>
          <cx:pt idx="3039">34</cx:pt>
          <cx:pt idx="3040">19</cx:pt>
          <cx:pt idx="3041">14</cx:pt>
          <cx:pt idx="3042">26</cx:pt>
          <cx:pt idx="3043">23</cx:pt>
          <cx:pt idx="3044">16</cx:pt>
          <cx:pt idx="3045">26</cx:pt>
          <cx:pt idx="3046">21</cx:pt>
          <cx:pt idx="3047">25</cx:pt>
          <cx:pt idx="3048">8</cx:pt>
          <cx:pt idx="3049">32</cx:pt>
          <cx:pt idx="3050">23</cx:pt>
          <cx:pt idx="3051">21</cx:pt>
          <cx:pt idx="3052">32</cx:pt>
          <cx:pt idx="3053">15</cx:pt>
          <cx:pt idx="3054">21</cx:pt>
          <cx:pt idx="3055">17</cx:pt>
          <cx:pt idx="3056">17</cx:pt>
          <cx:pt idx="3057">17</cx:pt>
          <cx:pt idx="3058">21</cx:pt>
          <cx:pt idx="3059">23</cx:pt>
          <cx:pt idx="3060">19</cx:pt>
          <cx:pt idx="3061">13</cx:pt>
          <cx:pt idx="3062">15</cx:pt>
          <cx:pt idx="3063">19</cx:pt>
          <cx:pt idx="3064">19</cx:pt>
          <cx:pt idx="3065">24</cx:pt>
          <cx:pt idx="3066">35</cx:pt>
          <cx:pt idx="3067">16</cx:pt>
          <cx:pt idx="3068">25</cx:pt>
          <cx:pt idx="3069">22</cx:pt>
          <cx:pt idx="3070">21</cx:pt>
          <cx:pt idx="3071">16</cx:pt>
          <cx:pt idx="3072">17</cx:pt>
          <cx:pt idx="3073">17</cx:pt>
          <cx:pt idx="3074">25</cx:pt>
          <cx:pt idx="3075">24</cx:pt>
          <cx:pt idx="3076">30</cx:pt>
          <cx:pt idx="3077">31</cx:pt>
          <cx:pt idx="3078">22</cx:pt>
          <cx:pt idx="3079">16</cx:pt>
          <cx:pt idx="3080">23</cx:pt>
          <cx:pt idx="3081">12</cx:pt>
          <cx:pt idx="3082">15</cx:pt>
          <cx:pt idx="3083">19</cx:pt>
          <cx:pt idx="3084">17</cx:pt>
          <cx:pt idx="3085">24</cx:pt>
          <cx:pt idx="3086">18</cx:pt>
          <cx:pt idx="3087">21</cx:pt>
          <cx:pt idx="3088">37</cx:pt>
          <cx:pt idx="3089">16</cx:pt>
          <cx:pt idx="3090">21</cx:pt>
          <cx:pt idx="3091">16</cx:pt>
          <cx:pt idx="3092">15</cx:pt>
          <cx:pt idx="3093">25</cx:pt>
          <cx:pt idx="3094">41</cx:pt>
          <cx:pt idx="3095">24</cx:pt>
          <cx:pt idx="3096">19</cx:pt>
          <cx:pt idx="3097">23</cx:pt>
          <cx:pt idx="3098">29</cx:pt>
          <cx:pt idx="3099">21</cx:pt>
          <cx:pt idx="3100">74</cx:pt>
          <cx:pt idx="3101">25</cx:pt>
          <cx:pt idx="3102">35</cx:pt>
          <cx:pt idx="3103">16</cx:pt>
          <cx:pt idx="3104">18</cx:pt>
          <cx:pt idx="3105">19</cx:pt>
          <cx:pt idx="3106">25</cx:pt>
          <cx:pt idx="3107">22</cx:pt>
          <cx:pt idx="3108">16</cx:pt>
          <cx:pt idx="3109">19</cx:pt>
          <cx:pt idx="3110">28</cx:pt>
          <cx:pt idx="3111">33</cx:pt>
          <cx:pt idx="3112">22</cx:pt>
          <cx:pt idx="3113">19</cx:pt>
          <cx:pt idx="3114">34</cx:pt>
          <cx:pt idx="3115">27</cx:pt>
          <cx:pt idx="3116">19</cx:pt>
          <cx:pt idx="3117">25</cx:pt>
          <cx:pt idx="3118">26</cx:pt>
          <cx:pt idx="3119">25</cx:pt>
          <cx:pt idx="3120">41</cx:pt>
          <cx:pt idx="3121">31</cx:pt>
          <cx:pt idx="3122">25</cx:pt>
          <cx:pt idx="3123">29</cx:pt>
          <cx:pt idx="3124">43</cx:pt>
          <cx:pt idx="3125">25</cx:pt>
          <cx:pt idx="3126">24</cx:pt>
          <cx:pt idx="3127">21</cx:pt>
          <cx:pt idx="3128">22</cx:pt>
          <cx:pt idx="3129">28</cx:pt>
          <cx:pt idx="3130">29</cx:pt>
          <cx:pt idx="3131">23</cx:pt>
          <cx:pt idx="3132">12</cx:pt>
          <cx:pt idx="3133">22</cx:pt>
          <cx:pt idx="3134">22</cx:pt>
          <cx:pt idx="3135">25</cx:pt>
          <cx:pt idx="3136">12</cx:pt>
          <cx:pt idx="3137">21</cx:pt>
          <cx:pt idx="3138">19</cx:pt>
          <cx:pt idx="3139">25</cx:pt>
          <cx:pt idx="3140">29</cx:pt>
          <cx:pt idx="3141">25</cx:pt>
          <cx:pt idx="3142">35</cx:pt>
          <cx:pt idx="3143">25</cx:pt>
          <cx:pt idx="3144">27</cx:pt>
          <cx:pt idx="3145">18</cx:pt>
          <cx:pt idx="3146">9</cx:pt>
          <cx:pt idx="3147">38</cx:pt>
          <cx:pt idx="3148">1</cx:pt>
          <cx:pt idx="3149">16</cx:pt>
          <cx:pt idx="3150">19</cx:pt>
          <cx:pt idx="3151">31</cx:pt>
          <cx:pt idx="3152">14</cx:pt>
          <cx:pt idx="3153">21</cx:pt>
          <cx:pt idx="3154">22</cx:pt>
          <cx:pt idx="3155">26</cx:pt>
          <cx:pt idx="3156">29</cx:pt>
          <cx:pt idx="3157">50</cx:pt>
          <cx:pt idx="3158">13</cx:pt>
          <cx:pt idx="3159">9</cx:pt>
          <cx:pt idx="3160">17</cx:pt>
          <cx:pt idx="3161">24</cx:pt>
          <cx:pt idx="3162">15</cx:pt>
          <cx:pt idx="3163">14</cx:pt>
          <cx:pt idx="3164">22</cx:pt>
          <cx:pt idx="3165">31</cx:pt>
          <cx:pt idx="3166">17</cx:pt>
          <cx:pt idx="3167">16</cx:pt>
          <cx:pt idx="3168">16</cx:pt>
          <cx:pt idx="3169">12</cx:pt>
          <cx:pt idx="3170">16</cx:pt>
          <cx:pt idx="3171">25</cx:pt>
          <cx:pt idx="3172">18</cx:pt>
          <cx:pt idx="3173">13</cx:pt>
          <cx:pt idx="3174">24</cx:pt>
          <cx:pt idx="3175">22</cx:pt>
          <cx:pt idx="3176">25</cx:pt>
          <cx:pt idx="3177">23</cx:pt>
          <cx:pt idx="3178">15</cx:pt>
          <cx:pt idx="3179">22</cx:pt>
          <cx:pt idx="3180">13</cx:pt>
          <cx:pt idx="3181">25</cx:pt>
          <cx:pt idx="3182">22</cx:pt>
          <cx:pt idx="3183">16</cx:pt>
          <cx:pt idx="3184">15</cx:pt>
          <cx:pt idx="3185">23</cx:pt>
          <cx:pt idx="3186">17</cx:pt>
          <cx:pt idx="3187">39</cx:pt>
          <cx:pt idx="3188">39</cx:pt>
          <cx:pt idx="3189">24</cx:pt>
          <cx:pt idx="3190">18</cx:pt>
          <cx:pt idx="3191">18</cx:pt>
          <cx:pt idx="3192">8</cx:pt>
          <cx:pt idx="3193">23</cx:pt>
          <cx:pt idx="3194">15</cx:pt>
          <cx:pt idx="3195">25</cx:pt>
          <cx:pt idx="3196">15</cx:pt>
          <cx:pt idx="3197">21</cx:pt>
          <cx:pt idx="3198">29</cx:pt>
          <cx:pt idx="3199">14</cx:pt>
          <cx:pt idx="3200">19</cx:pt>
          <cx:pt idx="3201">14</cx:pt>
          <cx:pt idx="3202">19</cx:pt>
          <cx:pt idx="3203">25</cx:pt>
          <cx:pt idx="3204">14</cx:pt>
          <cx:pt idx="3205">18</cx:pt>
          <cx:pt idx="3206">23</cx:pt>
          <cx:pt idx="3207">22</cx:pt>
          <cx:pt idx="3208">7</cx:pt>
          <cx:pt idx="3209">11</cx:pt>
          <cx:pt idx="3210">23</cx:pt>
          <cx:pt idx="3211">19</cx:pt>
          <cx:pt idx="3212">11</cx:pt>
          <cx:pt idx="3213">19</cx:pt>
          <cx:pt idx="3214">21</cx:pt>
          <cx:pt idx="3215">24</cx:pt>
          <cx:pt idx="3216">26</cx:pt>
          <cx:pt idx="3217">16</cx:pt>
          <cx:pt idx="3218">25</cx:pt>
          <cx:pt idx="3219">28</cx:pt>
          <cx:pt idx="3220">25</cx:pt>
          <cx:pt idx="3221">22</cx:pt>
          <cx:pt idx="3222">24</cx:pt>
          <cx:pt idx="3223">35</cx:pt>
          <cx:pt idx="3224">26</cx:pt>
          <cx:pt idx="3225">23</cx:pt>
          <cx:pt idx="3226">26</cx:pt>
          <cx:pt idx="3227">25</cx:pt>
          <cx:pt idx="3228">19</cx:pt>
          <cx:pt idx="3229">17</cx:pt>
          <cx:pt idx="3230">17</cx:pt>
          <cx:pt idx="3231">15</cx:pt>
          <cx:pt idx="3232">28</cx:pt>
          <cx:pt idx="3233">46</cx:pt>
          <cx:pt idx="3234">19</cx:pt>
          <cx:pt idx="3235">23</cx:pt>
          <cx:pt idx="3236">22</cx:pt>
          <cx:pt idx="3237">25</cx:pt>
          <cx:pt idx="3238">19</cx:pt>
          <cx:pt idx="3239">18</cx:pt>
          <cx:pt idx="3240">21</cx:pt>
          <cx:pt idx="3241">13</cx:pt>
          <cx:pt idx="3242">22</cx:pt>
          <cx:pt idx="3243">24</cx:pt>
          <cx:pt idx="3244">17</cx:pt>
          <cx:pt idx="3245">16</cx:pt>
          <cx:pt idx="3246">21</cx:pt>
          <cx:pt idx="3247">19</cx:pt>
          <cx:pt idx="3248">24</cx:pt>
          <cx:pt idx="3249">21</cx:pt>
          <cx:pt idx="3250">18</cx:pt>
          <cx:pt idx="3251">21</cx:pt>
          <cx:pt idx="3252">14</cx:pt>
          <cx:pt idx="3253">21</cx:pt>
          <cx:pt idx="3254">24</cx:pt>
          <cx:pt idx="3255">21</cx:pt>
          <cx:pt idx="3256">19</cx:pt>
          <cx:pt idx="3257">25</cx:pt>
          <cx:pt idx="3258">40</cx:pt>
          <cx:pt idx="3259">16</cx:pt>
          <cx:pt idx="3260">22</cx:pt>
          <cx:pt idx="3261">17</cx:pt>
          <cx:pt idx="3262">26</cx:pt>
          <cx:pt idx="3263">28</cx:pt>
          <cx:pt idx="3264">25</cx:pt>
          <cx:pt idx="3265">25</cx:pt>
          <cx:pt idx="3266">26</cx:pt>
          <cx:pt idx="3267">21</cx:pt>
          <cx:pt idx="3268">64</cx:pt>
          <cx:pt idx="3269">11</cx:pt>
          <cx:pt idx="3270">26</cx:pt>
          <cx:pt idx="3271">16</cx:pt>
          <cx:pt idx="3272">23</cx:pt>
          <cx:pt idx="3273">15</cx:pt>
          <cx:pt idx="3274">18</cx:pt>
          <cx:pt idx="3275">25</cx:pt>
          <cx:pt idx="3276">25</cx:pt>
          <cx:pt idx="3277">17</cx:pt>
          <cx:pt idx="3278">25</cx:pt>
          <cx:pt idx="3279">17</cx:pt>
          <cx:pt idx="3280">22</cx:pt>
          <cx:pt idx="3281">15</cx:pt>
          <cx:pt idx="3282">18</cx:pt>
          <cx:pt idx="3283">12</cx:pt>
          <cx:pt idx="3284">25</cx:pt>
          <cx:pt idx="3285">35</cx:pt>
          <cx:pt idx="3286">18</cx:pt>
          <cx:pt idx="3287">15</cx:pt>
          <cx:pt idx="3288">25</cx:pt>
          <cx:pt idx="3289">16</cx:pt>
          <cx:pt idx="3290">14</cx:pt>
          <cx:pt idx="3291">24</cx:pt>
          <cx:pt idx="3292">14</cx:pt>
          <cx:pt idx="3293">24</cx:pt>
          <cx:pt idx="3294">28</cx:pt>
          <cx:pt idx="3295">25</cx:pt>
          <cx:pt idx="3296">17</cx:pt>
          <cx:pt idx="3297">11</cx:pt>
          <cx:pt idx="3298">39</cx:pt>
          <cx:pt idx="3299">13</cx:pt>
          <cx:pt idx="3300">28</cx:pt>
          <cx:pt idx="3301">23</cx:pt>
          <cx:pt idx="3302">15</cx:pt>
          <cx:pt idx="3303">43</cx:pt>
          <cx:pt idx="3304">19</cx:pt>
          <cx:pt idx="3305">25</cx:pt>
          <cx:pt idx="3306">43</cx:pt>
          <cx:pt idx="3307">24</cx:pt>
          <cx:pt idx="3308">11</cx:pt>
          <cx:pt idx="3309">25</cx:pt>
          <cx:pt idx="3310">15</cx:pt>
          <cx:pt idx="3311">22</cx:pt>
          <cx:pt idx="3312">28</cx:pt>
          <cx:pt idx="3313">24</cx:pt>
          <cx:pt idx="3314">19</cx:pt>
          <cx:pt idx="3315">29</cx:pt>
          <cx:pt idx="3316">13</cx:pt>
          <cx:pt idx="3317">21</cx:pt>
          <cx:pt idx="3318">21</cx:pt>
          <cx:pt idx="3319">13</cx:pt>
          <cx:pt idx="3320">35</cx:pt>
          <cx:pt idx="3321">16</cx:pt>
          <cx:pt idx="3322">25</cx:pt>
          <cx:pt idx="3323">23</cx:pt>
          <cx:pt idx="3324">12</cx:pt>
          <cx:pt idx="3325">15</cx:pt>
          <cx:pt idx="3326">7</cx:pt>
          <cx:pt idx="3327">21</cx:pt>
          <cx:pt idx="3328">28</cx:pt>
          <cx:pt idx="3329">22</cx:pt>
          <cx:pt idx="3330">17</cx:pt>
          <cx:pt idx="3331">28</cx:pt>
          <cx:pt idx="3332">24</cx:pt>
          <cx:pt idx="3333">24</cx:pt>
          <cx:pt idx="3334">32</cx:pt>
          <cx:pt idx="3335">24</cx:pt>
          <cx:pt idx="3336">17</cx:pt>
          <cx:pt idx="3337">21</cx:pt>
          <cx:pt idx="3338">13</cx:pt>
          <cx:pt idx="3339">25</cx:pt>
          <cx:pt idx="3340">27</cx:pt>
          <cx:pt idx="3341">22</cx:pt>
          <cx:pt idx="3342">28</cx:pt>
          <cx:pt idx="3343">31</cx:pt>
          <cx:pt idx="3344">24</cx:pt>
          <cx:pt idx="3345">21</cx:pt>
          <cx:pt idx="3346">27</cx:pt>
          <cx:pt idx="3347">23</cx:pt>
          <cx:pt idx="3348">24</cx:pt>
          <cx:pt idx="3349">15</cx:pt>
          <cx:pt idx="3350">27</cx:pt>
          <cx:pt idx="3351">17</cx:pt>
          <cx:pt idx="3352">27</cx:pt>
          <cx:pt idx="3353">25</cx:pt>
          <cx:pt idx="3354">5</cx:pt>
          <cx:pt idx="3355">35</cx:pt>
          <cx:pt idx="3356">21</cx:pt>
          <cx:pt idx="3357">23</cx:pt>
          <cx:pt idx="3358">32</cx:pt>
          <cx:pt idx="3359">15</cx:pt>
          <cx:pt idx="3360">18</cx:pt>
          <cx:pt idx="3361">21</cx:pt>
          <cx:pt idx="3362">15</cx:pt>
          <cx:pt idx="3363">35</cx:pt>
          <cx:pt idx="3364">36</cx:pt>
          <cx:pt idx="3365">11</cx:pt>
          <cx:pt idx="3366">24</cx:pt>
          <cx:pt idx="3367">19</cx:pt>
          <cx:pt idx="3368">22</cx:pt>
          <cx:pt idx="3369">22</cx:pt>
          <cx:pt idx="3370">21</cx:pt>
          <cx:pt idx="3371">21</cx:pt>
          <cx:pt idx="3372">25</cx:pt>
          <cx:pt idx="3373">22</cx:pt>
          <cx:pt idx="3374">23</cx:pt>
          <cx:pt idx="3375">32</cx:pt>
          <cx:pt idx="3376">22</cx:pt>
          <cx:pt idx="3377">26</cx:pt>
          <cx:pt idx="3378">12</cx:pt>
          <cx:pt idx="3379">19</cx:pt>
          <cx:pt idx="3380">19</cx:pt>
          <cx:pt idx="3381">19</cx:pt>
          <cx:pt idx="3382">25</cx:pt>
          <cx:pt idx="3383">21</cx:pt>
          <cx:pt idx="3384">23</cx:pt>
          <cx:pt idx="3385">15</cx:pt>
          <cx:pt idx="3386">26</cx:pt>
          <cx:pt idx="3387">21</cx:pt>
          <cx:pt idx="3388">35</cx:pt>
          <cx:pt idx="3389">32</cx:pt>
          <cx:pt idx="3390">17</cx:pt>
          <cx:pt idx="3391">11</cx:pt>
          <cx:pt idx="3392">18</cx:pt>
          <cx:pt idx="3393">22</cx:pt>
          <cx:pt idx="3394">25</cx:pt>
          <cx:pt idx="3395">4</cx:pt>
          <cx:pt idx="3396">28</cx:pt>
          <cx:pt idx="3397">17</cx:pt>
          <cx:pt idx="3398">23</cx:pt>
          <cx:pt idx="3399">19</cx:pt>
          <cx:pt idx="3400">15</cx:pt>
          <cx:pt idx="3401">23</cx:pt>
          <cx:pt idx="3402">27</cx:pt>
          <cx:pt idx="3403">23</cx:pt>
          <cx:pt idx="3404">38</cx:pt>
          <cx:pt idx="3405">19</cx:pt>
          <cx:pt idx="3406">21</cx:pt>
          <cx:pt idx="3407">25</cx:pt>
          <cx:pt idx="3408">9</cx:pt>
          <cx:pt idx="3409">13</cx:pt>
          <cx:pt idx="3410">14</cx:pt>
          <cx:pt idx="3411">14</cx:pt>
          <cx:pt idx="3412">25</cx:pt>
          <cx:pt idx="3413">17</cx:pt>
          <cx:pt idx="3414">25</cx:pt>
          <cx:pt idx="3415">16</cx:pt>
          <cx:pt idx="3416">22</cx:pt>
          <cx:pt idx="3417">15</cx:pt>
          <cx:pt idx="3418">9</cx:pt>
          <cx:pt idx="3419">22</cx:pt>
          <cx:pt idx="3420">9</cx:pt>
          <cx:pt idx="3421">24</cx:pt>
          <cx:pt idx="3422">13</cx:pt>
          <cx:pt idx="3423">25</cx:pt>
          <cx:pt idx="3424">17</cx:pt>
          <cx:pt idx="3425">21</cx:pt>
          <cx:pt idx="3426">21</cx:pt>
          <cx:pt idx="3427">24</cx:pt>
          <cx:pt idx="3428">25</cx:pt>
          <cx:pt idx="3429">28</cx:pt>
          <cx:pt idx="3430">41</cx:pt>
          <cx:pt idx="3431">15</cx:pt>
          <cx:pt idx="3432">13</cx:pt>
          <cx:pt idx="3433">28</cx:pt>
          <cx:pt idx="3434">18</cx:pt>
          <cx:pt idx="3435">16</cx:pt>
          <cx:pt idx="3436">25</cx:pt>
          <cx:pt idx="3437">21</cx:pt>
          <cx:pt idx="3438">29</cx:pt>
          <cx:pt idx="3439">21</cx:pt>
          <cx:pt idx="3440">18</cx:pt>
          <cx:pt idx="3441">19</cx:pt>
          <cx:pt idx="3442">28</cx:pt>
          <cx:pt idx="3443">46</cx:pt>
          <cx:pt idx="3444">24</cx:pt>
          <cx:pt idx="3445">24</cx:pt>
          <cx:pt idx="3446">38</cx:pt>
          <cx:pt idx="3447">26</cx:pt>
          <cx:pt idx="3448">59</cx:pt>
          <cx:pt idx="3449">19</cx:pt>
          <cx:pt idx="3450">23</cx:pt>
          <cx:pt idx="3451">22</cx:pt>
          <cx:pt idx="3452">23</cx:pt>
          <cx:pt idx="3453">14</cx:pt>
          <cx:pt idx="3454">22</cx:pt>
          <cx:pt idx="3455">23</cx:pt>
          <cx:pt idx="3456">35</cx:pt>
          <cx:pt idx="3457">8</cx:pt>
          <cx:pt idx="3458">19</cx:pt>
          <cx:pt idx="3459">29</cx:pt>
          <cx:pt idx="3460">18</cx:pt>
          <cx:pt idx="3461">26</cx:pt>
          <cx:pt idx="3462">21</cx:pt>
          <cx:pt idx="3463">19</cx:pt>
          <cx:pt idx="3464">27</cx:pt>
          <cx:pt idx="3465">18</cx:pt>
          <cx:pt idx="3466">32</cx:pt>
          <cx:pt idx="3467">17</cx:pt>
          <cx:pt idx="3468">19</cx:pt>
          <cx:pt idx="3469">28</cx:pt>
          <cx:pt idx="3470">21</cx:pt>
          <cx:pt idx="3471">27</cx:pt>
          <cx:pt idx="3472">19</cx:pt>
          <cx:pt idx="3473">23</cx:pt>
          <cx:pt idx="3474">16</cx:pt>
          <cx:pt idx="3475">44</cx:pt>
          <cx:pt idx="3476">26</cx:pt>
          <cx:pt idx="3477">23</cx:pt>
          <cx:pt idx="3478">22</cx:pt>
          <cx:pt idx="3479">14</cx:pt>
          <cx:pt idx="3480">17</cx:pt>
          <cx:pt idx="3481">7</cx:pt>
          <cx:pt idx="3482">16</cx:pt>
          <cx:pt idx="3483">17</cx:pt>
          <cx:pt idx="3484">19</cx:pt>
          <cx:pt idx="3485">25</cx:pt>
          <cx:pt idx="3486">25</cx:pt>
          <cx:pt idx="3487">9</cx:pt>
          <cx:pt idx="3488">28</cx:pt>
          <cx:pt idx="3489">8</cx:pt>
          <cx:pt idx="3490">23</cx:pt>
          <cx:pt idx="3491">35</cx:pt>
          <cx:pt idx="3492">5</cx:pt>
          <cx:pt idx="3493">25</cx:pt>
          <cx:pt idx="3494">16</cx:pt>
          <cx:pt idx="3495">26</cx:pt>
          <cx:pt idx="3496">27</cx:pt>
          <cx:pt idx="3497">13</cx:pt>
          <cx:pt idx="3498">25</cx:pt>
          <cx:pt idx="3499">18</cx:pt>
          <cx:pt idx="3500">17</cx:pt>
          <cx:pt idx="3501">15</cx:pt>
          <cx:pt idx="3502">17</cx:pt>
          <cx:pt idx="3503">25</cx:pt>
          <cx:pt idx="3504">23</cx:pt>
          <cx:pt idx="3505">23</cx:pt>
          <cx:pt idx="3506">16</cx:pt>
          <cx:pt idx="3507">21</cx:pt>
          <cx:pt idx="3508">22</cx:pt>
          <cx:pt idx="3509">35</cx:pt>
          <cx:pt idx="3510">23</cx:pt>
          <cx:pt idx="3511">15</cx:pt>
          <cx:pt idx="3512">25</cx:pt>
          <cx:pt idx="3513">23</cx:pt>
          <cx:pt idx="3514">24</cx:pt>
          <cx:pt idx="3515">35</cx:pt>
          <cx:pt idx="3516">31</cx:pt>
          <cx:pt idx="3517">25</cx:pt>
          <cx:pt idx="3518">26</cx:pt>
          <cx:pt idx="3519">25</cx:pt>
          <cx:pt idx="3520">15</cx:pt>
          <cx:pt idx="3521">25</cx:pt>
          <cx:pt idx="3522">22</cx:pt>
          <cx:pt idx="3523">25</cx:pt>
          <cx:pt idx="3524">18</cx:pt>
          <cx:pt idx="3525">27</cx:pt>
          <cx:pt idx="3526">23</cx:pt>
          <cx:pt idx="3527">17</cx:pt>
          <cx:pt idx="3528">25</cx:pt>
          <cx:pt idx="3529">29</cx:pt>
          <cx:pt idx="3530">27</cx:pt>
          <cx:pt idx="3531">29</cx:pt>
          <cx:pt idx="3532">25</cx:pt>
          <cx:pt idx="3533">22</cx:pt>
          <cx:pt idx="3534">18</cx:pt>
          <cx:pt idx="3535">14</cx:pt>
          <cx:pt idx="3536">24</cx:pt>
          <cx:pt idx="3537">18</cx:pt>
          <cx:pt idx="3538">27</cx:pt>
          <cx:pt idx="3539">19</cx:pt>
          <cx:pt idx="3540">14</cx:pt>
          <cx:pt idx="3541">9</cx:pt>
          <cx:pt idx="3542">24</cx:pt>
          <cx:pt idx="3543">23</cx:pt>
          <cx:pt idx="3544">11</cx:pt>
          <cx:pt idx="3545">12</cx:pt>
          <cx:pt idx="3546">34</cx:pt>
          <cx:pt idx="3547">23</cx:pt>
          <cx:pt idx="3548">24</cx:pt>
          <cx:pt idx="3549">27</cx:pt>
          <cx:pt idx="3550">15</cx:pt>
          <cx:pt idx="3551">17</cx:pt>
          <cx:pt idx="3552">17</cx:pt>
          <cx:pt idx="3553">11</cx:pt>
          <cx:pt idx="3554">33</cx:pt>
          <cx:pt idx="3555">21</cx:pt>
          <cx:pt idx="3556">19</cx:pt>
          <cx:pt idx="3557">13</cx:pt>
          <cx:pt idx="3558">26</cx:pt>
          <cx:pt idx="3559">50</cx:pt>
          <cx:pt idx="3560">29</cx:pt>
          <cx:pt idx="3561">26</cx:pt>
          <cx:pt idx="3562">14</cx:pt>
          <cx:pt idx="3563">23</cx:pt>
          <cx:pt idx="3564">24</cx:pt>
          <cx:pt idx="3565">15</cx:pt>
          <cx:pt idx="3566">15</cx:pt>
          <cx:pt idx="3567">21</cx:pt>
          <cx:pt idx="3568">12</cx:pt>
          <cx:pt idx="3569">24</cx:pt>
          <cx:pt idx="3570">24</cx:pt>
          <cx:pt idx="3571">18</cx:pt>
          <cx:pt idx="3572">35</cx:pt>
          <cx:pt idx="3573">17</cx:pt>
          <cx:pt idx="3574">21</cx:pt>
          <cx:pt idx="3575">15</cx:pt>
          <cx:pt idx="3576">19</cx:pt>
          <cx:pt idx="3577">13</cx:pt>
          <cx:pt idx="3578">41</cx:pt>
          <cx:pt idx="3579">11</cx:pt>
          <cx:pt idx="3580">22</cx:pt>
          <cx:pt idx="3581">15</cx:pt>
          <cx:pt idx="3582">43</cx:pt>
          <cx:pt idx="3583">18</cx:pt>
          <cx:pt idx="3584">17</cx:pt>
          <cx:pt idx="3585">16</cx:pt>
          <cx:pt idx="3586">22</cx:pt>
          <cx:pt idx="3587">28</cx:pt>
          <cx:pt idx="3588">17</cx:pt>
          <cx:pt idx="3589">28</cx:pt>
          <cx:pt idx="3590">26</cx:pt>
          <cx:pt idx="3591">15</cx:pt>
          <cx:pt idx="3592">43</cx:pt>
          <cx:pt idx="3593">25</cx:pt>
          <cx:pt idx="3594">24</cx:pt>
          <cx:pt idx="3595">18</cx:pt>
          <cx:pt idx="3596">22</cx:pt>
          <cx:pt idx="3597">25</cx:pt>
          <cx:pt idx="3598">18</cx:pt>
          <cx:pt idx="3599">19</cx:pt>
          <cx:pt idx="3600">17</cx:pt>
          <cx:pt idx="3601">31</cx:pt>
          <cx:pt idx="3602">53</cx:pt>
          <cx:pt idx="3603">28</cx:pt>
          <cx:pt idx="3604">19</cx:pt>
          <cx:pt idx="3605">28</cx:pt>
          <cx:pt idx="3606">22</cx:pt>
          <cx:pt idx="3607">40</cx:pt>
          <cx:pt idx="3608">15</cx:pt>
          <cx:pt idx="3609">18</cx:pt>
          <cx:pt idx="3610">22</cx:pt>
          <cx:pt idx="3611">18</cx:pt>
          <cx:pt idx="3612">24</cx:pt>
          <cx:pt idx="3613">25</cx:pt>
          <cx:pt idx="3614">16</cx:pt>
          <cx:pt idx="3615">27</cx:pt>
          <cx:pt idx="3616">31</cx:pt>
          <cx:pt idx="3617">22</cx:pt>
          <cx:pt idx="3618">23</cx:pt>
          <cx:pt idx="3619">17</cx:pt>
          <cx:pt idx="3620">25</cx:pt>
          <cx:pt idx="3621">7</cx:pt>
          <cx:pt idx="3622">23</cx:pt>
          <cx:pt idx="3623">16</cx:pt>
          <cx:pt idx="3624">21</cx:pt>
          <cx:pt idx="3625">15</cx:pt>
          <cx:pt idx="3626">18</cx:pt>
          <cx:pt idx="3627">27</cx:pt>
          <cx:pt idx="3628">22</cx:pt>
          <cx:pt idx="3629">28</cx:pt>
          <cx:pt idx="3630">15</cx:pt>
          <cx:pt idx="3631">35</cx:pt>
          <cx:pt idx="3632">26</cx:pt>
          <cx:pt idx="3633">12</cx:pt>
          <cx:pt idx="3634">26</cx:pt>
          <cx:pt idx="3635">26</cx:pt>
          <cx:pt idx="3636">25</cx:pt>
          <cx:pt idx="3637">14</cx:pt>
          <cx:pt idx="3638">11</cx:pt>
          <cx:pt idx="3639">26</cx:pt>
          <cx:pt idx="3640">13</cx:pt>
          <cx:pt idx="3641">17</cx:pt>
          <cx:pt idx="3642">24</cx:pt>
          <cx:pt idx="3643">9</cx:pt>
          <cx:pt idx="3644">19</cx:pt>
          <cx:pt idx="3645">16</cx:pt>
          <cx:pt idx="3646">18</cx:pt>
          <cx:pt idx="3647">22</cx:pt>
          <cx:pt idx="3648">14</cx:pt>
          <cx:pt idx="3649">23</cx:pt>
          <cx:pt idx="3650">15</cx:pt>
          <cx:pt idx="3651">13</cx:pt>
          <cx:pt idx="3652">35</cx:pt>
          <cx:pt idx="3653">21</cx:pt>
          <cx:pt idx="3654">22</cx:pt>
          <cx:pt idx="3655">11</cx:pt>
          <cx:pt idx="3656">25</cx:pt>
          <cx:pt idx="3657">14</cx:pt>
          <cx:pt idx="3658">25</cx:pt>
          <cx:pt idx="3659">21</cx:pt>
          <cx:pt idx="3660">9</cx:pt>
          <cx:pt idx="3661">25</cx:pt>
          <cx:pt idx="3662">27</cx:pt>
          <cx:pt idx="3663">29</cx:pt>
          <cx:pt idx="3664">23</cx:pt>
          <cx:pt idx="3665">25</cx:pt>
          <cx:pt idx="3666">19</cx:pt>
          <cx:pt idx="3667">25</cx:pt>
          <cx:pt idx="3668">34</cx:pt>
          <cx:pt idx="3669">25</cx:pt>
          <cx:pt idx="3670">18</cx:pt>
          <cx:pt idx="3671">19</cx:pt>
          <cx:pt idx="3672">19</cx:pt>
          <cx:pt idx="3673">24</cx:pt>
          <cx:pt idx="3674">22</cx:pt>
          <cx:pt idx="3675">23</cx:pt>
          <cx:pt idx="3676">26</cx:pt>
          <cx:pt idx="3677">22</cx:pt>
          <cx:pt idx="3678">24</cx:pt>
          <cx:pt idx="3679">13</cx:pt>
          <cx:pt idx="3680">13</cx:pt>
          <cx:pt idx="3681">27</cx:pt>
          <cx:pt idx="3682">25</cx:pt>
          <cx:pt idx="3683">25</cx:pt>
          <cx:pt idx="3684">28</cx:pt>
          <cx:pt idx="3685">23</cx:pt>
          <cx:pt idx="3686">36</cx:pt>
          <cx:pt idx="3687">21</cx:pt>
          <cx:pt idx="3688">23</cx:pt>
          <cx:pt idx="3689">35</cx:pt>
          <cx:pt idx="3690">25</cx:pt>
          <cx:pt idx="3691">27</cx:pt>
          <cx:pt idx="3692">13</cx:pt>
          <cx:pt idx="3693">21</cx:pt>
          <cx:pt idx="3694">17</cx:pt>
          <cx:pt idx="3695">56</cx:pt>
          <cx:pt idx="3696">7</cx:pt>
          <cx:pt idx="3697">24</cx:pt>
          <cx:pt idx="3698">22</cx:pt>
          <cx:pt idx="3699">22</cx:pt>
          <cx:pt idx="3700">25</cx:pt>
          <cx:pt idx="3701">19</cx:pt>
          <cx:pt idx="3702">31</cx:pt>
          <cx:pt idx="3703">18</cx:pt>
          <cx:pt idx="3704">21</cx:pt>
          <cx:pt idx="3705">15</cx:pt>
          <cx:pt idx="3706">21</cx:pt>
          <cx:pt idx="3707">29</cx:pt>
          <cx:pt idx="3708">23</cx:pt>
          <cx:pt idx="3709">21</cx:pt>
          <cx:pt idx="3710">19</cx:pt>
          <cx:pt idx="3711">19</cx:pt>
          <cx:pt idx="3712">16</cx:pt>
          <cx:pt idx="3713">19</cx:pt>
          <cx:pt idx="3714">14</cx:pt>
          <cx:pt idx="3715">18</cx:pt>
          <cx:pt idx="3716">22</cx:pt>
          <cx:pt idx="3717">27</cx:pt>
          <cx:pt idx="3718">17</cx:pt>
          <cx:pt idx="3719">23</cx:pt>
          <cx:pt idx="3720">24</cx:pt>
          <cx:pt idx="3721">15</cx:pt>
          <cx:pt idx="3722">19</cx:pt>
          <cx:pt idx="3723">23</cx:pt>
          <cx:pt idx="3724">11</cx:pt>
          <cx:pt idx="3725">13</cx:pt>
          <cx:pt idx="3726">35</cx:pt>
          <cx:pt idx="3727">21</cx:pt>
          <cx:pt idx="3728">18</cx:pt>
          <cx:pt idx="3729">24</cx:pt>
          <cx:pt idx="3730">21</cx:pt>
          <cx:pt idx="3731">15</cx:pt>
          <cx:pt idx="3732">13</cx:pt>
          <cx:pt idx="3733">15</cx:pt>
          <cx:pt idx="3734">51</cx:pt>
          <cx:pt idx="3735">22</cx:pt>
          <cx:pt idx="3736">25</cx:pt>
          <cx:pt idx="3737">15</cx:pt>
          <cx:pt idx="3738">17</cx:pt>
          <cx:pt idx="3739">26</cx:pt>
          <cx:pt idx="3740">22</cx:pt>
          <cx:pt idx="3741">21</cx:pt>
          <cx:pt idx="3742">13</cx:pt>
          <cx:pt idx="3743">25</cx:pt>
          <cx:pt idx="3744">13</cx:pt>
          <cx:pt idx="3745">23</cx:pt>
          <cx:pt idx="3746">25</cx:pt>
          <cx:pt idx="3747">12</cx:pt>
          <cx:pt idx="3748">29</cx:pt>
          <cx:pt idx="3749">22</cx:pt>
          <cx:pt idx="3750">19</cx:pt>
          <cx:pt idx="3751">18</cx:pt>
          <cx:pt idx="3752">38</cx:pt>
          <cx:pt idx="3753">25</cx:pt>
          <cx:pt idx="3754">18</cx:pt>
          <cx:pt idx="3755">14</cx:pt>
          <cx:pt idx="3756">12</cx:pt>
          <cx:pt idx="3757">25</cx:pt>
          <cx:pt idx="3758">16</cx:pt>
          <cx:pt idx="3759">17</cx:pt>
          <cx:pt idx="3760">21</cx:pt>
          <cx:pt idx="3761">15</cx:pt>
          <cx:pt idx="3762">18</cx:pt>
          <cx:pt idx="3763">21</cx:pt>
          <cx:pt idx="3764">17</cx:pt>
          <cx:pt idx="3765">23</cx:pt>
          <cx:pt idx="3766">27</cx:pt>
          <cx:pt idx="3767">15</cx:pt>
          <cx:pt idx="3768">11</cx:pt>
          <cx:pt idx="3769">25</cx:pt>
          <cx:pt idx="3770">35</cx:pt>
          <cx:pt idx="3771">16</cx:pt>
          <cx:pt idx="3772">16</cx:pt>
          <cx:pt idx="3773">25</cx:pt>
          <cx:pt idx="3774">28</cx:pt>
          <cx:pt idx="3775">26</cx:pt>
          <cx:pt idx="3776">26</cx:pt>
          <cx:pt idx="3777">19</cx:pt>
          <cx:pt idx="3778">8</cx:pt>
          <cx:pt idx="3779">22</cx:pt>
          <cx:pt idx="3780">19</cx:pt>
          <cx:pt idx="3781">16</cx:pt>
          <cx:pt idx="3782">22</cx:pt>
          <cx:pt idx="3783">16</cx:pt>
          <cx:pt idx="3784">18</cx:pt>
          <cx:pt idx="3785">28</cx:pt>
          <cx:pt idx="3786">25</cx:pt>
          <cx:pt idx="3787">24</cx:pt>
          <cx:pt idx="3788">25</cx:pt>
          <cx:pt idx="3789">25</cx:pt>
          <cx:pt idx="3790">23</cx:pt>
          <cx:pt idx="3791">21</cx:pt>
          <cx:pt idx="3792">18</cx:pt>
          <cx:pt idx="3793">14</cx:pt>
          <cx:pt idx="3794">26</cx:pt>
          <cx:pt idx="3795">28</cx:pt>
          <cx:pt idx="3796">13</cx:pt>
          <cx:pt idx="3797">32</cx:pt>
          <cx:pt idx="3798">35</cx:pt>
          <cx:pt idx="3799">23</cx:pt>
          <cx:pt idx="3800">23</cx:pt>
          <cx:pt idx="3801">35</cx:pt>
          <cx:pt idx="3802">11</cx:pt>
          <cx:pt idx="3803">21</cx:pt>
          <cx:pt idx="3804">8</cx:pt>
          <cx:pt idx="3805">27</cx:pt>
          <cx:pt idx="3806">27</cx:pt>
          <cx:pt idx="3807">15</cx:pt>
          <cx:pt idx="3808">14</cx:pt>
          <cx:pt idx="3809">24</cx:pt>
          <cx:pt idx="3810">22</cx:pt>
          <cx:pt idx="3811">31</cx:pt>
          <cx:pt idx="3812">18</cx:pt>
          <cx:pt idx="3813">16</cx:pt>
          <cx:pt idx="3814">15</cx:pt>
          <cx:pt idx="3815">15</cx:pt>
          <cx:pt idx="3816">21</cx:pt>
          <cx:pt idx="3817">23</cx:pt>
          <cx:pt idx="3818">25</cx:pt>
          <cx:pt idx="3819">27</cx:pt>
          <cx:pt idx="3820">25</cx:pt>
          <cx:pt idx="3821">19</cx:pt>
          <cx:pt idx="3822">23</cx:pt>
          <cx:pt idx="3823">26</cx:pt>
          <cx:pt idx="3824">25</cx:pt>
          <cx:pt idx="3825">25</cx:pt>
          <cx:pt idx="3826">15</cx:pt>
          <cx:pt idx="3827">26</cx:pt>
          <cx:pt idx="3828">13</cx:pt>
          <cx:pt idx="3829">14</cx:pt>
          <cx:pt idx="3830">15</cx:pt>
          <cx:pt idx="3831">22</cx:pt>
          <cx:pt idx="3832">18</cx:pt>
          <cx:pt idx="3833">12</cx:pt>
          <cx:pt idx="3834">33</cx:pt>
          <cx:pt idx="3835">23</cx:pt>
          <cx:pt idx="3836">27</cx:pt>
          <cx:pt idx="3837">28</cx:pt>
          <cx:pt idx="3838">26</cx:pt>
          <cx:pt idx="3839">22</cx:pt>
          <cx:pt idx="3840">25</cx:pt>
          <cx:pt idx="3841">13</cx:pt>
          <cx:pt idx="3842">16</cx:pt>
          <cx:pt idx="3843">25</cx:pt>
          <cx:pt idx="3844">19</cx:pt>
          <cx:pt idx="3845">19</cx:pt>
          <cx:pt idx="3846">25</cx:pt>
          <cx:pt idx="3847">16</cx:pt>
          <cx:pt idx="3848">26</cx:pt>
          <cx:pt idx="3849">19</cx:pt>
          <cx:pt idx="3850">27</cx:pt>
          <cx:pt idx="3851">27</cx:pt>
          <cx:pt idx="3852">25</cx:pt>
          <cx:pt idx="3853">19</cx:pt>
          <cx:pt idx="3854">8</cx:pt>
          <cx:pt idx="3855">24</cx:pt>
          <cx:pt idx="3856">18</cx:pt>
          <cx:pt idx="3857">25</cx:pt>
          <cx:pt idx="3858">23</cx:pt>
          <cx:pt idx="3859">15</cx:pt>
          <cx:pt idx="3860">19</cx:pt>
          <cx:pt idx="3861">45</cx:pt>
          <cx:pt idx="3862">25</cx:pt>
          <cx:pt idx="3863">23</cx:pt>
          <cx:pt idx="3864">11</cx:pt>
          <cx:pt idx="3865">17</cx:pt>
          <cx:pt idx="3866">15</cx:pt>
          <cx:pt idx="3867">19</cx:pt>
          <cx:pt idx="3868">22</cx:pt>
          <cx:pt idx="3869">16</cx:pt>
          <cx:pt idx="3870">15</cx:pt>
          <cx:pt idx="3871">18</cx:pt>
          <cx:pt idx="3872">17</cx:pt>
          <cx:pt idx="3873">19</cx:pt>
          <cx:pt idx="3874">14</cx:pt>
          <cx:pt idx="3875">11</cx:pt>
          <cx:pt idx="3876">25</cx:pt>
          <cx:pt idx="3877">17</cx:pt>
          <cx:pt idx="3878">19</cx:pt>
          <cx:pt idx="3879">19</cx:pt>
          <cx:pt idx="3880">16</cx:pt>
          <cx:pt idx="3881">23</cx:pt>
          <cx:pt idx="3882">13</cx:pt>
          <cx:pt idx="3883">38</cx:pt>
          <cx:pt idx="3884">13</cx:pt>
          <cx:pt idx="3885">19</cx:pt>
          <cx:pt idx="3886">35</cx:pt>
          <cx:pt idx="3887">17</cx:pt>
          <cx:pt idx="3888">29</cx:pt>
          <cx:pt idx="3889">50</cx:pt>
          <cx:pt idx="3890">13</cx:pt>
          <cx:pt idx="3891">18</cx:pt>
          <cx:pt idx="3892">22</cx:pt>
          <cx:pt idx="3893">33</cx:pt>
          <cx:pt idx="3894">25</cx:pt>
          <cx:pt idx="3895">19</cx:pt>
          <cx:pt idx="3896">14</cx:pt>
          <cx:pt idx="3897">24</cx:pt>
          <cx:pt idx="3898">60</cx:pt>
          <cx:pt idx="3899">19</cx:pt>
          <cx:pt idx="3900">35</cx:pt>
          <cx:pt idx="3901">25</cx:pt>
          <cx:pt idx="3902">25</cx:pt>
          <cx:pt idx="3903">14</cx:pt>
          <cx:pt idx="3904">24</cx:pt>
          <cx:pt idx="3905">25</cx:pt>
          <cx:pt idx="3906">25</cx:pt>
          <cx:pt idx="3907">24</cx:pt>
          <cx:pt idx="3908">22</cx:pt>
          <cx:pt idx="3909">32</cx:pt>
          <cx:pt idx="3910">23</cx:pt>
          <cx:pt idx="3911">19</cx:pt>
          <cx:pt idx="3912">15</cx:pt>
          <cx:pt idx="3913">26</cx:pt>
          <cx:pt idx="3914">70</cx:pt>
          <cx:pt idx="3915">24</cx:pt>
          <cx:pt idx="3916">26</cx:pt>
          <cx:pt idx="3917">25</cx:pt>
          <cx:pt idx="3918">15</cx:pt>
          <cx:pt idx="3919">11</cx:pt>
          <cx:pt idx="3920">11</cx:pt>
          <cx:pt idx="3921">49</cx:pt>
          <cx:pt idx="3922">25</cx:pt>
          <cx:pt idx="3923">17</cx:pt>
          <cx:pt idx="3924">21</cx:pt>
          <cx:pt idx="3925">11</cx:pt>
          <cx:pt idx="3926">28</cx:pt>
          <cx:pt idx="3927">19</cx:pt>
          <cx:pt idx="3928">25</cx:pt>
          <cx:pt idx="3929">22</cx:pt>
          <cx:pt idx="3930">15</cx:pt>
          <cx:pt idx="3931">22</cx:pt>
          <cx:pt idx="3932">28</cx:pt>
          <cx:pt idx="3933">15</cx:pt>
          <cx:pt idx="3934">21</cx:pt>
          <cx:pt idx="3935">22</cx:pt>
          <cx:pt idx="3936">17</cx:pt>
          <cx:pt idx="3937">27</cx:pt>
          <cx:pt idx="3938">16</cx:pt>
          <cx:pt idx="3939">18</cx:pt>
          <cx:pt idx="3940">32</cx:pt>
          <cx:pt idx="3941">25</cx:pt>
          <cx:pt idx="3942">22</cx:pt>
          <cx:pt idx="3943">18</cx:pt>
          <cx:pt idx="3944">35</cx:pt>
          <cx:pt idx="3945">23</cx:pt>
          <cx:pt idx="3946">13</cx:pt>
          <cx:pt idx="3947">19</cx:pt>
          <cx:pt idx="3948">25</cx:pt>
          <cx:pt idx="3949">24</cx:pt>
          <cx:pt idx="3950">21</cx:pt>
          <cx:pt idx="3951">25</cx:pt>
          <cx:pt idx="3952">18</cx:pt>
          <cx:pt idx="3953">21</cx:pt>
          <cx:pt idx="3954">28</cx:pt>
          <cx:pt idx="3955">19</cx:pt>
          <cx:pt idx="3956">13</cx:pt>
          <cx:pt idx="3957">21</cx:pt>
          <cx:pt idx="3958">16</cx:pt>
          <cx:pt idx="3959">21</cx:pt>
          <cx:pt idx="3960">56</cx:pt>
          <cx:pt idx="3961">8</cx:pt>
          <cx:pt idx="3962">23</cx:pt>
          <cx:pt idx="3963">25</cx:pt>
          <cx:pt idx="3964">23</cx:pt>
          <cx:pt idx="3965">17</cx:pt>
          <cx:pt idx="3966">24</cx:pt>
          <cx:pt idx="3967">14</cx:pt>
          <cx:pt idx="3968">15</cx:pt>
          <cx:pt idx="3969">13</cx:pt>
          <cx:pt idx="3970">16</cx:pt>
          <cx:pt idx="3971">25</cx:pt>
          <cx:pt idx="3972">11</cx:pt>
          <cx:pt idx="3973">15</cx:pt>
          <cx:pt idx="3974">16</cx:pt>
          <cx:pt idx="3975">23</cx:pt>
          <cx:pt idx="3976">21</cx:pt>
          <cx:pt idx="3977">25</cx:pt>
          <cx:pt idx="3978">22</cx:pt>
          <cx:pt idx="3979">12</cx:pt>
          <cx:pt idx="3980">28</cx:pt>
          <cx:pt idx="3981">36</cx:pt>
          <cx:pt idx="3982">35</cx:pt>
          <cx:pt idx="3983">15</cx:pt>
          <cx:pt idx="3984">26</cx:pt>
          <cx:pt idx="3985">17</cx:pt>
          <cx:pt idx="3986">23</cx:pt>
          <cx:pt idx="3987">22</cx:pt>
          <cx:pt idx="3988">21</cx:pt>
          <cx:pt idx="3989">18</cx:pt>
          <cx:pt idx="3990">26</cx:pt>
          <cx:pt idx="3991">16</cx:pt>
          <cx:pt idx="3992">18</cx:pt>
          <cx:pt idx="3993">25</cx:pt>
          <cx:pt idx="3994">22</cx:pt>
          <cx:pt idx="3995">5</cx:pt>
          <cx:pt idx="3996">21</cx:pt>
          <cx:pt idx="3997">14</cx:pt>
          <cx:pt idx="3998">25</cx:pt>
          <cx:pt idx="3999">23</cx:pt>
          <cx:pt idx="4000">16</cx:pt>
          <cx:pt idx="4001">29</cx:pt>
          <cx:pt idx="4002">21</cx:pt>
          <cx:pt idx="4003">17</cx:pt>
          <cx:pt idx="4004">16</cx:pt>
          <cx:pt idx="4005">9</cx:pt>
          <cx:pt idx="4006">2</cx:pt>
          <cx:pt idx="4007">9</cx:pt>
          <cx:pt idx="4008">22</cx:pt>
          <cx:pt idx="4009">23</cx:pt>
          <cx:pt idx="4010">6</cx:pt>
          <cx:pt idx="4011">33</cx:pt>
          <cx:pt idx="4012">14</cx:pt>
          <cx:pt idx="4013">22</cx:pt>
          <cx:pt idx="4014">14</cx:pt>
          <cx:pt idx="4015">4</cx:pt>
          <cx:pt idx="4016">25</cx:pt>
          <cx:pt idx="4017">28</cx:pt>
          <cx:pt idx="4018">40</cx:pt>
          <cx:pt idx="4019">25</cx:pt>
          <cx:pt idx="4020">31</cx:pt>
          <cx:pt idx="4021">24</cx:pt>
          <cx:pt idx="4022">21</cx:pt>
          <cx:pt idx="4023">24</cx:pt>
          <cx:pt idx="4024">25</cx:pt>
          <cx:pt idx="4025">22</cx:pt>
          <cx:pt idx="4026">18</cx:pt>
          <cx:pt idx="4027">19</cx:pt>
          <cx:pt idx="4028">18</cx:pt>
          <cx:pt idx="4029">15</cx:pt>
          <cx:pt idx="4030">25</cx:pt>
          <cx:pt idx="4031">35</cx:pt>
          <cx:pt idx="4032">18</cx:pt>
          <cx:pt idx="4033">23</cx:pt>
          <cx:pt idx="4034">21</cx:pt>
          <cx:pt idx="4035">16</cx:pt>
          <cx:pt idx="4036">16</cx:pt>
          <cx:pt idx="4037">48</cx:pt>
          <cx:pt idx="4038">25</cx:pt>
          <cx:pt idx="4039">13</cx:pt>
          <cx:pt idx="4040">13</cx:pt>
          <cx:pt idx="4041">18</cx:pt>
          <cx:pt idx="4042">18</cx:pt>
          <cx:pt idx="4043">25</cx:pt>
          <cx:pt idx="4044">18</cx:pt>
          <cx:pt idx="4045">12</cx:pt>
          <cx:pt idx="4046">3</cx:pt>
          <cx:pt idx="4047">24</cx:pt>
          <cx:pt idx="4048">15</cx:pt>
          <cx:pt idx="4049">46</cx:pt>
          <cx:pt idx="4050">17</cx:pt>
          <cx:pt idx="4051">19</cx:pt>
          <cx:pt idx="4052">22</cx:pt>
          <cx:pt idx="4053">21</cx:pt>
          <cx:pt idx="4054">13</cx:pt>
          <cx:pt idx="4055">12</cx:pt>
          <cx:pt idx="4056">17</cx:pt>
          <cx:pt idx="4057">18</cx:pt>
          <cx:pt idx="4058">19</cx:pt>
          <cx:pt idx="4059">19</cx:pt>
          <cx:pt idx="4060">25</cx:pt>
          <cx:pt idx="4061">19</cx:pt>
          <cx:pt idx="4062">15</cx:pt>
          <cx:pt idx="4063">17</cx:pt>
          <cx:pt idx="4064">16</cx:pt>
          <cx:pt idx="4065">25</cx:pt>
          <cx:pt idx="4066">17</cx:pt>
          <cx:pt idx="4067">22</cx:pt>
          <cx:pt idx="4068">18</cx:pt>
          <cx:pt idx="4069">35</cx:pt>
          <cx:pt idx="4070">24</cx:pt>
          <cx:pt idx="4071">27</cx:pt>
          <cx:pt idx="4072">11</cx:pt>
          <cx:pt idx="4073">24</cx:pt>
          <cx:pt idx="4074">24</cx:pt>
          <cx:pt idx="4075">24</cx:pt>
          <cx:pt idx="4076">27</cx:pt>
          <cx:pt idx="4077">11</cx:pt>
          <cx:pt idx="4078">13</cx:pt>
          <cx:pt idx="4079">31</cx:pt>
          <cx:pt idx="4080">19</cx:pt>
          <cx:pt idx="4081">25</cx:pt>
          <cx:pt idx="4082">15</cx:pt>
          <cx:pt idx="4083">11</cx:pt>
          <cx:pt idx="4084">24</cx:pt>
          <cx:pt idx="4085">24</cx:pt>
          <cx:pt idx="4086">14</cx:pt>
          <cx:pt idx="4087">12</cx:pt>
          <cx:pt idx="4088">45</cx:pt>
          <cx:pt idx="4089">23</cx:pt>
          <cx:pt idx="4090">16</cx:pt>
          <cx:pt idx="4091">27</cx:pt>
          <cx:pt idx="4092">28</cx:pt>
          <cx:pt idx="4093">19</cx:pt>
          <cx:pt idx="4094">25</cx:pt>
          <cx:pt idx="4095">15</cx:pt>
          <cx:pt idx="4096">22</cx:pt>
          <cx:pt idx="4097">25</cx:pt>
          <cx:pt idx="4098">21</cx:pt>
          <cx:pt idx="4099">28</cx:pt>
          <cx:pt idx="4100">17</cx:pt>
          <cx:pt idx="4101">33</cx:pt>
          <cx:pt idx="4102">14</cx:pt>
          <cx:pt idx="4103">11</cx:pt>
          <cx:pt idx="4104">26</cx:pt>
          <cx:pt idx="4105">21</cx:pt>
          <cx:pt idx="4106">18</cx:pt>
          <cx:pt idx="4107">25</cx:pt>
          <cx:pt idx="4108">29</cx:pt>
          <cx:pt idx="4109">16</cx:pt>
          <cx:pt idx="4110">11</cx:pt>
          <cx:pt idx="4111">13</cx:pt>
          <cx:pt idx="4112">21</cx:pt>
          <cx:pt idx="4113">17</cx:pt>
          <cx:pt idx="4114">22</cx:pt>
          <cx:pt idx="4115">25</cx:pt>
          <cx:pt idx="4116">16</cx:pt>
          <cx:pt idx="4117">19</cx:pt>
          <cx:pt idx="4118">21</cx:pt>
          <cx:pt idx="4119">41</cx:pt>
          <cx:pt idx="4120">18</cx:pt>
          <cx:pt idx="4121">27</cx:pt>
          <cx:pt idx="4122">7</cx:pt>
          <cx:pt idx="4123">27</cx:pt>
          <cx:pt idx="4124">13</cx:pt>
          <cx:pt idx="4125">19</cx:pt>
          <cx:pt idx="4126">15</cx:pt>
          <cx:pt idx="4127">35</cx:pt>
          <cx:pt idx="4128">18</cx:pt>
          <cx:pt idx="4129">21</cx:pt>
          <cx:pt idx="4130">35</cx:pt>
          <cx:pt idx="4131">16</cx:pt>
          <cx:pt idx="4132">23</cx:pt>
          <cx:pt idx="4133">35</cx:pt>
          <cx:pt idx="4134">19</cx:pt>
          <cx:pt idx="4135">23</cx:pt>
          <cx:pt idx="4136">22</cx:pt>
          <cx:pt idx="4137">22</cx:pt>
          <cx:pt idx="4138">9</cx:pt>
          <cx:pt idx="4139">24</cx:pt>
          <cx:pt idx="4140">25</cx:pt>
          <cx:pt idx="4141">37</cx:pt>
          <cx:pt idx="4142">14</cx:pt>
          <cx:pt idx="4143">25</cx:pt>
          <cx:pt idx="4144">18</cx:pt>
          <cx:pt idx="4145">25</cx:pt>
          <cx:pt idx="4146">18</cx:pt>
          <cx:pt idx="4147">22</cx:pt>
          <cx:pt idx="4148">27</cx:pt>
          <cx:pt idx="4149">23</cx:pt>
          <cx:pt idx="4150">11</cx:pt>
          <cx:pt idx="4151">24</cx:pt>
          <cx:pt idx="4152">15</cx:pt>
          <cx:pt idx="4153">16</cx:pt>
          <cx:pt idx="4154">29</cx:pt>
          <cx:pt idx="4155">15</cx:pt>
          <cx:pt idx="4156">47</cx:pt>
          <cx:pt idx="4157">13</cx:pt>
          <cx:pt idx="4158">15</cx:pt>
          <cx:pt idx="4159">26</cx:pt>
          <cx:pt idx="4160">11</cx:pt>
          <cx:pt idx="4161">23</cx:pt>
          <cx:pt idx="4162">29</cx:pt>
          <cx:pt idx="4163">23</cx:pt>
          <cx:pt idx="4164">22</cx:pt>
          <cx:pt idx="4165">19</cx:pt>
          <cx:pt idx="4166">16</cx:pt>
          <cx:pt idx="4167">31</cx:pt>
          <cx:pt idx="4168">25</cx:pt>
          <cx:pt idx="4169">15</cx:pt>
          <cx:pt idx="4170">13</cx:pt>
          <cx:pt idx="4171">22</cx:pt>
          <cx:pt idx="4172">35</cx:pt>
          <cx:pt idx="4173">4</cx:pt>
          <cx:pt idx="4174">33</cx:pt>
          <cx:pt idx="4175">26</cx:pt>
          <cx:pt idx="4176">11</cx:pt>
          <cx:pt idx="4177">25</cx:pt>
          <cx:pt idx="4178">15</cx:pt>
          <cx:pt idx="4179">56</cx:pt>
          <cx:pt idx="4180">13</cx:pt>
          <cx:pt idx="4181">25</cx:pt>
          <cx:pt idx="4182">32</cx:pt>
          <cx:pt idx="4183">33</cx:pt>
          <cx:pt idx="4184">18</cx:pt>
          <cx:pt idx="4185">16</cx:pt>
          <cx:pt idx="4186">15</cx:pt>
          <cx:pt idx="4187">17</cx:pt>
          <cx:pt idx="4188">18</cx:pt>
          <cx:pt idx="4189">14</cx:pt>
          <cx:pt idx="4190">26</cx:pt>
          <cx:pt idx="4191">15</cx:pt>
          <cx:pt idx="4192">21</cx:pt>
          <cx:pt idx="4193">18</cx:pt>
          <cx:pt idx="4194">16</cx:pt>
          <cx:pt idx="4195">11</cx:pt>
          <cx:pt idx="4196">22</cx:pt>
          <cx:pt idx="4197">22</cx:pt>
          <cx:pt idx="4198">22</cx:pt>
          <cx:pt idx="4199">9</cx:pt>
          <cx:pt idx="4200">26</cx:pt>
          <cx:pt idx="4201">37</cx:pt>
          <cx:pt idx="4202">38</cx:pt>
          <cx:pt idx="4203">24</cx:pt>
          <cx:pt idx="4204">25</cx:pt>
          <cx:pt idx="4205">27</cx:pt>
          <cx:pt idx="4206">28</cx:pt>
          <cx:pt idx="4207">27</cx:pt>
          <cx:pt idx="4208">21</cx:pt>
          <cx:pt idx="4209">14</cx:pt>
          <cx:pt idx="4210">4</cx:pt>
          <cx:pt idx="4211">25</cx:pt>
          <cx:pt idx="4212">16</cx:pt>
          <cx:pt idx="4213">22</cx:pt>
          <cx:pt idx="4214">8</cx:pt>
          <cx:pt idx="4215">19</cx:pt>
          <cx:pt idx="4216">22</cx:pt>
          <cx:pt idx="4217">25</cx:pt>
          <cx:pt idx="4218">19</cx:pt>
          <cx:pt idx="4219">25</cx:pt>
          <cx:pt idx="4220">23</cx:pt>
          <cx:pt idx="4221">19</cx:pt>
          <cx:pt idx="4222">11</cx:pt>
          <cx:pt idx="4223">14</cx:pt>
          <cx:pt idx="4224">22</cx:pt>
          <cx:pt idx="4225">25</cx:pt>
          <cx:pt idx="4226">22</cx:pt>
          <cx:pt idx="4227">21</cx:pt>
          <cx:pt idx="4228">16</cx:pt>
          <cx:pt idx="4229">50</cx:pt>
          <cx:pt idx="4230">15</cx:pt>
          <cx:pt idx="4231">13</cx:pt>
          <cx:pt idx="4232">17</cx:pt>
          <cx:pt idx="4233">24</cx:pt>
          <cx:pt idx="4234">18</cx:pt>
          <cx:pt idx="4235">21</cx:pt>
          <cx:pt idx="4236">29</cx:pt>
          <cx:pt idx="4237">17</cx:pt>
          <cx:pt idx="4238">25</cx:pt>
          <cx:pt idx="4239">26</cx:pt>
          <cx:pt idx="4240">25</cx:pt>
          <cx:pt idx="4241">17</cx:pt>
          <cx:pt idx="4242">49</cx:pt>
          <cx:pt idx="4243">26</cx:pt>
          <cx:pt idx="4244">23</cx:pt>
          <cx:pt idx="4245">15</cx:pt>
          <cx:pt idx="4246">26</cx:pt>
          <cx:pt idx="4247">11</cx:pt>
          <cx:pt idx="4248">16</cx:pt>
          <cx:pt idx="4249">22</cx:pt>
          <cx:pt idx="4250">25</cx:pt>
          <cx:pt idx="4251">16</cx:pt>
          <cx:pt idx="4252">11</cx:pt>
          <cx:pt idx="4253">19</cx:pt>
          <cx:pt idx="4254">29</cx:pt>
          <cx:pt idx="4255">15</cx:pt>
          <cx:pt idx="4256">18</cx:pt>
          <cx:pt idx="4257">21</cx:pt>
          <cx:pt idx="4258">12</cx:pt>
          <cx:pt idx="4259">13</cx:pt>
          <cx:pt idx="4260">24</cx:pt>
          <cx:pt idx="4261">22</cx:pt>
          <cx:pt idx="4262">27</cx:pt>
          <cx:pt idx="4263">18</cx:pt>
          <cx:pt idx="4264">29</cx:pt>
          <cx:pt idx="4265">15</cx:pt>
          <cx:pt idx="4266">15</cx:pt>
          <cx:pt idx="4267">13</cx:pt>
          <cx:pt idx="4268">25</cx:pt>
          <cx:pt idx="4269">16</cx:pt>
          <cx:pt idx="4270">26</cx:pt>
          <cx:pt idx="4271">18</cx:pt>
          <cx:pt idx="4272">16</cx:pt>
          <cx:pt idx="4273">19</cx:pt>
          <cx:pt idx="4274">14</cx:pt>
          <cx:pt idx="4275">23</cx:pt>
          <cx:pt idx="4276">18</cx:pt>
          <cx:pt idx="4277">22</cx:pt>
          <cx:pt idx="4278">25</cx:pt>
          <cx:pt idx="4279">13</cx:pt>
          <cx:pt idx="4280">23</cx:pt>
          <cx:pt idx="4281">25</cx:pt>
          <cx:pt idx="4282">19</cx:pt>
          <cx:pt idx="4283">25</cx:pt>
          <cx:pt idx="4284">29</cx:pt>
          <cx:pt idx="4285">25</cx:pt>
          <cx:pt idx="4286">24</cx:pt>
          <cx:pt idx="4287">17</cx:pt>
          <cx:pt idx="4288">25</cx:pt>
          <cx:pt idx="4289">14</cx:pt>
          <cx:pt idx="4290">29</cx:pt>
          <cx:pt idx="4291">18</cx:pt>
          <cx:pt idx="4292">17</cx:pt>
          <cx:pt idx="4293">18</cx:pt>
          <cx:pt idx="4294">16</cx:pt>
          <cx:pt idx="4295">17</cx:pt>
          <cx:pt idx="4296">14</cx:pt>
          <cx:pt idx="4297">29</cx:pt>
          <cx:pt idx="4298">25</cx:pt>
          <cx:pt idx="4299">13</cx:pt>
          <cx:pt idx="4300">21</cx:pt>
          <cx:pt idx="4301">22</cx:pt>
          <cx:pt idx="4302">28</cx:pt>
          <cx:pt idx="4303">19</cx:pt>
          <cx:pt idx="4304">25</cx:pt>
          <cx:pt idx="4305">27</cx:pt>
          <cx:pt idx="4306">14</cx:pt>
          <cx:pt idx="4307">18</cx:pt>
          <cx:pt idx="4308">19</cx:pt>
          <cx:pt idx="4309">16</cx:pt>
          <cx:pt idx="4310">22</cx:pt>
          <cx:pt idx="4311">26</cx:pt>
          <cx:pt idx="4312">27</cx:pt>
          <cx:pt idx="4313">19</cx:pt>
          <cx:pt idx="4314">12</cx:pt>
          <cx:pt idx="4315">34</cx:pt>
          <cx:pt idx="4316">18</cx:pt>
          <cx:pt idx="4317">17</cx:pt>
          <cx:pt idx="4318">35</cx:pt>
          <cx:pt idx="4319">25</cx:pt>
          <cx:pt idx="4320">12</cx:pt>
          <cx:pt idx="4321">23</cx:pt>
          <cx:pt idx="4322">22</cx:pt>
          <cx:pt idx="4323">25</cx:pt>
          <cx:pt idx="4324">26</cx:pt>
          <cx:pt idx="4325">16</cx:pt>
          <cx:pt idx="4326">28</cx:pt>
          <cx:pt idx="4327">25</cx:pt>
          <cx:pt idx="4328">52</cx:pt>
          <cx:pt idx="4329">25</cx:pt>
          <cx:pt idx="4330">23</cx:pt>
          <cx:pt idx="4331">27</cx:pt>
          <cx:pt idx="4332">86</cx:pt>
          <cx:pt idx="4333">28</cx:pt>
          <cx:pt idx="4334">19</cx:pt>
          <cx:pt idx="4335">17</cx:pt>
          <cx:pt idx="4336">5</cx:pt>
          <cx:pt idx="4337">22</cx:pt>
          <cx:pt idx="4338">15</cx:pt>
          <cx:pt idx="4339">41</cx:pt>
          <cx:pt idx="4340">15</cx:pt>
          <cx:pt idx="4341">25</cx:pt>
          <cx:pt idx="4342">11</cx:pt>
          <cx:pt idx="4343">24</cx:pt>
          <cx:pt idx="4344">15</cx:pt>
          <cx:pt idx="4345">14</cx:pt>
          <cx:pt idx="4346">18</cx:pt>
          <cx:pt idx="4347">13</cx:pt>
          <cx:pt idx="4348">19</cx:pt>
          <cx:pt idx="4349">18</cx:pt>
          <cx:pt idx="4350">35</cx:pt>
          <cx:pt idx="4351">31</cx:pt>
          <cx:pt idx="4352">17</cx:pt>
          <cx:pt idx="4353">17</cx:pt>
          <cx:pt idx="4354">15</cx:pt>
          <cx:pt idx="4355">23</cx:pt>
          <cx:pt idx="4356">17</cx:pt>
          <cx:pt idx="4357">18</cx:pt>
          <cx:pt idx="4358">24</cx:pt>
          <cx:pt idx="4359">16</cx:pt>
          <cx:pt idx="4360">17</cx:pt>
          <cx:pt idx="4361">29</cx:pt>
          <cx:pt idx="4362">32</cx:pt>
          <cx:pt idx="4363">23</cx:pt>
          <cx:pt idx="4364">66</cx:pt>
          <cx:pt idx="4365">25</cx:pt>
          <cx:pt idx="4366">22</cx:pt>
          <cx:pt idx="4367">19</cx:pt>
          <cx:pt idx="4368">21</cx:pt>
          <cx:pt idx="4369">23</cx:pt>
          <cx:pt idx="4370">51</cx:pt>
          <cx:pt idx="4371">26</cx:pt>
          <cx:pt idx="4372">22</cx:pt>
          <cx:pt idx="4373">25</cx:pt>
          <cx:pt idx="4374">4</cx:pt>
          <cx:pt idx="4375">19</cx:pt>
          <cx:pt idx="4376">16</cx:pt>
          <cx:pt idx="4377">24</cx:pt>
          <cx:pt idx="4378">13</cx:pt>
          <cx:pt idx="4379">25</cx:pt>
          <cx:pt idx="4380">22</cx:pt>
          <cx:pt idx="4381">75</cx:pt>
          <cx:pt idx="4382">21</cx:pt>
          <cx:pt idx="4383">28</cx:pt>
          <cx:pt idx="4384">12</cx:pt>
          <cx:pt idx="4385">29</cx:pt>
          <cx:pt idx="4386">22</cx:pt>
          <cx:pt idx="4387">25</cx:pt>
          <cx:pt idx="4388">5</cx:pt>
          <cx:pt idx="4389">25</cx:pt>
          <cx:pt idx="4390">25</cx:pt>
          <cx:pt idx="4391">58</cx:pt>
          <cx:pt idx="4392">53</cx:pt>
          <cx:pt idx="4393">13</cx:pt>
          <cx:pt idx="4394">24</cx:pt>
          <cx:pt idx="4395">24</cx:pt>
          <cx:pt idx="4396">15</cx:pt>
          <cx:pt idx="4397">25</cx:pt>
          <cx:pt idx="4398">27</cx:pt>
          <cx:pt idx="4399">17</cx:pt>
          <cx:pt idx="4400">55</cx:pt>
          <cx:pt idx="4401">35</cx:pt>
          <cx:pt idx="4402">50</cx:pt>
          <cx:pt idx="4403">17</cx:pt>
          <cx:pt idx="4404">16</cx:pt>
          <cx:pt idx="4405">70</cx:pt>
          <cx:pt idx="4406">17</cx:pt>
          <cx:pt idx="4407">28</cx:pt>
          <cx:pt idx="4408">42</cx:pt>
          <cx:pt idx="4409">25</cx:pt>
          <cx:pt idx="4410">42</cx:pt>
          <cx:pt idx="4411">13</cx:pt>
          <cx:pt idx="4412">18</cx:pt>
          <cx:pt idx="4413">13</cx:pt>
          <cx:pt idx="4414">43</cx:pt>
          <cx:pt idx="4415">13</cx:pt>
          <cx:pt idx="4416">29</cx:pt>
          <cx:pt idx="4417">22</cx:pt>
          <cx:pt idx="4418">51</cx:pt>
          <cx:pt idx="4419">23</cx:pt>
          <cx:pt idx="4420">18</cx:pt>
          <cx:pt idx="4421">53</cx:pt>
          <cx:pt idx="4422">43</cx:pt>
          <cx:pt idx="4423">23</cx:pt>
          <cx:pt idx="4424">23</cx:pt>
          <cx:pt idx="4425">12</cx:pt>
          <cx:pt idx="4426">22</cx:pt>
          <cx:pt idx="4427">15</cx:pt>
          <cx:pt idx="4428">27</cx:pt>
          <cx:pt idx="4429">17</cx:pt>
          <cx:pt idx="4430">19</cx:pt>
          <cx:pt idx="4431">25</cx:pt>
          <cx:pt idx="4432">8</cx:pt>
          <cx:pt idx="4433">23</cx:pt>
          <cx:pt idx="4434">52</cx:pt>
          <cx:pt idx="4435">28</cx:pt>
          <cx:pt idx="4436">26</cx:pt>
          <cx:pt idx="4437">26</cx:pt>
          <cx:pt idx="4438">4</cx:pt>
          <cx:pt idx="4439">6</cx:pt>
          <cx:pt idx="4440">32</cx:pt>
          <cx:pt idx="4441">27</cx:pt>
          <cx:pt idx="4442">56</cx:pt>
          <cx:pt idx="4443">25</cx:pt>
          <cx:pt idx="4444">17</cx:pt>
          <cx:pt idx="4445">28</cx:pt>
          <cx:pt idx="4446">11</cx:pt>
          <cx:pt idx="4447">22</cx:pt>
          <cx:pt idx="4448">23</cx:pt>
          <cx:pt idx="4449">38</cx:pt>
          <cx:pt idx="4450">18</cx:pt>
          <cx:pt idx="4451">31</cx:pt>
          <cx:pt idx="4452">31</cx:pt>
          <cx:pt idx="4453">77</cx:pt>
          <cx:pt idx="4454">25</cx:pt>
          <cx:pt idx="4455">13</cx:pt>
          <cx:pt idx="4456">21</cx:pt>
          <cx:pt idx="4457">25</cx:pt>
          <cx:pt idx="4458">36</cx:pt>
          <cx:pt idx="4459">21</cx:pt>
          <cx:pt idx="4460">8</cx:pt>
          <cx:pt idx="4461">32</cx:pt>
          <cx:pt idx="4462">21</cx:pt>
          <cx:pt idx="4463">18</cx:pt>
          <cx:pt idx="4464">60</cx:pt>
          <cx:pt idx="4465">17</cx:pt>
          <cx:pt idx="4466">24</cx:pt>
          <cx:pt idx="4467">18</cx:pt>
          <cx:pt idx="4468">22</cx:pt>
          <cx:pt idx="4469">21</cx:pt>
          <cx:pt idx="4470">81</cx:pt>
          <cx:pt idx="4471">25</cx:pt>
          <cx:pt idx="4472">19</cx:pt>
          <cx:pt idx="4473">83</cx:pt>
          <cx:pt idx="4474">25</cx:pt>
          <cx:pt idx="4475">13</cx:pt>
          <cx:pt idx="4476">17</cx:pt>
          <cx:pt idx="4477">15</cx:pt>
          <cx:pt idx="4478">22</cx:pt>
          <cx:pt idx="4479">22</cx:pt>
          <cx:pt idx="4480">25</cx:pt>
          <cx:pt idx="4481">25</cx:pt>
          <cx:pt idx="4482">22</cx:pt>
          <cx:pt idx="4483">22</cx:pt>
          <cx:pt idx="4484">11</cx:pt>
          <cx:pt idx="4485">31</cx:pt>
          <cx:pt idx="4486">17</cx:pt>
          <cx:pt idx="4487">24</cx:pt>
          <cx:pt idx="4488">26</cx:pt>
          <cx:pt idx="4489">14</cx:pt>
          <cx:pt idx="4490">21</cx:pt>
          <cx:pt idx="4491">13</cx:pt>
          <cx:pt idx="4492">25</cx:pt>
          <cx:pt idx="4493">13</cx:pt>
          <cx:pt idx="4494">19</cx:pt>
          <cx:pt idx="4495">17</cx:pt>
          <cx:pt idx="4496">27</cx:pt>
          <cx:pt idx="4497">21</cx:pt>
          <cx:pt idx="4498">17</cx:pt>
          <cx:pt idx="4499">17</cx:pt>
          <cx:pt idx="4500">22</cx:pt>
          <cx:pt idx="4501">18</cx:pt>
          <cx:pt idx="4502">27</cx:pt>
          <cx:pt idx="4503">13</cx:pt>
          <cx:pt idx="4504">23</cx:pt>
          <cx:pt idx="4505">24</cx:pt>
          <cx:pt idx="4506">18</cx:pt>
          <cx:pt idx="4507">15</cx:pt>
          <cx:pt idx="4508">24</cx:pt>
          <cx:pt idx="4509">50</cx:pt>
          <cx:pt idx="4510">33</cx:pt>
          <cx:pt idx="4511">18</cx:pt>
          <cx:pt idx="4512">22</cx:pt>
          <cx:pt idx="4513">17</cx:pt>
          <cx:pt idx="4514">24</cx:pt>
          <cx:pt idx="4515">28</cx:pt>
          <cx:pt idx="4516">27</cx:pt>
          <cx:pt idx="4517">18</cx:pt>
          <cx:pt idx="4518">44</cx:pt>
          <cx:pt idx="4519">19</cx:pt>
          <cx:pt idx="4520">22</cx:pt>
          <cx:pt idx="4521">17</cx:pt>
          <cx:pt idx="4522">7</cx:pt>
          <cx:pt idx="4523">16</cx:pt>
          <cx:pt idx="4524">26</cx:pt>
          <cx:pt idx="4525">14</cx:pt>
          <cx:pt idx="4526">23</cx:pt>
          <cx:pt idx="4527">15</cx:pt>
          <cx:pt idx="4528">21</cx:pt>
          <cx:pt idx="4529">24</cx:pt>
          <cx:pt idx="4530">22</cx:pt>
          <cx:pt idx="4531">17</cx:pt>
          <cx:pt idx="4532">22</cx:pt>
          <cx:pt idx="4533">24</cx:pt>
          <cx:pt idx="4534">27</cx:pt>
          <cx:pt idx="4535">25</cx:pt>
          <cx:pt idx="4536">26</cx:pt>
          <cx:pt idx="4537">18</cx:pt>
          <cx:pt idx="4538">12</cx:pt>
          <cx:pt idx="4539">25</cx:pt>
          <cx:pt idx="4540">24</cx:pt>
          <cx:pt idx="4541">27</cx:pt>
          <cx:pt idx="4542">15</cx:pt>
          <cx:pt idx="4543">17</cx:pt>
          <cx:pt idx="4544">18</cx:pt>
          <cx:pt idx="4545">15</cx:pt>
          <cx:pt idx="4546">34</cx:pt>
          <cx:pt idx="4547">41</cx:pt>
          <cx:pt idx="4548">25</cx:pt>
          <cx:pt idx="4549">7</cx:pt>
          <cx:pt idx="4550">19</cx:pt>
          <cx:pt idx="4551">16</cx:pt>
          <cx:pt idx="4552">16</cx:pt>
          <cx:pt idx="4553">19</cx:pt>
          <cx:pt idx="4554">28</cx:pt>
          <cx:pt idx="4555">8</cx:pt>
          <cx:pt idx="4556">19</cx:pt>
          <cx:pt idx="4557">18</cx:pt>
          <cx:pt idx="4558">17</cx:pt>
          <cx:pt idx="4559">25</cx:pt>
          <cx:pt idx="4560">21</cx:pt>
          <cx:pt idx="4561">27</cx:pt>
          <cx:pt idx="4562">33</cx:pt>
          <cx:pt idx="4563">15</cx:pt>
          <cx:pt idx="4564">22</cx:pt>
          <cx:pt idx="4565">26</cx:pt>
          <cx:pt idx="4566">24</cx:pt>
          <cx:pt idx="4567">27</cx:pt>
          <cx:pt idx="4568">21</cx:pt>
          <cx:pt idx="4569">32</cx:pt>
          <cx:pt idx="4570">7</cx:pt>
          <cx:pt idx="4571">18</cx:pt>
          <cx:pt idx="4572">21</cx:pt>
          <cx:pt idx="4573">30</cx:pt>
          <cx:pt idx="4574">26</cx:pt>
          <cx:pt idx="4575">19</cx:pt>
          <cx:pt idx="4576">25</cx:pt>
          <cx:pt idx="4577">16</cx:pt>
          <cx:pt idx="4578">18</cx:pt>
          <cx:pt idx="4579">13</cx:pt>
          <cx:pt idx="4580">25</cx:pt>
          <cx:pt idx="4581">25</cx:pt>
          <cx:pt idx="4582">15</cx:pt>
          <cx:pt idx="4583">19</cx:pt>
          <cx:pt idx="4584">11</cx:pt>
          <cx:pt idx="4585">39</cx:pt>
          <cx:pt idx="4586">33</cx:pt>
          <cx:pt idx="4587">15</cx:pt>
          <cx:pt idx="4588">25</cx:pt>
          <cx:pt idx="4589">21</cx:pt>
          <cx:pt idx="4590">23</cx:pt>
          <cx:pt idx="4591">12</cx:pt>
          <cx:pt idx="4592">16</cx:pt>
          <cx:pt idx="4593">23</cx:pt>
          <cx:pt idx="4594">19</cx:pt>
          <cx:pt idx="4595">8</cx:pt>
          <cx:pt idx="4596">15</cx:pt>
          <cx:pt idx="4597">16</cx:pt>
          <cx:pt idx="4598">16</cx:pt>
          <cx:pt idx="4599">19</cx:pt>
          <cx:pt idx="4600">25</cx:pt>
          <cx:pt idx="4601">14</cx:pt>
          <cx:pt idx="4602">25</cx:pt>
          <cx:pt idx="4603">12</cx:pt>
          <cx:pt idx="4604">23</cx:pt>
          <cx:pt idx="4605">29</cx:pt>
          <cx:pt idx="4606">22</cx:pt>
          <cx:pt idx="4607">17</cx:pt>
          <cx:pt idx="4608">43</cx:pt>
          <cx:pt idx="4609">25</cx:pt>
          <cx:pt idx="4610">16</cx:pt>
          <cx:pt idx="4611">19</cx:pt>
          <cx:pt idx="4612">7</cx:pt>
          <cx:pt idx="4613">6</cx:pt>
          <cx:pt idx="4614">11</cx:pt>
          <cx:pt idx="4615">23</cx:pt>
          <cx:pt idx="4616">19</cx:pt>
          <cx:pt idx="4617">18</cx:pt>
          <cx:pt idx="4618">16</cx:pt>
          <cx:pt idx="4619">29</cx:pt>
          <cx:pt idx="4620">16</cx:pt>
          <cx:pt idx="4621">28</cx:pt>
          <cx:pt idx="4622">35</cx:pt>
          <cx:pt idx="4623">33</cx:pt>
          <cx:pt idx="4624">25</cx:pt>
          <cx:pt idx="4625">18</cx:pt>
          <cx:pt idx="4626">31</cx:pt>
          <cx:pt idx="4627">15</cx:pt>
          <cx:pt idx="4628">34</cx:pt>
          <cx:pt idx="4629">16</cx:pt>
          <cx:pt idx="4630">24</cx:pt>
          <cx:pt idx="4631">14</cx:pt>
          <cx:pt idx="4632">14</cx:pt>
          <cx:pt idx="4633">25</cx:pt>
          <cx:pt idx="4634">24</cx:pt>
          <cx:pt idx="4635">19</cx:pt>
          <cx:pt idx="4636">14</cx:pt>
          <cx:pt idx="4637">18</cx:pt>
          <cx:pt idx="4638">22</cx:pt>
          <cx:pt idx="4639">27</cx:pt>
          <cx:pt idx="4640">19</cx:pt>
          <cx:pt idx="4641">21</cx:pt>
          <cx:pt idx="4642">27</cx:pt>
          <cx:pt idx="4643">25</cx:pt>
          <cx:pt idx="4644">16</cx:pt>
          <cx:pt idx="4645">24</cx:pt>
          <cx:pt idx="4646">18</cx:pt>
          <cx:pt idx="4647">24</cx:pt>
          <cx:pt idx="4648">33</cx:pt>
          <cx:pt idx="4649">19</cx:pt>
          <cx:pt idx="4650">17</cx:pt>
          <cx:pt idx="4651">17</cx:pt>
          <cx:pt idx="4652">21</cx:pt>
          <cx:pt idx="4653">19</cx:pt>
          <cx:pt idx="4654">23</cx:pt>
          <cx:pt idx="4655">24</cx:pt>
          <cx:pt idx="4656">24</cx:pt>
          <cx:pt idx="4657">18</cx:pt>
          <cx:pt idx="4658">26</cx:pt>
          <cx:pt idx="4659">1</cx:pt>
          <cx:pt idx="4660">12</cx:pt>
          <cx:pt idx="4661">21</cx:pt>
          <cx:pt idx="4662">21</cx:pt>
          <cx:pt idx="4663">16</cx:pt>
          <cx:pt idx="4664">24</cx:pt>
          <cx:pt idx="4665">41</cx:pt>
          <cx:pt idx="4666">27</cx:pt>
          <cx:pt idx="4667">24</cx:pt>
          <cx:pt idx="4668">21</cx:pt>
          <cx:pt idx="4669">23</cx:pt>
          <cx:pt idx="4670">15</cx:pt>
          <cx:pt idx="4671">9</cx:pt>
          <cx:pt idx="4672">17</cx:pt>
          <cx:pt idx="4673">29</cx:pt>
          <cx:pt idx="4674">18</cx:pt>
          <cx:pt idx="4675">25</cx:pt>
          <cx:pt idx="4676">25</cx:pt>
          <cx:pt idx="4677">23</cx:pt>
          <cx:pt idx="4678">8</cx:pt>
          <cx:pt idx="4679">22</cx:pt>
          <cx:pt idx="4680">16</cx:pt>
          <cx:pt idx="4681">19</cx:pt>
          <cx:pt idx="4682">15</cx:pt>
          <cx:pt idx="4683">24</cx:pt>
          <cx:pt idx="4684">57</cx:pt>
          <cx:pt idx="4685">35</cx:pt>
          <cx:pt idx="4686">21</cx:pt>
          <cx:pt idx="4687">16</cx:pt>
          <cx:pt idx="4688">27</cx:pt>
          <cx:pt idx="4689">21</cx:pt>
          <cx:pt idx="4690">17</cx:pt>
          <cx:pt idx="4691">18</cx:pt>
          <cx:pt idx="4692">21</cx:pt>
          <cx:pt idx="4693">19</cx:pt>
          <cx:pt idx="4694">23</cx:pt>
          <cx:pt idx="4695">17</cx:pt>
          <cx:pt idx="4696">22</cx:pt>
          <cx:pt idx="4697">15</cx:pt>
          <cx:pt idx="4698">22</cx:pt>
          <cx:pt idx="4699">24</cx:pt>
          <cx:pt idx="4700">33</cx:pt>
          <cx:pt idx="4701">14</cx:pt>
          <cx:pt idx="4702">14</cx:pt>
          <cx:pt idx="4703">17</cx:pt>
          <cx:pt idx="4704">25</cx:pt>
          <cx:pt idx="4705">11</cx:pt>
          <cx:pt idx="4706">23</cx:pt>
          <cx:pt idx="4707">27</cx:pt>
          <cx:pt idx="4708">45</cx:pt>
          <cx:pt idx="4709">59</cx:pt>
          <cx:pt idx="4710">22</cx:pt>
          <cx:pt idx="4711">21</cx:pt>
          <cx:pt idx="4712">21</cx:pt>
          <cx:pt idx="4713">26</cx:pt>
          <cx:pt idx="4714">14</cx:pt>
          <cx:pt idx="4715">23</cx:pt>
          <cx:pt idx="4716">22</cx:pt>
          <cx:pt idx="4717">25</cx:pt>
          <cx:pt idx="4718">31</cx:pt>
          <cx:pt idx="4719">21</cx:pt>
          <cx:pt idx="4720">23</cx:pt>
          <cx:pt idx="4721">23</cx:pt>
          <cx:pt idx="4722">32</cx:pt>
          <cx:pt idx="4723">9</cx:pt>
          <cx:pt idx="4724">25</cx:pt>
          <cx:pt idx="4725">19</cx:pt>
          <cx:pt idx="4726">25</cx:pt>
          <cx:pt idx="4727">35</cx:pt>
          <cx:pt idx="4728">25</cx:pt>
          <cx:pt idx="4729">24</cx:pt>
          <cx:pt idx="4730">11</cx:pt>
          <cx:pt idx="4731">25</cx:pt>
          <cx:pt idx="4732">13</cx:pt>
          <cx:pt idx="4733">17</cx:pt>
          <cx:pt idx="4734">19</cx:pt>
          <cx:pt idx="4735">25</cx:pt>
          <cx:pt idx="4736">23</cx:pt>
          <cx:pt idx="4737">23</cx:pt>
          <cx:pt idx="4738">22</cx:pt>
          <cx:pt idx="4739">16</cx:pt>
          <cx:pt idx="4740">25</cx:pt>
          <cx:pt idx="4741">12</cx:pt>
          <cx:pt idx="4742">23</cx:pt>
          <cx:pt idx="4743">24</cx:pt>
          <cx:pt idx="4744">16</cx:pt>
          <cx:pt idx="4745">19</cx:pt>
          <cx:pt idx="4746">26</cx:pt>
          <cx:pt idx="4747">18</cx:pt>
          <cx:pt idx="4748">25</cx:pt>
          <cx:pt idx="4749">23</cx:pt>
          <cx:pt idx="4750">21</cx:pt>
          <cx:pt idx="4751">22</cx:pt>
          <cx:pt idx="4752">14</cx:pt>
          <cx:pt idx="4753">15</cx:pt>
          <cx:pt idx="4754">22</cx:pt>
          <cx:pt idx="4755">14</cx:pt>
          <cx:pt idx="4756">14</cx:pt>
          <cx:pt idx="4757">17</cx:pt>
          <cx:pt idx="4758">14</cx:pt>
          <cx:pt idx="4759">21</cx:pt>
          <cx:pt idx="4760">18</cx:pt>
          <cx:pt idx="4761">9</cx:pt>
          <cx:pt idx="4762">19</cx:pt>
          <cx:pt idx="4763">18</cx:pt>
          <cx:pt idx="4764">21</cx:pt>
          <cx:pt idx="4765">24</cx:pt>
          <cx:pt idx="4766">23</cx:pt>
          <cx:pt idx="4767">15</cx:pt>
          <cx:pt idx="4768">11</cx:pt>
          <cx:pt idx="4769">23</cx:pt>
          <cx:pt idx="4770">22</cx:pt>
          <cx:pt idx="4771">17</cx:pt>
          <cx:pt idx="4772">13</cx:pt>
          <cx:pt idx="4773">25</cx:pt>
          <cx:pt idx="4774">14</cx:pt>
          <cx:pt idx="4775">27</cx:pt>
          <cx:pt idx="4776">25</cx:pt>
          <cx:pt idx="4777">28</cx:pt>
          <cx:pt idx="4778">17</cx:pt>
          <cx:pt idx="4779">27</cx:pt>
          <cx:pt idx="4780">19</cx:pt>
          <cx:pt idx="4781">6</cx:pt>
          <cx:pt idx="4782">19</cx:pt>
          <cx:pt idx="4783">25</cx:pt>
          <cx:pt idx="4784">17</cx:pt>
          <cx:pt idx="4785">22</cx:pt>
          <cx:pt idx="4786">17</cx:pt>
          <cx:pt idx="4787">15</cx:pt>
          <cx:pt idx="4788">19</cx:pt>
          <cx:pt idx="4789">24</cx:pt>
          <cx:pt idx="4790">23</cx:pt>
          <cx:pt idx="4791">25</cx:pt>
          <cx:pt idx="4792">33</cx:pt>
          <cx:pt idx="4793">15</cx:pt>
          <cx:pt idx="4794">25</cx:pt>
          <cx:pt idx="4795">28</cx:pt>
          <cx:pt idx="4796">25</cx:pt>
          <cx:pt idx="4797">23</cx:pt>
          <cx:pt idx="4798">25</cx:pt>
          <cx:pt idx="4799">21</cx:pt>
          <cx:pt idx="4800">16</cx:pt>
          <cx:pt idx="4801">18</cx:pt>
          <cx:pt idx="4802">15</cx:pt>
          <cx:pt idx="4803">21</cx:pt>
          <cx:pt idx="4804">13</cx:pt>
          <cx:pt idx="4805">31</cx:pt>
          <cx:pt idx="4806">25</cx:pt>
          <cx:pt idx="4807">17</cx:pt>
          <cx:pt idx="4808">25</cx:pt>
          <cx:pt idx="4809">16</cx:pt>
          <cx:pt idx="4810">14</cx:pt>
          <cx:pt idx="4811">25</cx:pt>
          <cx:pt idx="4812">26</cx:pt>
          <cx:pt idx="4813">18</cx:pt>
          <cx:pt idx="4814">23</cx:pt>
          <cx:pt idx="4815">26</cx:pt>
          <cx:pt idx="4816">38</cx:pt>
          <cx:pt idx="4817">19</cx:pt>
          <cx:pt idx="4818">13</cx:pt>
          <cx:pt idx="4819">19</cx:pt>
          <cx:pt idx="4820">24</cx:pt>
          <cx:pt idx="4821">42</cx:pt>
          <cx:pt idx="4822">18</cx:pt>
          <cx:pt idx="4823">35</cx:pt>
          <cx:pt idx="4824">16</cx:pt>
          <cx:pt idx="4825">36</cx:pt>
          <cx:pt idx="4826">25</cx:pt>
          <cx:pt idx="4827">19</cx:pt>
          <cx:pt idx="4828">26</cx:pt>
          <cx:pt idx="4829">15</cx:pt>
          <cx:pt idx="4830">18</cx:pt>
          <cx:pt idx="4831">9</cx:pt>
          <cx:pt idx="4832">27</cx:pt>
          <cx:pt idx="4833">28</cx:pt>
          <cx:pt idx="4834">16</cx:pt>
          <cx:pt idx="4835">21</cx:pt>
          <cx:pt idx="4836">31</cx:pt>
          <cx:pt idx="4837">17</cx:pt>
          <cx:pt idx="4838">62</cx:pt>
          <cx:pt idx="4839">19</cx:pt>
          <cx:pt idx="4840">26</cx:pt>
          <cx:pt idx="4841">21</cx:pt>
          <cx:pt idx="4842">14</cx:pt>
          <cx:pt idx="4843">15</cx:pt>
          <cx:pt idx="4844">13</cx:pt>
          <cx:pt idx="4845">35</cx:pt>
          <cx:pt idx="4846">21</cx:pt>
          <cx:pt idx="4847">26</cx:pt>
          <cx:pt idx="4848">23</cx:pt>
          <cx:pt idx="4849">15</cx:pt>
          <cx:pt idx="4850">28</cx:pt>
          <cx:pt idx="4851">32</cx:pt>
          <cx:pt idx="4852">37</cx:pt>
          <cx:pt idx="4853">35</cx:pt>
          <cx:pt idx="4854">25</cx:pt>
          <cx:pt idx="4855">16</cx:pt>
          <cx:pt idx="4856">13</cx:pt>
          <cx:pt idx="4857">25</cx:pt>
          <cx:pt idx="4858">24</cx:pt>
          <cx:pt idx="4859">21</cx:pt>
          <cx:pt idx="4860">28</cx:pt>
          <cx:pt idx="4861">16</cx:pt>
          <cx:pt idx="4862">15</cx:pt>
          <cx:pt idx="4863">13</cx:pt>
          <cx:pt idx="4864">35</cx:pt>
          <cx:pt idx="4865">22</cx:pt>
          <cx:pt idx="4866">24</cx:pt>
          <cx:pt idx="4867">23</cx:pt>
          <cx:pt idx="4868">21</cx:pt>
          <cx:pt idx="4869">23</cx:pt>
          <cx:pt idx="4870">35</cx:pt>
          <cx:pt idx="4871">21</cx:pt>
          <cx:pt idx="4872">17</cx:pt>
          <cx:pt idx="4873">19</cx:pt>
          <cx:pt idx="4874">22</cx:pt>
          <cx:pt idx="4875">21</cx:pt>
          <cx:pt idx="4876">29</cx:pt>
          <cx:pt idx="4877">31</cx:pt>
          <cx:pt idx="4878">28</cx:pt>
          <cx:pt idx="4879">25</cx:pt>
          <cx:pt idx="4880">15</cx:pt>
          <cx:pt idx="4881">21</cx:pt>
          <cx:pt idx="4882">21</cx:pt>
          <cx:pt idx="4883">25</cx:pt>
          <cx:pt idx="4884">21</cx:pt>
          <cx:pt idx="4885">21</cx:pt>
          <cx:pt idx="4886">14</cx:pt>
          <cx:pt idx="4887">24</cx:pt>
          <cx:pt idx="4888">12</cx:pt>
          <cx:pt idx="4889">31</cx:pt>
          <cx:pt idx="4890">25</cx:pt>
          <cx:pt idx="4891">11</cx:pt>
          <cx:pt idx="4892">28</cx:pt>
          <cx:pt idx="4893">18</cx:pt>
          <cx:pt idx="4894">18</cx:pt>
          <cx:pt idx="4895">22</cx:pt>
          <cx:pt idx="4896">14</cx:pt>
          <cx:pt idx="4897">25</cx:pt>
          <cx:pt idx="4898">29</cx:pt>
          <cx:pt idx="4899">33</cx:pt>
          <cx:pt idx="4900">17</cx:pt>
          <cx:pt idx="4901">23</cx:pt>
          <cx:pt idx="4902">12</cx:pt>
          <cx:pt idx="4903">18</cx:pt>
          <cx:pt idx="4904">26</cx:pt>
          <cx:pt idx="4905">27</cx:pt>
          <cx:pt idx="4906">22</cx:pt>
          <cx:pt idx="4907">12</cx:pt>
          <cx:pt idx="4908">26</cx:pt>
          <cx:pt idx="4909">23</cx:pt>
          <cx:pt idx="4910">25</cx:pt>
          <cx:pt idx="4911">25</cx:pt>
          <cx:pt idx="4912">23</cx:pt>
          <cx:pt idx="4913">13</cx:pt>
          <cx:pt idx="4914">15</cx:pt>
          <cx:pt idx="4915">21</cx:pt>
          <cx:pt idx="4916">35</cx:pt>
          <cx:pt idx="4917">16</cx:pt>
          <cx:pt idx="4918">19</cx:pt>
          <cx:pt idx="4919">19</cx:pt>
          <cx:pt idx="4920">35</cx:pt>
          <cx:pt idx="4921">23</cx:pt>
          <cx:pt idx="4922">25</cx:pt>
          <cx:pt idx="4923">17</cx:pt>
          <cx:pt idx="4924">43</cx:pt>
          <cx:pt idx="4925">25</cx:pt>
          <cx:pt idx="4926">26</cx:pt>
          <cx:pt idx="4927">23</cx:pt>
          <cx:pt idx="4928">25</cx:pt>
          <cx:pt idx="4929">11</cx:pt>
          <cx:pt idx="4930">12</cx:pt>
          <cx:pt idx="4931">21</cx:pt>
          <cx:pt idx="4932">28</cx:pt>
          <cx:pt idx="4933">18</cx:pt>
          <cx:pt idx="4934">15</cx:pt>
          <cx:pt idx="4935">14</cx:pt>
          <cx:pt idx="4936">16</cx:pt>
          <cx:pt idx="4937">23</cx:pt>
          <cx:pt idx="4938">25</cx:pt>
          <cx:pt idx="4939">19</cx:pt>
          <cx:pt idx="4940">28</cx:pt>
          <cx:pt idx="4941">31</cx:pt>
          <cx:pt idx="4942">34</cx:pt>
          <cx:pt idx="4943">27</cx:pt>
          <cx:pt idx="4944">17</cx:pt>
          <cx:pt idx="4945">21</cx:pt>
          <cx:pt idx="4946">12</cx:pt>
          <cx:pt idx="4947">25</cx:pt>
          <cx:pt idx="4948">26</cx:pt>
          <cx:pt idx="4949">25</cx:pt>
          <cx:pt idx="4950">5</cx:pt>
          <cx:pt idx="4951">25</cx:pt>
          <cx:pt idx="4952">18</cx:pt>
          <cx:pt idx="4953">13</cx:pt>
          <cx:pt idx="4954">25</cx:pt>
          <cx:pt idx="4955">24</cx:pt>
          <cx:pt idx="4956">18</cx:pt>
          <cx:pt idx="4957">16</cx:pt>
          <cx:pt idx="4958">11</cx:pt>
          <cx:pt idx="4959">19</cx:pt>
          <cx:pt idx="4960">12</cx:pt>
          <cx:pt idx="4961">27</cx:pt>
          <cx:pt idx="4962">23</cx:pt>
          <cx:pt idx="4963">28</cx:pt>
          <cx:pt idx="4964">9</cx:pt>
          <cx:pt idx="4965">17</cx:pt>
          <cx:pt idx="4966">23</cx:pt>
          <cx:pt idx="4967">18</cx:pt>
          <cx:pt idx="4968">35</cx:pt>
          <cx:pt idx="4969">25</cx:pt>
          <cx:pt idx="4970">14</cx:pt>
          <cx:pt idx="4971">15</cx:pt>
          <cx:pt idx="4972">34</cx:pt>
          <cx:pt idx="4973">15</cx:pt>
          <cx:pt idx="4974">17</cx:pt>
          <cx:pt idx="4975">13</cx:pt>
          <cx:pt idx="4976">17</cx:pt>
          <cx:pt idx="4977">45</cx:pt>
          <cx:pt idx="4978">41</cx:pt>
          <cx:pt idx="4979">46</cx:pt>
          <cx:pt idx="4980">3</cx:pt>
          <cx:pt idx="4981">26</cx:pt>
          <cx:pt idx="4982">27</cx:pt>
          <cx:pt idx="4983">24</cx:pt>
          <cx:pt idx="4984">35</cx:pt>
          <cx:pt idx="4985">14</cx:pt>
          <cx:pt idx="4986">18</cx:pt>
          <cx:pt idx="4987">25</cx:pt>
          <cx:pt idx="4988">7</cx:pt>
          <cx:pt idx="4989">27</cx:pt>
          <cx:pt idx="4990">19</cx:pt>
          <cx:pt idx="4991">23</cx:pt>
          <cx:pt idx="4992">23</cx:pt>
          <cx:pt idx="4993">15</cx:pt>
          <cx:pt idx="4994">16</cx:pt>
          <cx:pt idx="4995">25</cx:pt>
          <cx:pt idx="4996">13</cx:pt>
          <cx:pt idx="4997">22</cx:pt>
          <cx:pt idx="4998">33</cx:pt>
          <cx:pt idx="4999">22</cx:pt>
          <cx:pt idx="5000">29</cx:pt>
          <cx:pt idx="5001">25</cx:pt>
          <cx:pt idx="5002">27</cx:pt>
          <cx:pt idx="5003">14</cx:pt>
          <cx:pt idx="5004">15</cx:pt>
          <cx:pt idx="5005">19</cx:pt>
          <cx:pt idx="5006">22</cx:pt>
          <cx:pt idx="5007">22</cx:pt>
          <cx:pt idx="5008">27</cx:pt>
          <cx:pt idx="5009">29</cx:pt>
          <cx:pt idx="5010">25</cx:pt>
          <cx:pt idx="5011">18</cx:pt>
          <cx:pt idx="5012">14</cx:pt>
          <cx:pt idx="5013">28</cx:pt>
          <cx:pt idx="5014">23</cx:pt>
          <cx:pt idx="5015">22</cx:pt>
          <cx:pt idx="5016">27</cx:pt>
          <cx:pt idx="5017">16</cx:pt>
          <cx:pt idx="5018">22</cx:pt>
          <cx:pt idx="5019">16</cx:pt>
          <cx:pt idx="5020">24</cx:pt>
          <cx:pt idx="5021">25</cx:pt>
          <cx:pt idx="5022">12</cx:pt>
          <cx:pt idx="5023">18</cx:pt>
          <cx:pt idx="5024">17</cx:pt>
          <cx:pt idx="5025">11</cx:pt>
          <cx:pt idx="5026">21</cx:pt>
          <cx:pt idx="5027">25</cx:pt>
          <cx:pt idx="5028">16</cx:pt>
          <cx:pt idx="5029">23</cx:pt>
          <cx:pt idx="5030">17</cx:pt>
          <cx:pt idx="5031">17</cx:pt>
          <cx:pt idx="5032">13</cx:pt>
          <cx:pt idx="5033">25</cx:pt>
          <cx:pt idx="5034">26</cx:pt>
          <cx:pt idx="5035">23</cx:pt>
          <cx:pt idx="5036">9</cx:pt>
          <cx:pt idx="5037">21</cx:pt>
          <cx:pt idx="5038">18</cx:pt>
          <cx:pt idx="5039">22</cx:pt>
          <cx:pt idx="5040">35</cx:pt>
          <cx:pt idx="5041">24</cx:pt>
          <cx:pt idx="5042">18</cx:pt>
          <cx:pt idx="5043">2</cx:pt>
          <cx:pt idx="5044">24</cx:pt>
          <cx:pt idx="5045">25</cx:pt>
          <cx:pt idx="5046">17</cx:pt>
          <cx:pt idx="5047">19</cx:pt>
          <cx:pt idx="5048">15</cx:pt>
          <cx:pt idx="5049">25</cx:pt>
          <cx:pt idx="5050">37</cx:pt>
          <cx:pt idx="5051">25</cx:pt>
          <cx:pt idx="5052">27</cx:pt>
          <cx:pt idx="5053">23</cx:pt>
          <cx:pt idx="5054">35</cx:pt>
          <cx:pt idx="5055">12</cx:pt>
          <cx:pt idx="5056">15</cx:pt>
          <cx:pt idx="5057">19</cx:pt>
          <cx:pt idx="5058">22</cx:pt>
          <cx:pt idx="5059">23</cx:pt>
          <cx:pt idx="5060">18</cx:pt>
          <cx:pt idx="5061">6</cx:pt>
          <cx:pt idx="5062">21</cx:pt>
          <cx:pt idx="5063">19</cx:pt>
          <cx:pt idx="5064">23</cx:pt>
          <cx:pt idx="5065">25</cx:pt>
          <cx:pt idx="5066">27</cx:pt>
          <cx:pt idx="5067">26</cx:pt>
          <cx:pt idx="5068">25</cx:pt>
          <cx:pt idx="5069">19</cx:pt>
          <cx:pt idx="5070">18</cx:pt>
          <cx:pt idx="5071">21</cx:pt>
          <cx:pt idx="5072">22</cx:pt>
          <cx:pt idx="5073">37</cx:pt>
          <cx:pt idx="5074">27</cx:pt>
          <cx:pt idx="5075">23</cx:pt>
          <cx:pt idx="5076">16</cx:pt>
          <cx:pt idx="5077">13</cx:pt>
          <cx:pt idx="5078">13</cx:pt>
          <cx:pt idx="5079">6</cx:pt>
          <cx:pt idx="5080">21</cx:pt>
          <cx:pt idx="5081">90</cx:pt>
          <cx:pt idx="5082">15</cx:pt>
          <cx:pt idx="5083">24</cx:pt>
          <cx:pt idx="5084">14</cx:pt>
          <cx:pt idx="5085">19</cx:pt>
          <cx:pt idx="5086">15</cx:pt>
          <cx:pt idx="5087">21</cx:pt>
          <cx:pt idx="5088">26</cx:pt>
          <cx:pt idx="5089">17</cx:pt>
          <cx:pt idx="5090">24</cx:pt>
          <cx:pt idx="5091">25</cx:pt>
          <cx:pt idx="5092">7</cx:pt>
          <cx:pt idx="5093">23</cx:pt>
          <cx:pt idx="5094">27</cx:pt>
          <cx:pt idx="5095">19</cx:pt>
          <cx:pt idx="5096">8</cx:pt>
          <cx:pt idx="5097">25</cx:pt>
          <cx:pt idx="5098">18</cx:pt>
          <cx:pt idx="5099">23</cx:pt>
          <cx:pt idx="5100">26</cx:pt>
          <cx:pt idx="5101">29</cx:pt>
          <cx:pt idx="5102">13</cx:pt>
          <cx:pt idx="5103">18</cx:pt>
          <cx:pt idx="5104">19</cx:pt>
          <cx:pt idx="5105">7</cx:pt>
          <cx:pt idx="5106">47</cx:pt>
          <cx:pt idx="5107">15</cx:pt>
          <cx:pt idx="5108">15</cx:pt>
          <cx:pt idx="5109">33</cx:pt>
          <cx:pt idx="5110">25</cx:pt>
          <cx:pt idx="5111">45</cx:pt>
          <cx:pt idx="5112">22</cx:pt>
          <cx:pt idx="5113">24</cx:pt>
          <cx:pt idx="5114">9</cx:pt>
          <cx:pt idx="5115">34</cx:pt>
          <cx:pt idx="5116">50</cx:pt>
          <cx:pt idx="5117">17</cx:pt>
          <cx:pt idx="5118">27</cx:pt>
          <cx:pt idx="5119">25</cx:pt>
          <cx:pt idx="5120">36</cx:pt>
          <cx:pt idx="5121">52</cx:pt>
          <cx:pt idx="5122">16</cx:pt>
          <cx:pt idx="5123">19</cx:pt>
          <cx:pt idx="5124">17</cx:pt>
          <cx:pt idx="5125">29</cx:pt>
          <cx:pt idx="5126">25</cx:pt>
          <cx:pt idx="5127">28</cx:pt>
          <cx:pt idx="5128">23</cx:pt>
          <cx:pt idx="5129">36</cx:pt>
          <cx:pt idx="5130">9</cx:pt>
          <cx:pt idx="5131">66</cx:pt>
          <cx:pt idx="5132">24</cx:pt>
          <cx:pt idx="5133">18</cx:pt>
          <cx:pt idx="5134">21</cx:pt>
          <cx:pt idx="5135">29</cx:pt>
          <cx:pt idx="5136">13</cx:pt>
          <cx:pt idx="5137">25</cx:pt>
          <cx:pt idx="5138">27</cx:pt>
          <cx:pt idx="5139">29</cx:pt>
          <cx:pt idx="5140">22</cx:pt>
          <cx:pt idx="5141">23</cx:pt>
          <cx:pt idx="5142">31</cx:pt>
          <cx:pt idx="5143">23</cx:pt>
          <cx:pt idx="5144">18</cx:pt>
          <cx:pt idx="5145">17</cx:pt>
          <cx:pt idx="5146">18</cx:pt>
          <cx:pt idx="5147">8</cx:pt>
          <cx:pt idx="5148">11</cx:pt>
          <cx:pt idx="5149">13</cx:pt>
          <cx:pt idx="5150">18</cx:pt>
          <cx:pt idx="5151">13</cx:pt>
          <cx:pt idx="5152">25</cx:pt>
          <cx:pt idx="5153">9</cx:pt>
          <cx:pt idx="5154">11</cx:pt>
          <cx:pt idx="5155">26</cx:pt>
          <cx:pt idx="5156">22</cx:pt>
          <cx:pt idx="5157">29</cx:pt>
          <cx:pt idx="5158">31</cx:pt>
          <cx:pt idx="5159">22</cx:pt>
          <cx:pt idx="5160">31</cx:pt>
          <cx:pt idx="5161">33</cx:pt>
          <cx:pt idx="5162">28</cx:pt>
          <cx:pt idx="5163">5</cx:pt>
          <cx:pt idx="5164">22</cx:pt>
          <cx:pt idx="5165">25</cx:pt>
          <cx:pt idx="5166">19</cx:pt>
          <cx:pt idx="5167">45</cx:pt>
          <cx:pt idx="5168">29</cx:pt>
          <cx:pt idx="5169">22</cx:pt>
          <cx:pt idx="5170">17</cx:pt>
          <cx:pt idx="5171">26</cx:pt>
          <cx:pt idx="5172">52</cx:pt>
          <cx:pt idx="5173">9</cx:pt>
          <cx:pt idx="5174">31</cx:pt>
          <cx:pt idx="5175">27</cx:pt>
          <cx:pt idx="5176">25</cx:pt>
          <cx:pt idx="5177">27</cx:pt>
          <cx:pt idx="5178">19</cx:pt>
          <cx:pt idx="5179">36</cx:pt>
          <cx:pt idx="5180">21</cx:pt>
          <cx:pt idx="5181">23</cx:pt>
          <cx:pt idx="5182">23</cx:pt>
          <cx:pt idx="5183">21</cx:pt>
          <cx:pt idx="5184">16</cx:pt>
          <cx:pt idx="5185">27</cx:pt>
          <cx:pt idx="5186">22</cx:pt>
          <cx:pt idx="5187">29</cx:pt>
          <cx:pt idx="5188">18</cx:pt>
          <cx:pt idx="5189">29</cx:pt>
          <cx:pt idx="5190">22</cx:pt>
          <cx:pt idx="5191">11</cx:pt>
          <cx:pt idx="5192">28</cx:pt>
          <cx:pt idx="5193">23</cx:pt>
          <cx:pt idx="5194">23</cx:pt>
          <cx:pt idx="5195">35</cx:pt>
          <cx:pt idx="5196">24</cx:pt>
          <cx:pt idx="5197">26</cx:pt>
          <cx:pt idx="5198">35</cx:pt>
          <cx:pt idx="5199">17</cx:pt>
          <cx:pt idx="5200">33</cx:pt>
          <cx:pt idx="5201">15</cx:pt>
          <cx:pt idx="5202">21</cx:pt>
          <cx:pt idx="5203">35</cx:pt>
          <cx:pt idx="5204">22</cx:pt>
          <cx:pt idx="5205">22</cx:pt>
          <cx:pt idx="5206">12</cx:pt>
          <cx:pt idx="5207">22</cx:pt>
          <cx:pt idx="5208">29</cx:pt>
          <cx:pt idx="5209">25</cx:pt>
          <cx:pt idx="5210">27</cx:pt>
          <cx:pt idx="5211">23</cx:pt>
          <cx:pt idx="5212">27</cx:pt>
          <cx:pt idx="5213">18</cx:pt>
          <cx:pt idx="5214">17</cx:pt>
          <cx:pt idx="5215">19</cx:pt>
          <cx:pt idx="5216">21</cx:pt>
          <cx:pt idx="5217">24</cx:pt>
          <cx:pt idx="5218">25</cx:pt>
          <cx:pt idx="5219">21</cx:pt>
          <cx:pt idx="5220">28</cx:pt>
          <cx:pt idx="5221">28</cx:pt>
          <cx:pt idx="5222">17</cx:pt>
          <cx:pt idx="5223">35</cx:pt>
          <cx:pt idx="5224">25</cx:pt>
          <cx:pt idx="5225">35</cx:pt>
          <cx:pt idx="5226">15</cx:pt>
          <cx:pt idx="5227">21</cx:pt>
          <cx:pt idx="5228">29</cx:pt>
          <cx:pt idx="5229">19</cx:pt>
          <cx:pt idx="5230">14</cx:pt>
          <cx:pt idx="5231">18</cx:pt>
          <cx:pt idx="5232">19</cx:pt>
          <cx:pt idx="5233">26</cx:pt>
          <cx:pt idx="5234">24</cx:pt>
          <cx:pt idx="5235">25</cx:pt>
          <cx:pt idx="5236">21</cx:pt>
          <cx:pt idx="5237">18</cx:pt>
          <cx:pt idx="5238">16</cx:pt>
          <cx:pt idx="5239">19</cx:pt>
          <cx:pt idx="5240">21</cx:pt>
          <cx:pt idx="5241">18</cx:pt>
          <cx:pt idx="5242">23</cx:pt>
          <cx:pt idx="5243">35</cx:pt>
          <cx:pt idx="5244">25</cx:pt>
          <cx:pt idx="5245">25</cx:pt>
          <cx:pt idx="5246">8</cx:pt>
          <cx:pt idx="5247">27</cx:pt>
          <cx:pt idx="5248">22</cx:pt>
          <cx:pt idx="5249">12</cx:pt>
          <cx:pt idx="5250">27</cx:pt>
          <cx:pt idx="5251">18</cx:pt>
          <cx:pt idx="5252">22</cx:pt>
          <cx:pt idx="5253">17</cx:pt>
          <cx:pt idx="5254">24</cx:pt>
          <cx:pt idx="5255">12</cx:pt>
          <cx:pt idx="5256">24</cx:pt>
          <cx:pt idx="5257">15</cx:pt>
          <cx:pt idx="5258">18</cx:pt>
          <cx:pt idx="5259">21</cx:pt>
          <cx:pt idx="5260">12</cx:pt>
          <cx:pt idx="5261">17</cx:pt>
          <cx:pt idx="5262">18</cx:pt>
          <cx:pt idx="5263">25</cx:pt>
          <cx:pt idx="5264">25</cx:pt>
          <cx:pt idx="5265">14</cx:pt>
          <cx:pt idx="5266">6</cx:pt>
          <cx:pt idx="5267">26</cx:pt>
          <cx:pt idx="5268">19</cx:pt>
          <cx:pt idx="5269">26</cx:pt>
          <cx:pt idx="5270">16</cx:pt>
          <cx:pt idx="5271">17</cx:pt>
          <cx:pt idx="5272">18</cx:pt>
          <cx:pt idx="5273">21</cx:pt>
          <cx:pt idx="5274">25</cx:pt>
          <cx:pt idx="5275">26</cx:pt>
          <cx:pt idx="5276">18</cx:pt>
          <cx:pt idx="5277">26</cx:pt>
          <cx:pt idx="5278">15</cx:pt>
          <cx:pt idx="5279">6</cx:pt>
          <cx:pt idx="5280">18</cx:pt>
          <cx:pt idx="5281">19</cx:pt>
          <cx:pt idx="5282">17</cx:pt>
          <cx:pt idx="5283">9</cx:pt>
          <cx:pt idx="5284">19</cx:pt>
          <cx:pt idx="5285">24</cx:pt>
          <cx:pt idx="5286">28</cx:pt>
          <cx:pt idx="5287">16</cx:pt>
          <cx:pt idx="5288">22</cx:pt>
          <cx:pt idx="5289">24</cx:pt>
          <cx:pt idx="5290">15</cx:pt>
          <cx:pt idx="5291">13</cx:pt>
          <cx:pt idx="5292">25</cx:pt>
          <cx:pt idx="5293">17</cx:pt>
          <cx:pt idx="5294">23</cx:pt>
          <cx:pt idx="5295">25</cx:pt>
          <cx:pt idx="5296">25</cx:pt>
          <cx:pt idx="5297">18</cx:pt>
          <cx:pt idx="5298">33</cx:pt>
          <cx:pt idx="5299">8</cx:pt>
          <cx:pt idx="5300">8</cx:pt>
          <cx:pt idx="5301">27</cx:pt>
          <cx:pt idx="5302">19</cx:pt>
          <cx:pt idx="5303">17</cx:pt>
          <cx:pt idx="5304">14</cx:pt>
          <cx:pt idx="5305">18</cx:pt>
          <cx:pt idx="5306">14</cx:pt>
          <cx:pt idx="5307">26</cx:pt>
          <cx:pt idx="5308">25</cx:pt>
          <cx:pt idx="5309">23</cx:pt>
          <cx:pt idx="5310">26</cx:pt>
          <cx:pt idx="5311">12</cx:pt>
          <cx:pt idx="5312">14</cx:pt>
          <cx:pt idx="5313">22</cx:pt>
          <cx:pt idx="5314">27</cx:pt>
          <cx:pt idx="5315">21</cx:pt>
          <cx:pt idx="5316">21</cx:pt>
          <cx:pt idx="5317">23</cx:pt>
          <cx:pt idx="5318">23</cx:pt>
          <cx:pt idx="5319">16</cx:pt>
          <cx:pt idx="5320">12</cx:pt>
          <cx:pt idx="5321">21</cx:pt>
          <cx:pt idx="5322">23</cx:pt>
          <cx:pt idx="5323">26</cx:pt>
          <cx:pt idx="5324">35</cx:pt>
          <cx:pt idx="5325">12</cx:pt>
          <cx:pt idx="5326">7</cx:pt>
          <cx:pt idx="5327">26</cx:pt>
          <cx:pt idx="5328">17</cx:pt>
          <cx:pt idx="5329">24</cx:pt>
          <cx:pt idx="5330">18</cx:pt>
          <cx:pt idx="5331">18</cx:pt>
          <cx:pt idx="5332">27</cx:pt>
          <cx:pt idx="5333">18</cx:pt>
          <cx:pt idx="5334">18</cx:pt>
          <cx:pt idx="5335">14</cx:pt>
          <cx:pt idx="5336">25</cx:pt>
          <cx:pt idx="5337">23</cx:pt>
          <cx:pt idx="5338">16</cx:pt>
          <cx:pt idx="5339">17</cx:pt>
          <cx:pt idx="5340">19</cx:pt>
          <cx:pt idx="5341">62</cx:pt>
          <cx:pt idx="5342">21</cx:pt>
          <cx:pt idx="5343">14</cx:pt>
          <cx:pt idx="5344">11</cx:pt>
          <cx:pt idx="5345">19</cx:pt>
          <cx:pt idx="5346">14</cx:pt>
          <cx:pt idx="5347">18</cx:pt>
          <cx:pt idx="5348">26</cx:pt>
          <cx:pt idx="5349">25</cx:pt>
          <cx:pt idx="5350">22</cx:pt>
          <cx:pt idx="5351">13</cx:pt>
          <cx:pt idx="5352">16</cx:pt>
          <cx:pt idx="5353">23</cx:pt>
          <cx:pt idx="5354">35</cx:pt>
          <cx:pt idx="5355">18</cx:pt>
          <cx:pt idx="5356">25</cx:pt>
          <cx:pt idx="5357">9</cx:pt>
          <cx:pt idx="5358">25</cx:pt>
          <cx:pt idx="5359">18</cx:pt>
          <cx:pt idx="5360">32</cx:pt>
          <cx:pt idx="5361">15</cx:pt>
          <cx:pt idx="5362">29</cx:pt>
          <cx:pt idx="5363">15</cx:pt>
          <cx:pt idx="5364">21</cx:pt>
          <cx:pt idx="5365">25</cx:pt>
          <cx:pt idx="5366">12</cx:pt>
          <cx:pt idx="5367">12</cx:pt>
          <cx:pt idx="5368">16</cx:pt>
          <cx:pt idx="5369">14</cx:pt>
          <cx:pt idx="5370">25</cx:pt>
          <cx:pt idx="5371">21</cx:pt>
          <cx:pt idx="5372">53</cx:pt>
          <cx:pt idx="5373">15</cx:pt>
          <cx:pt idx="5374">8</cx:pt>
          <cx:pt idx="5375">23</cx:pt>
          <cx:pt idx="5376">25</cx:pt>
          <cx:pt idx="5377">21</cx:pt>
          <cx:pt idx="5378">22</cx:pt>
          <cx:pt idx="5379">23</cx:pt>
          <cx:pt idx="5380">24</cx:pt>
          <cx:pt idx="5381">22</cx:pt>
          <cx:pt idx="5382">16</cx:pt>
          <cx:pt idx="5383">27</cx:pt>
          <cx:pt idx="5384">9</cx:pt>
          <cx:pt idx="5385">17</cx:pt>
          <cx:pt idx="5386">12</cx:pt>
          <cx:pt idx="5387">16</cx:pt>
          <cx:pt idx="5388">15</cx:pt>
          <cx:pt idx="5389">17</cx:pt>
          <cx:pt idx="5390">15</cx:pt>
          <cx:pt idx="5391">29</cx:pt>
          <cx:pt idx="5392">32</cx:pt>
          <cx:pt idx="5393">27</cx:pt>
          <cx:pt idx="5394">16</cx:pt>
          <cx:pt idx="5395">42</cx:pt>
          <cx:pt idx="5396">14</cx:pt>
          <cx:pt idx="5397">55</cx:pt>
          <cx:pt idx="5398">26</cx:pt>
          <cx:pt idx="5399">23</cx:pt>
          <cx:pt idx="5400">11</cx:pt>
          <cx:pt idx="5401">21</cx:pt>
          <cx:pt idx="5402">24</cx:pt>
          <cx:pt idx="5403">22</cx:pt>
          <cx:pt idx="5404">44</cx:pt>
          <cx:pt idx="5405">14</cx:pt>
          <cx:pt idx="5406">17</cx:pt>
          <cx:pt idx="5407">14</cx:pt>
          <cx:pt idx="5408">16</cx:pt>
          <cx:pt idx="5409">17</cx:pt>
          <cx:pt idx="5410">16</cx:pt>
          <cx:pt idx="5411">19</cx:pt>
          <cx:pt idx="5412">29</cx:pt>
          <cx:pt idx="5413">16</cx:pt>
          <cx:pt idx="5414">13</cx:pt>
          <cx:pt idx="5415">32</cx:pt>
          <cx:pt idx="5416">46</cx:pt>
          <cx:pt idx="5417">25</cx:pt>
          <cx:pt idx="5418">15</cx:pt>
          <cx:pt idx="5419">24</cx:pt>
          <cx:pt idx="5420">16</cx:pt>
          <cx:pt idx="5421">22</cx:pt>
          <cx:pt idx="5422">25</cx:pt>
          <cx:pt idx="5423">29</cx:pt>
          <cx:pt idx="5424">25</cx:pt>
          <cx:pt idx="5425">27</cx:pt>
          <cx:pt idx="5426">24</cx:pt>
          <cx:pt idx="5427">17</cx:pt>
          <cx:pt idx="5428">24</cx:pt>
          <cx:pt idx="5429">28</cx:pt>
          <cx:pt idx="5430">15</cx:pt>
          <cx:pt idx="5431">11</cx:pt>
          <cx:pt idx="5432">21</cx:pt>
          <cx:pt idx="5433">18</cx:pt>
          <cx:pt idx="5434">23</cx:pt>
          <cx:pt idx="5435">25</cx:pt>
          <cx:pt idx="5436">15</cx:pt>
          <cx:pt idx="5437">27</cx:pt>
          <cx:pt idx="5438">23</cx:pt>
          <cx:pt idx="5439">12</cx:pt>
          <cx:pt idx="5440">18</cx:pt>
          <cx:pt idx="5441">18</cx:pt>
          <cx:pt idx="5442">15</cx:pt>
          <cx:pt idx="5443">18</cx:pt>
          <cx:pt idx="5444">22</cx:pt>
          <cx:pt idx="5445">17</cx:pt>
          <cx:pt idx="5446">24</cx:pt>
          <cx:pt idx="5447">26</cx:pt>
          <cx:pt idx="5448">19</cx:pt>
          <cx:pt idx="5449">21</cx:pt>
          <cx:pt idx="5450">35</cx:pt>
          <cx:pt idx="5451">24</cx:pt>
          <cx:pt idx="5452">17</cx:pt>
          <cx:pt idx="5453">23</cx:pt>
          <cx:pt idx="5454">24</cx:pt>
          <cx:pt idx="5455">25</cx:pt>
          <cx:pt idx="5456">13</cx:pt>
          <cx:pt idx="5457">25</cx:pt>
          <cx:pt idx="5458">11</cx:pt>
          <cx:pt idx="5459">29</cx:pt>
          <cx:pt idx="5460">11</cx:pt>
          <cx:pt idx="5461">14</cx:pt>
          <cx:pt idx="5462">24</cx:pt>
          <cx:pt idx="5463">35</cx:pt>
          <cx:pt idx="5464">26</cx:pt>
          <cx:pt idx="5465">18</cx:pt>
          <cx:pt idx="5466">16</cx:pt>
          <cx:pt idx="5467">13</cx:pt>
          <cx:pt idx="5468">25</cx:pt>
          <cx:pt idx="5469">15</cx:pt>
          <cx:pt idx="5470">18</cx:pt>
          <cx:pt idx="5471">16</cx:pt>
          <cx:pt idx="5472">19</cx:pt>
          <cx:pt idx="5473">31</cx:pt>
          <cx:pt idx="5474">15</cx:pt>
          <cx:pt idx="5475">12</cx:pt>
          <cx:pt idx="5476">28</cx:pt>
          <cx:pt idx="5477">19</cx:pt>
          <cx:pt idx="5478">18</cx:pt>
          <cx:pt idx="5479">24</cx:pt>
          <cx:pt idx="5480">26</cx:pt>
          <cx:pt idx="5481">14</cx:pt>
          <cx:pt idx="5482">18</cx:pt>
          <cx:pt idx="5483">24</cx:pt>
          <cx:pt idx="5484">25</cx:pt>
          <cx:pt idx="5485">18</cx:pt>
          <cx:pt idx="5486">13</cx:pt>
          <cx:pt idx="5487">13</cx:pt>
          <cx:pt idx="5488">21</cx:pt>
          <cx:pt idx="5489">9</cx:pt>
          <cx:pt idx="5490">17</cx:pt>
          <cx:pt idx="5491">15</cx:pt>
          <cx:pt idx="5492">26</cx:pt>
          <cx:pt idx="5493">18</cx:pt>
          <cx:pt idx="5494">25</cx:pt>
          <cx:pt idx="5495">17</cx:pt>
          <cx:pt idx="5496">22</cx:pt>
          <cx:pt idx="5497">19</cx:pt>
          <cx:pt idx="5498">29</cx:pt>
          <cx:pt idx="5499">26</cx:pt>
          <cx:pt idx="5500">12</cx:pt>
          <cx:pt idx="5501">21</cx:pt>
          <cx:pt idx="5502">14</cx:pt>
          <cx:pt idx="5503">17</cx:pt>
          <cx:pt idx="5504">17</cx:pt>
          <cx:pt idx="5505">22</cx:pt>
          <cx:pt idx="5506">25</cx:pt>
          <cx:pt idx="5507">32</cx:pt>
          <cx:pt idx="5508">35</cx:pt>
          <cx:pt idx="5509">19</cx:pt>
          <cx:pt idx="5510">23</cx:pt>
          <cx:pt idx="5511">3</cx:pt>
          <cx:pt idx="5512">22</cx:pt>
          <cx:pt idx="5513">19</cx:pt>
          <cx:pt idx="5514">14</cx:pt>
          <cx:pt idx="5515">16</cx:pt>
          <cx:pt idx="5516">29</cx:pt>
          <cx:pt idx="5517">18</cx:pt>
          <cx:pt idx="5518">23</cx:pt>
          <cx:pt idx="5519">31</cx:pt>
          <cx:pt idx="5520">25</cx:pt>
          <cx:pt idx="5521">25</cx:pt>
          <cx:pt idx="5522">17</cx:pt>
          <cx:pt idx="5523">25</cx:pt>
          <cx:pt idx="5524">15</cx:pt>
          <cx:pt idx="5525">23</cx:pt>
          <cx:pt idx="5526">23</cx:pt>
          <cx:pt idx="5527">11</cx:pt>
          <cx:pt idx="5528">23</cx:pt>
          <cx:pt idx="5529">8</cx:pt>
          <cx:pt idx="5530">19</cx:pt>
          <cx:pt idx="5531">29</cx:pt>
          <cx:pt idx="5532">19</cx:pt>
          <cx:pt idx="5533">13</cx:pt>
          <cx:pt idx="5534">29</cx:pt>
          <cx:pt idx="5535">15</cx:pt>
          <cx:pt idx="5536">15</cx:pt>
          <cx:pt idx="5537">24</cx:pt>
          <cx:pt idx="5538">22</cx:pt>
          <cx:pt idx="5539">5</cx:pt>
          <cx:pt idx="5540">21</cx:pt>
          <cx:pt idx="5541">26</cx:pt>
          <cx:pt idx="5542">15</cx:pt>
          <cx:pt idx="5543">7</cx:pt>
          <cx:pt idx="5544">14</cx:pt>
          <cx:pt idx="5545">16</cx:pt>
          <cx:pt idx="5546">24</cx:pt>
          <cx:pt idx="5547">23</cx:pt>
          <cx:pt idx="5548">22</cx:pt>
          <cx:pt idx="5549">19</cx:pt>
          <cx:pt idx="5550">17</cx:pt>
          <cx:pt idx="5551">25</cx:pt>
          <cx:pt idx="5552">31</cx:pt>
          <cx:pt idx="5553">27</cx:pt>
          <cx:pt idx="5554">8</cx:pt>
          <cx:pt idx="5555">25</cx:pt>
          <cx:pt idx="5556">28</cx:pt>
          <cx:pt idx="5557">9</cx:pt>
          <cx:pt idx="5558">23</cx:pt>
          <cx:pt idx="5559">15</cx:pt>
          <cx:pt idx="5560">14</cx:pt>
          <cx:pt idx="5561">27</cx:pt>
          <cx:pt idx="5562">22</cx:pt>
          <cx:pt idx="5563">18</cx:pt>
          <cx:pt idx="5564">17</cx:pt>
          <cx:pt idx="5565">25</cx:pt>
          <cx:pt idx="5566">21</cx:pt>
          <cx:pt idx="5567">33</cx:pt>
          <cx:pt idx="5568">17</cx:pt>
          <cx:pt idx="5569">25</cx:pt>
          <cx:pt idx="5570">19</cx:pt>
          <cx:pt idx="5571">24</cx:pt>
          <cx:pt idx="5572">22</cx:pt>
          <cx:pt idx="5573">15</cx:pt>
          <cx:pt idx="5574">21</cx:pt>
          <cx:pt idx="5575">19</cx:pt>
          <cx:pt idx="5576">18</cx:pt>
          <cx:pt idx="5577">15</cx:pt>
          <cx:pt idx="5578">8</cx:pt>
          <cx:pt idx="5579">16</cx:pt>
          <cx:pt idx="5580">18</cx:pt>
          <cx:pt idx="5581">24</cx:pt>
          <cx:pt idx="5582">34</cx:pt>
          <cx:pt idx="5583">25</cx:pt>
          <cx:pt idx="5584">29</cx:pt>
          <cx:pt idx="5585">16</cx:pt>
          <cx:pt idx="5586">25</cx:pt>
          <cx:pt idx="5587">19</cx:pt>
          <cx:pt idx="5588">19</cx:pt>
          <cx:pt idx="5589">21</cx:pt>
          <cx:pt idx="5590">24</cx:pt>
          <cx:pt idx="5591">18</cx:pt>
          <cx:pt idx="5592">23</cx:pt>
          <cx:pt idx="5593">32</cx:pt>
          <cx:pt idx="5594">29</cx:pt>
          <cx:pt idx="5595">22</cx:pt>
          <cx:pt idx="5596">25</cx:pt>
          <cx:pt idx="5597">21</cx:pt>
          <cx:pt idx="5598">25</cx:pt>
          <cx:pt idx="5599">23</cx:pt>
          <cx:pt idx="5600">34</cx:pt>
          <cx:pt idx="5601">23</cx:pt>
          <cx:pt idx="5602">18</cx:pt>
          <cx:pt idx="5603">23</cx:pt>
          <cx:pt idx="5604">19</cx:pt>
          <cx:pt idx="5605">8</cx:pt>
          <cx:pt idx="5606">28</cx:pt>
          <cx:pt idx="5607">23</cx:pt>
          <cx:pt idx="5608">16</cx:pt>
          <cx:pt idx="5609">17</cx:pt>
          <cx:pt idx="5610">13</cx:pt>
          <cx:pt idx="5611">15</cx:pt>
          <cx:pt idx="5612">31</cx:pt>
          <cx:pt idx="5613">11</cx:pt>
          <cx:pt idx="5614">29</cx:pt>
          <cx:pt idx="5615">35</cx:pt>
          <cx:pt idx="5616">24</cx:pt>
          <cx:pt idx="5617">27</cx:pt>
          <cx:pt idx="5618">12</cx:pt>
          <cx:pt idx="5619">35</cx:pt>
          <cx:pt idx="5620">19</cx:pt>
          <cx:pt idx="5621">19</cx:pt>
          <cx:pt idx="5622">28</cx:pt>
          <cx:pt idx="5623">18</cx:pt>
          <cx:pt idx="5624">16</cx:pt>
          <cx:pt idx="5625">25</cx:pt>
          <cx:pt idx="5626">19</cx:pt>
          <cx:pt idx="5627">19</cx:pt>
          <cx:pt idx="5628">14</cx:pt>
          <cx:pt idx="5629">17</cx:pt>
          <cx:pt idx="5630">17</cx:pt>
          <cx:pt idx="5631">16</cx:pt>
          <cx:pt idx="5632">12</cx:pt>
          <cx:pt idx="5633">19</cx:pt>
          <cx:pt idx="5634">19</cx:pt>
          <cx:pt idx="5635">12</cx:pt>
          <cx:pt idx="5636">28</cx:pt>
          <cx:pt idx="5637">23</cx:pt>
          <cx:pt idx="5638">8</cx:pt>
          <cx:pt idx="5639">27</cx:pt>
          <cx:pt idx="5640">15</cx:pt>
          <cx:pt idx="5641">25</cx:pt>
          <cx:pt idx="5642">7</cx:pt>
          <cx:pt idx="5643">25</cx:pt>
          <cx:pt idx="5644">25</cx:pt>
          <cx:pt idx="5645">24</cx:pt>
          <cx:pt idx="5646">18</cx:pt>
          <cx:pt idx="5647">23</cx:pt>
          <cx:pt idx="5648">24</cx:pt>
          <cx:pt idx="5649">12</cx:pt>
          <cx:pt idx="5650">22</cx:pt>
          <cx:pt idx="5651">27</cx:pt>
          <cx:pt idx="5652">29</cx:pt>
          <cx:pt idx="5653">2</cx:pt>
          <cx:pt idx="5654">29</cx:pt>
          <cx:pt idx="5655">13</cx:pt>
          <cx:pt idx="5656">25</cx:pt>
          <cx:pt idx="5657">39</cx:pt>
          <cx:pt idx="5658">19</cx:pt>
          <cx:pt idx="5659">12</cx:pt>
          <cx:pt idx="5660">22</cx:pt>
          <cx:pt idx="5661">9</cx:pt>
          <cx:pt idx="5662">15</cx:pt>
          <cx:pt idx="5663">17</cx:pt>
          <cx:pt idx="5664">23</cx:pt>
          <cx:pt idx="5665">16</cx:pt>
          <cx:pt idx="5666">25</cx:pt>
          <cx:pt idx="5667">23</cx:pt>
          <cx:pt idx="5668">8</cx:pt>
          <cx:pt idx="5669">16</cx:pt>
          <cx:pt idx="5670">18</cx:pt>
          <cx:pt idx="5671">34</cx:pt>
          <cx:pt idx="5672">12</cx:pt>
          <cx:pt idx="5673">18</cx:pt>
          <cx:pt idx="5674">25</cx:pt>
          <cx:pt idx="5675">17</cx:pt>
          <cx:pt idx="5676">18</cx:pt>
          <cx:pt idx="5677">19</cx:pt>
          <cx:pt idx="5678">24</cx:pt>
          <cx:pt idx="5679">19</cx:pt>
          <cx:pt idx="5680">17</cx:pt>
          <cx:pt idx="5681">32</cx:pt>
          <cx:pt idx="5682">24</cx:pt>
          <cx:pt idx="5683">15</cx:pt>
          <cx:pt idx="5684">35</cx:pt>
          <cx:pt idx="5685">13</cx:pt>
          <cx:pt idx="5686">18</cx:pt>
          <cx:pt idx="5687">23</cx:pt>
          <cx:pt idx="5688">25</cx:pt>
          <cx:pt idx="5689">25</cx:pt>
          <cx:pt idx="5690">21</cx:pt>
          <cx:pt idx="5691">22</cx:pt>
          <cx:pt idx="5692">21</cx:pt>
          <cx:pt idx="5693">16</cx:pt>
          <cx:pt idx="5694">22</cx:pt>
          <cx:pt idx="5695">9</cx:pt>
          <cx:pt idx="5696">28</cx:pt>
          <cx:pt idx="5697">15</cx:pt>
          <cx:pt idx="5698">19</cx:pt>
          <cx:pt idx="5699">32</cx:pt>
          <cx:pt idx="5700">22</cx:pt>
          <cx:pt idx="5701">18</cx:pt>
          <cx:pt idx="5702">25</cx:pt>
          <cx:pt idx="5703">33</cx:pt>
          <cx:pt idx="5704">19</cx:pt>
          <cx:pt idx="5705">6</cx:pt>
          <cx:pt idx="5706">9</cx:pt>
          <cx:pt idx="5707">21</cx:pt>
          <cx:pt idx="5708">15</cx:pt>
          <cx:pt idx="5709">21</cx:pt>
          <cx:pt idx="5710">29</cx:pt>
          <cx:pt idx="5711">19</cx:pt>
          <cx:pt idx="5712">18</cx:pt>
          <cx:pt idx="5713">18</cx:pt>
          <cx:pt idx="5714">16</cx:pt>
          <cx:pt idx="5715">55</cx:pt>
          <cx:pt idx="5716">14</cx:pt>
          <cx:pt idx="5717">23</cx:pt>
          <cx:pt idx="5718">46</cx:pt>
          <cx:pt idx="5719">19</cx:pt>
          <cx:pt idx="5720">26</cx:pt>
          <cx:pt idx="5721">28</cx:pt>
          <cx:pt idx="5722">22</cx:pt>
          <cx:pt idx="5723">21</cx:pt>
          <cx:pt idx="5724">22</cx:pt>
          <cx:pt idx="5725">14</cx:pt>
          <cx:pt idx="5726">25</cx:pt>
          <cx:pt idx="5727">28</cx:pt>
          <cx:pt idx="5728">40</cx:pt>
          <cx:pt idx="5729">25</cx:pt>
          <cx:pt idx="5730">22</cx:pt>
          <cx:pt idx="5731">26</cx:pt>
          <cx:pt idx="5732">35</cx:pt>
          <cx:pt idx="5733">13</cx:pt>
          <cx:pt idx="5734">14</cx:pt>
          <cx:pt idx="5735">24</cx:pt>
          <cx:pt idx="5736">14</cx:pt>
          <cx:pt idx="5737">26</cx:pt>
          <cx:pt idx="5738">35</cx:pt>
          <cx:pt idx="5739">18</cx:pt>
          <cx:pt idx="5740">15</cx:pt>
          <cx:pt idx="5741">25</cx:pt>
          <cx:pt idx="5742">25</cx:pt>
          <cx:pt idx="5743">21</cx:pt>
          <cx:pt idx="5744">15</cx:pt>
          <cx:pt idx="5745">21</cx:pt>
          <cx:pt idx="5746">16</cx:pt>
          <cx:pt idx="5747">14</cx:pt>
          <cx:pt idx="5748">16</cx:pt>
          <cx:pt idx="5749">16</cx:pt>
          <cx:pt idx="5750">9</cx:pt>
          <cx:pt idx="5751">19</cx:pt>
          <cx:pt idx="5752">15</cx:pt>
          <cx:pt idx="5753">19</cx:pt>
          <cx:pt idx="5754">17</cx:pt>
          <cx:pt idx="5755">19</cx:pt>
          <cx:pt idx="5756">22</cx:pt>
          <cx:pt idx="5757">15</cx:pt>
          <cx:pt idx="5758">28</cx:pt>
          <cx:pt idx="5759">18</cx:pt>
          <cx:pt idx="5760">18</cx:pt>
          <cx:pt idx="5761">32</cx:pt>
          <cx:pt idx="5762">28</cx:pt>
          <cx:pt idx="5763">27</cx:pt>
          <cx:pt idx="5764">18</cx:pt>
          <cx:pt idx="5765">11</cx:pt>
          <cx:pt idx="5766">22</cx:pt>
          <cx:pt idx="5767">22</cx:pt>
          <cx:pt idx="5768">16</cx:pt>
          <cx:pt idx="5769">18</cx:pt>
          <cx:pt idx="5770">25</cx:pt>
          <cx:pt idx="5771">22</cx:pt>
          <cx:pt idx="5772">15</cx:pt>
          <cx:pt idx="5773">18</cx:pt>
          <cx:pt idx="5774">25</cx:pt>
          <cx:pt idx="5775">13</cx:pt>
          <cx:pt idx="5776">9</cx:pt>
          <cx:pt idx="5777">11</cx:pt>
          <cx:pt idx="5778">21</cx:pt>
          <cx:pt idx="5779">19</cx:pt>
          <cx:pt idx="5780">25</cx:pt>
          <cx:pt idx="5781">25</cx:pt>
          <cx:pt idx="5782">23</cx:pt>
          <cx:pt idx="5783">28</cx:pt>
          <cx:pt idx="5784">25</cx:pt>
          <cx:pt idx="5785">22</cx:pt>
          <cx:pt idx="5786">17</cx:pt>
          <cx:pt idx="5787">19</cx:pt>
          <cx:pt idx="5788">17</cx:pt>
          <cx:pt idx="5789">23</cx:pt>
          <cx:pt idx="5790">23</cx:pt>
          <cx:pt idx="5791">17</cx:pt>
          <cx:pt idx="5792">15</cx:pt>
          <cx:pt idx="5793">15</cx:pt>
          <cx:pt idx="5794">12</cx:pt>
          <cx:pt idx="5795">18</cx:pt>
          <cx:pt idx="5796">25</cx:pt>
          <cx:pt idx="5797">21</cx:pt>
          <cx:pt idx="5798">26</cx:pt>
          <cx:pt idx="5799">23</cx:pt>
          <cx:pt idx="5800">14</cx:pt>
          <cx:pt idx="5801">14</cx:pt>
          <cx:pt idx="5802">25</cx:pt>
          <cx:pt idx="5803">21</cx:pt>
          <cx:pt idx="5804">25</cx:pt>
          <cx:pt idx="5805">25</cx:pt>
          <cx:pt idx="5806">25</cx:pt>
          <cx:pt idx="5807">22</cx:pt>
          <cx:pt idx="5808">29</cx:pt>
          <cx:pt idx="5809">16</cx:pt>
          <cx:pt idx="5810">25</cx:pt>
          <cx:pt idx="5811">25</cx:pt>
          <cx:pt idx="5812">19</cx:pt>
          <cx:pt idx="5813">22</cx:pt>
          <cx:pt idx="5814">43</cx:pt>
          <cx:pt idx="5815">33</cx:pt>
          <cx:pt idx="5816">25</cx:pt>
          <cx:pt idx="5817">25</cx:pt>
          <cx:pt idx="5818">28</cx:pt>
          <cx:pt idx="5819">11</cx:pt>
          <cx:pt idx="5820">26</cx:pt>
          <cx:pt idx="5821">22</cx:pt>
          <cx:pt idx="5822">22</cx:pt>
          <cx:pt idx="5823">26</cx:pt>
          <cx:pt idx="5824">21</cx:pt>
          <cx:pt idx="5825">11</cx:pt>
          <cx:pt idx="5826">16</cx:pt>
          <cx:pt idx="5827">11</cx:pt>
          <cx:pt idx="5828">19</cx:pt>
          <cx:pt idx="5829">13</cx:pt>
          <cx:pt idx="5830">23</cx:pt>
          <cx:pt idx="5831">11</cx:pt>
          <cx:pt idx="5832">26</cx:pt>
          <cx:pt idx="5833">22</cx:pt>
          <cx:pt idx="5834">19</cx:pt>
          <cx:pt idx="5835">19</cx:pt>
          <cx:pt idx="5836">24</cx:pt>
          <cx:pt idx="5837">15</cx:pt>
          <cx:pt idx="5838">21</cx:pt>
          <cx:pt idx="5839">19</cx:pt>
          <cx:pt idx="5840">16</cx:pt>
          <cx:pt idx="5841">26</cx:pt>
          <cx:pt idx="5842">24</cx:pt>
          <cx:pt idx="5843">16</cx:pt>
          <cx:pt idx="5844">12</cx:pt>
          <cx:pt idx="5845">14</cx:pt>
          <cx:pt idx="5846">23</cx:pt>
          <cx:pt idx="5847">15</cx:pt>
          <cx:pt idx="5848">23</cx:pt>
          <cx:pt idx="5849">27</cx:pt>
          <cx:pt idx="5850">23</cx:pt>
          <cx:pt idx="5851">17</cx:pt>
          <cx:pt idx="5852">27</cx:pt>
          <cx:pt idx="5853">19</cx:pt>
          <cx:pt idx="5854">27</cx:pt>
          <cx:pt idx="5855">24</cx:pt>
          <cx:pt idx="5856">16</cx:pt>
          <cx:pt idx="5857">35</cx:pt>
          <cx:pt idx="5858">17</cx:pt>
          <cx:pt idx="5859">19</cx:pt>
          <cx:pt idx="5860">25</cx:pt>
          <cx:pt idx="5861">23</cx:pt>
          <cx:pt idx="5862">22</cx:pt>
          <cx:pt idx="5863">16</cx:pt>
          <cx:pt idx="5864">9</cx:pt>
          <cx:pt idx="5865">15</cx:pt>
          <cx:pt idx="5866">16</cx:pt>
          <cx:pt idx="5867">29</cx:pt>
          <cx:pt idx="5868">14</cx:pt>
          <cx:pt idx="5869">23</cx:pt>
          <cx:pt idx="5870">16</cx:pt>
          <cx:pt idx="5871">14</cx:pt>
          <cx:pt idx="5872">12</cx:pt>
          <cx:pt idx="5873">24</cx:pt>
          <cx:pt idx="5874">25</cx:pt>
          <cx:pt idx="5875">22</cx:pt>
          <cx:pt idx="5876">15</cx:pt>
          <cx:pt idx="5877">19</cx:pt>
          <cx:pt idx="5878">15</cx:pt>
          <cx:pt idx="5879">19</cx:pt>
          <cx:pt idx="5880">24</cx:pt>
          <cx:pt idx="5881">39</cx:pt>
          <cx:pt idx="5882">34</cx:pt>
          <cx:pt idx="5883">15</cx:pt>
          <cx:pt idx="5884">18</cx:pt>
          <cx:pt idx="5885">21</cx:pt>
          <cx:pt idx="5886">21</cx:pt>
          <cx:pt idx="5887">18</cx:pt>
          <cx:pt idx="5888">4</cx:pt>
          <cx:pt idx="5889">11</cx:pt>
          <cx:pt idx="5890">16</cx:pt>
          <cx:pt idx="5891">9</cx:pt>
          <cx:pt idx="5892">27</cx:pt>
          <cx:pt idx="5893">25</cx:pt>
          <cx:pt idx="5894">19</cx:pt>
          <cx:pt idx="5895">11</cx:pt>
          <cx:pt idx="5896">17</cx:pt>
          <cx:pt idx="5897">31</cx:pt>
          <cx:pt idx="5898">19</cx:pt>
          <cx:pt idx="5899">16</cx:pt>
          <cx:pt idx="5900">35</cx:pt>
          <cx:pt idx="5901">22</cx:pt>
          <cx:pt idx="5902">14</cx:pt>
          <cx:pt idx="5903">35</cx:pt>
          <cx:pt idx="5904">31</cx:pt>
          <cx:pt idx="5905">17</cx:pt>
          <cx:pt idx="5906">18</cx:pt>
          <cx:pt idx="5907">11</cx:pt>
          <cx:pt idx="5908">21</cx:pt>
          <cx:pt idx="5909">26</cx:pt>
          <cx:pt idx="5910">23</cx:pt>
          <cx:pt idx="5911">19</cx:pt>
          <cx:pt idx="5912">19</cx:pt>
          <cx:pt idx="5913">38</cx:pt>
          <cx:pt idx="5914">26</cx:pt>
          <cx:pt idx="5915">15</cx:pt>
          <cx:pt idx="5916">9</cx:pt>
          <cx:pt idx="5917">18</cx:pt>
          <cx:pt idx="5918">25</cx:pt>
          <cx:pt idx="5919">21</cx:pt>
          <cx:pt idx="5920">25</cx:pt>
          <cx:pt idx="5921">25</cx:pt>
          <cx:pt idx="5922">23</cx:pt>
          <cx:pt idx="5923">26</cx:pt>
          <cx:pt idx="5924">15</cx:pt>
          <cx:pt idx="5925">22</cx:pt>
          <cx:pt idx="5926">25</cx:pt>
          <cx:pt idx="5927">23</cx:pt>
          <cx:pt idx="5928">12</cx:pt>
          <cx:pt idx="5929">24</cx:pt>
          <cx:pt idx="5930">16</cx:pt>
          <cx:pt idx="5931">25</cx:pt>
          <cx:pt idx="5932">23</cx:pt>
          <cx:pt idx="5933">26</cx:pt>
          <cx:pt idx="5934">17</cx:pt>
          <cx:pt idx="5935">25</cx:pt>
          <cx:pt idx="5936">13</cx:pt>
          <cx:pt idx="5937">12</cx:pt>
          <cx:pt idx="5938">19</cx:pt>
          <cx:pt idx="5939">25</cx:pt>
          <cx:pt idx="5940">23</cx:pt>
          <cx:pt idx="5941">25</cx:pt>
          <cx:pt idx="5942">23</cx:pt>
          <cx:pt idx="5943">22</cx:pt>
          <cx:pt idx="5944">14</cx:pt>
          <cx:pt idx="5945">21</cx:pt>
          <cx:pt idx="5946">22</cx:pt>
          <cx:pt idx="5947">15</cx:pt>
          <cx:pt idx="5948">19</cx:pt>
          <cx:pt idx="5949">16</cx:pt>
          <cx:pt idx="5950">12</cx:pt>
          <cx:pt idx="5951">5</cx:pt>
          <cx:pt idx="5952">13</cx:pt>
          <cx:pt idx="5953">11</cx:pt>
          <cx:pt idx="5954">29</cx:pt>
          <cx:pt idx="5955">14</cx:pt>
          <cx:pt idx="5956">21</cx:pt>
          <cx:pt idx="5957">25</cx:pt>
          <cx:pt idx="5958">16</cx:pt>
          <cx:pt idx="5959">19</cx:pt>
          <cx:pt idx="5960">39</cx:pt>
          <cx:pt idx="5961">23</cx:pt>
          <cx:pt idx="5962">21</cx:pt>
          <cx:pt idx="5963">22</cx:pt>
          <cx:pt idx="5964">24</cx:pt>
          <cx:pt idx="5965">25</cx:pt>
          <cx:pt idx="5966">24</cx:pt>
          <cx:pt idx="5967">9</cx:pt>
          <cx:pt idx="5968">15</cx:pt>
          <cx:pt idx="5969">17</cx:pt>
          <cx:pt idx="5970">24</cx:pt>
          <cx:pt idx="5971">16</cx:pt>
          <cx:pt idx="5972">26</cx:pt>
          <cx:pt idx="5973">22</cx:pt>
          <cx:pt idx="5974">21</cx:pt>
          <cx:pt idx="5975">16</cx:pt>
          <cx:pt idx="5976">18</cx:pt>
          <cx:pt idx="5977">25</cx:pt>
          <cx:pt idx="5978">19</cx:pt>
          <cx:pt idx="5979">15</cx:pt>
          <cx:pt idx="5980">24</cx:pt>
          <cx:pt idx="5981">25</cx:pt>
          <cx:pt idx="5982">25</cx:pt>
          <cx:pt idx="5983">18</cx:pt>
          <cx:pt idx="5984">21</cx:pt>
          <cx:pt idx="5985">25</cx:pt>
          <cx:pt idx="5986">12</cx:pt>
          <cx:pt idx="5987">11</cx:pt>
          <cx:pt idx="5988">16</cx:pt>
          <cx:pt idx="5989">35</cx:pt>
          <cx:pt idx="5990">22</cx:pt>
          <cx:pt idx="5991">15</cx:pt>
          <cx:pt idx="5992">15</cx:pt>
          <cx:pt idx="5993">14</cx:pt>
          <cx:pt idx="5994">25</cx:pt>
          <cx:pt idx="5995">25</cx:pt>
          <cx:pt idx="5996">24</cx:pt>
          <cx:pt idx="5997">17</cx:pt>
          <cx:pt idx="5998">15</cx:pt>
          <cx:pt idx="5999">23</cx:pt>
          <cx:pt idx="6000">24</cx:pt>
          <cx:pt idx="6001">22</cx:pt>
          <cx:pt idx="6002">16</cx:pt>
          <cx:pt idx="6003">5</cx:pt>
          <cx:pt idx="6004">21</cx:pt>
          <cx:pt idx="6005">25</cx:pt>
          <cx:pt idx="6006">19</cx:pt>
          <cx:pt idx="6007">29</cx:pt>
          <cx:pt idx="6008">25</cx:pt>
          <cx:pt idx="6009">25</cx:pt>
          <cx:pt idx="6010">22</cx:pt>
          <cx:pt idx="6011">19</cx:pt>
          <cx:pt idx="6012">19</cx:pt>
          <cx:pt idx="6013">26</cx:pt>
          <cx:pt idx="6014">21</cx:pt>
          <cx:pt idx="6015">14</cx:pt>
          <cx:pt idx="6016">27</cx:pt>
          <cx:pt idx="6017">25</cx:pt>
          <cx:pt idx="6018">13</cx:pt>
          <cx:pt idx="6019">35</cx:pt>
          <cx:pt idx="6020">47</cx:pt>
          <cx:pt idx="6021">14</cx:pt>
          <cx:pt idx="6022">25</cx:pt>
          <cx:pt idx="6023">13</cx:pt>
          <cx:pt idx="6024">21</cx:pt>
          <cx:pt idx="6025">55</cx:pt>
          <cx:pt idx="6026">14</cx:pt>
          <cx:pt idx="6027">24</cx:pt>
          <cx:pt idx="6028">21</cx:pt>
          <cx:pt idx="6029">29</cx:pt>
          <cx:pt idx="6030">16</cx:pt>
          <cx:pt idx="6031">16</cx:pt>
          <cx:pt idx="6032">19</cx:pt>
          <cx:pt idx="6033">23</cx:pt>
          <cx:pt idx="6034">25</cx:pt>
          <cx:pt idx="6035">9</cx:pt>
          <cx:pt idx="6036">38</cx:pt>
          <cx:pt idx="6037">23</cx:pt>
          <cx:pt idx="6038">28</cx:pt>
          <cx:pt idx="6039">11</cx:pt>
          <cx:pt idx="6040">7</cx:pt>
          <cx:pt idx="6041">22</cx:pt>
          <cx:pt idx="6042">23</cx:pt>
          <cx:pt idx="6043">15</cx:pt>
          <cx:pt idx="6044">31</cx:pt>
          <cx:pt idx="6045">25</cx:pt>
          <cx:pt idx="6046">31</cx:pt>
          <cx:pt idx="6047">8</cx:pt>
          <cx:pt idx="6048">4</cx:pt>
          <cx:pt idx="6049">9</cx:pt>
          <cx:pt idx="6050">22</cx:pt>
          <cx:pt idx="6051">31</cx:pt>
          <cx:pt idx="6052">19</cx:pt>
          <cx:pt idx="6053">17</cx:pt>
          <cx:pt idx="6054">7</cx:pt>
          <cx:pt idx="6055">7</cx:pt>
          <cx:pt idx="6056">19</cx:pt>
          <cx:pt idx="6057">26</cx:pt>
          <cx:pt idx="6058">22</cx:pt>
          <cx:pt idx="6059">23</cx:pt>
          <cx:pt idx="6060">2</cx:pt>
          <cx:pt idx="6061">22</cx:pt>
          <cx:pt idx="6062">25</cx:pt>
          <cx:pt idx="6063">22</cx:pt>
          <cx:pt idx="6064">25</cx:pt>
          <cx:pt idx="6065">17</cx:pt>
          <cx:pt idx="6066">21</cx:pt>
          <cx:pt idx="6067">23</cx:pt>
          <cx:pt idx="6068">27</cx:pt>
          <cx:pt idx="6069">24</cx:pt>
          <cx:pt idx="6070">25</cx:pt>
          <cx:pt idx="6071">21</cx:pt>
          <cx:pt idx="6072">14</cx:pt>
          <cx:pt idx="6073">19</cx:pt>
          <cx:pt idx="6074">25</cx:pt>
          <cx:pt idx="6075">8</cx:pt>
          <cx:pt idx="6076">24</cx:pt>
          <cx:pt idx="6077">25</cx:pt>
          <cx:pt idx="6078">15</cx:pt>
          <cx:pt idx="6079">13</cx:pt>
          <cx:pt idx="6080">19</cx:pt>
          <cx:pt idx="6081">17</cx:pt>
          <cx:pt idx="6082">24</cx:pt>
          <cx:pt idx="6083">11</cx:pt>
          <cx:pt idx="6084">17</cx:pt>
          <cx:pt idx="6085">14</cx:pt>
          <cx:pt idx="6086">23</cx:pt>
          <cx:pt idx="6087">15</cx:pt>
          <cx:pt idx="6088">22</cx:pt>
          <cx:pt idx="6089">26</cx:pt>
          <cx:pt idx="6090">15</cx:pt>
          <cx:pt idx="6091">25</cx:pt>
          <cx:pt idx="6092">6</cx:pt>
          <cx:pt idx="6093">26</cx:pt>
          <cx:pt idx="6094">18</cx:pt>
          <cx:pt idx="6095">25</cx:pt>
          <cx:pt idx="6096">19</cx:pt>
          <cx:pt idx="6097">19</cx:pt>
          <cx:pt idx="6098">14</cx:pt>
          <cx:pt idx="6099">18</cx:pt>
          <cx:pt idx="6100">22</cx:pt>
          <cx:pt idx="6101">27</cx:pt>
          <cx:pt idx="6102">7</cx:pt>
          <cx:pt idx="6103">13</cx:pt>
          <cx:pt idx="6104">12</cx:pt>
          <cx:pt idx="6105">15</cx:pt>
          <cx:pt idx="6106">21</cx:pt>
          <cx:pt idx="6107">25</cx:pt>
          <cx:pt idx="6108">22</cx:pt>
          <cx:pt idx="6109">14</cx:pt>
          <cx:pt idx="6110">16</cx:pt>
          <cx:pt idx="6111">15</cx:pt>
          <cx:pt idx="6112">19</cx:pt>
          <cx:pt idx="6113">24</cx:pt>
          <cx:pt idx="6114">19</cx:pt>
          <cx:pt idx="6115">25</cx:pt>
          <cx:pt idx="6116">15</cx:pt>
          <cx:pt idx="6117">25</cx:pt>
          <cx:pt idx="6118">26</cx:pt>
          <cx:pt idx="6119">13</cx:pt>
          <cx:pt idx="6120">21</cx:pt>
          <cx:pt idx="6121">25</cx:pt>
          <cx:pt idx="6122">25</cx:pt>
          <cx:pt idx="6123">23</cx:pt>
          <cx:pt idx="6124">17</cx:pt>
          <cx:pt idx="6125">22</cx:pt>
          <cx:pt idx="6126">28</cx:pt>
          <cx:pt idx="6127">19</cx:pt>
          <cx:pt idx="6128">31</cx:pt>
          <cx:pt idx="6129">17</cx:pt>
          <cx:pt idx="6130">27</cx:pt>
          <cx:pt idx="6131">19</cx:pt>
          <cx:pt idx="6132">24</cx:pt>
          <cx:pt idx="6133">26</cx:pt>
          <cx:pt idx="6134">22</cx:pt>
          <cx:pt idx="6135">17</cx:pt>
          <cx:pt idx="6136">17</cx:pt>
          <cx:pt idx="6137">27</cx:pt>
          <cx:pt idx="6138">17</cx:pt>
          <cx:pt idx="6139">32</cx:pt>
          <cx:pt idx="6140">16</cx:pt>
          <cx:pt idx="6141">7</cx:pt>
          <cx:pt idx="6142">25</cx:pt>
          <cx:pt idx="6143">22</cx:pt>
          <cx:pt idx="6144">17</cx:pt>
          <cx:pt idx="6145">23</cx:pt>
          <cx:pt idx="6146">18</cx:pt>
          <cx:pt idx="6147">24</cx:pt>
          <cx:pt idx="6148">16</cx:pt>
          <cx:pt idx="6149">35</cx:pt>
          <cx:pt idx="6150">21</cx:pt>
          <cx:pt idx="6151">26</cx:pt>
          <cx:pt idx="6152">15</cx:pt>
          <cx:pt idx="6153">29</cx:pt>
          <cx:pt idx="6154">18</cx:pt>
          <cx:pt idx="6155">19</cx:pt>
          <cx:pt idx="6156">25</cx:pt>
          <cx:pt idx="6157">35</cx:pt>
          <cx:pt idx="6158">22</cx:pt>
          <cx:pt idx="6159">19</cx:pt>
          <cx:pt idx="6160">23</cx:pt>
          <cx:pt idx="6161">18</cx:pt>
          <cx:pt idx="6162">31</cx:pt>
          <cx:pt idx="6163">25</cx:pt>
          <cx:pt idx="6164">16</cx:pt>
          <cx:pt idx="6165">28</cx:pt>
          <cx:pt idx="6166">28</cx:pt>
          <cx:pt idx="6167">28</cx:pt>
          <cx:pt idx="6168">24</cx:pt>
          <cx:pt idx="6169">23</cx:pt>
          <cx:pt idx="6170">22</cx:pt>
          <cx:pt idx="6171">12</cx:pt>
          <cx:pt idx="6172">35</cx:pt>
          <cx:pt idx="6173">13</cx:pt>
          <cx:pt idx="6174">25</cx:pt>
          <cx:pt idx="6175">17</cx:pt>
          <cx:pt idx="6176">25</cx:pt>
          <cx:pt idx="6177">15</cx:pt>
          <cx:pt idx="6178">17</cx:pt>
          <cx:pt idx="6179">9</cx:pt>
          <cx:pt idx="6180">22</cx:pt>
          <cx:pt idx="6181">15</cx:pt>
          <cx:pt idx="6182">24</cx:pt>
          <cx:pt idx="6183">21</cx:pt>
          <cx:pt idx="6184">19</cx:pt>
          <cx:pt idx="6185">31</cx:pt>
          <cx:pt idx="6186">15</cx:pt>
          <cx:pt idx="6187">27</cx:pt>
          <cx:pt idx="6188">23</cx:pt>
          <cx:pt idx="6189">13</cx:pt>
          <cx:pt idx="6190">15</cx:pt>
          <cx:pt idx="6191">23</cx:pt>
          <cx:pt idx="6192">45</cx:pt>
          <cx:pt idx="6193">18</cx:pt>
          <cx:pt idx="6194">21</cx:pt>
          <cx:pt idx="6195">35</cx:pt>
          <cx:pt idx="6196">14</cx:pt>
          <cx:pt idx="6197">16</cx:pt>
          <cx:pt idx="6198">23</cx:pt>
          <cx:pt idx="6199">17</cx:pt>
          <cx:pt idx="6200">3</cx:pt>
          <cx:pt idx="6201">16</cx:pt>
          <cx:pt idx="6202">26</cx:pt>
          <cx:pt idx="6203">19</cx:pt>
          <cx:pt idx="6204">21</cx:pt>
          <cx:pt idx="6205">21</cx:pt>
          <cx:pt idx="6206">23</cx:pt>
          <cx:pt idx="6207">19</cx:pt>
          <cx:pt idx="6208">23</cx:pt>
          <cx:pt idx="6209">28</cx:pt>
          <cx:pt idx="6210">27</cx:pt>
          <cx:pt idx="6211">27</cx:pt>
          <cx:pt idx="6212">21</cx:pt>
          <cx:pt idx="6213">34</cx:pt>
          <cx:pt idx="6214">25</cx:pt>
          <cx:pt idx="6215">13</cx:pt>
          <cx:pt idx="6216">25</cx:pt>
          <cx:pt idx="6217">27</cx:pt>
          <cx:pt idx="6218">35</cx:pt>
          <cx:pt idx="6219">16</cx:pt>
          <cx:pt idx="6220">19</cx:pt>
          <cx:pt idx="6221">39</cx:pt>
          <cx:pt idx="6222">25</cx:pt>
          <cx:pt idx="6223">25</cx:pt>
          <cx:pt idx="6224">25</cx:pt>
          <cx:pt idx="6225">25</cx:pt>
          <cx:pt idx="6226">24</cx:pt>
          <cx:pt idx="6227">11</cx:pt>
          <cx:pt idx="6228">18</cx:pt>
          <cx:pt idx="6229">17</cx:pt>
          <cx:pt idx="6230">23</cx:pt>
          <cx:pt idx="6231">17</cx:pt>
          <cx:pt idx="6232">15</cx:pt>
          <cx:pt idx="6233">19</cx:pt>
          <cx:pt idx="6234">19</cx:pt>
          <cx:pt idx="6235">15</cx:pt>
          <cx:pt idx="6236">25</cx:pt>
          <cx:pt idx="6237">39</cx:pt>
          <cx:pt idx="6238">25</cx:pt>
          <cx:pt idx="6239">17</cx:pt>
          <cx:pt idx="6240">13</cx:pt>
          <cx:pt idx="6241">25</cx:pt>
          <cx:pt idx="6242">11</cx:pt>
          <cx:pt idx="6243">54</cx:pt>
          <cx:pt idx="6244">19</cx:pt>
          <cx:pt idx="6245">22</cx:pt>
          <cx:pt idx="6246">14</cx:pt>
          <cx:pt idx="6247">23</cx:pt>
          <cx:pt idx="6248">36</cx:pt>
          <cx:pt idx="6249">12</cx:pt>
          <cx:pt idx="6250">24</cx:pt>
          <cx:pt idx="6251">24</cx:pt>
          <cx:pt idx="6252">14</cx:pt>
          <cx:pt idx="6253">21</cx:pt>
          <cx:pt idx="6254">50</cx:pt>
          <cx:pt idx="6255">25</cx:pt>
          <cx:pt idx="6256">8</cx:pt>
          <cx:pt idx="6257">25</cx:pt>
          <cx:pt idx="6258">31</cx:pt>
          <cx:pt idx="6259">23</cx:pt>
          <cx:pt idx="6260">23</cx:pt>
          <cx:pt idx="6261">25</cx:pt>
          <cx:pt idx="6262">23</cx:pt>
          <cx:pt idx="6263">23</cx:pt>
          <cx:pt idx="6264">28</cx:pt>
          <cx:pt idx="6265">24</cx:pt>
          <cx:pt idx="6266">21</cx:pt>
          <cx:pt idx="6267">11</cx:pt>
          <cx:pt idx="6268">14</cx:pt>
          <cx:pt idx="6269">18</cx:pt>
          <cx:pt idx="6270">18</cx:pt>
          <cx:pt idx="6271">25</cx:pt>
          <cx:pt idx="6272">7</cx:pt>
          <cx:pt idx="6273">25</cx:pt>
          <cx:pt idx="6274">12</cx:pt>
          <cx:pt idx="6275">22</cx:pt>
          <cx:pt idx="6276">24</cx:pt>
          <cx:pt idx="6277">13</cx:pt>
          <cx:pt idx="6278">22</cx:pt>
          <cx:pt idx="6279">35</cx:pt>
          <cx:pt idx="6280">23</cx:pt>
          <cx:pt idx="6281">19</cx:pt>
          <cx:pt idx="6282">17</cx:pt>
          <cx:pt idx="6283">21</cx:pt>
          <cx:pt idx="6284">24</cx:pt>
          <cx:pt idx="6285">15</cx:pt>
          <cx:pt idx="6286">25</cx:pt>
          <cx:pt idx="6287">25</cx:pt>
          <cx:pt idx="6288">24</cx:pt>
          <cx:pt idx="6289">16</cx:pt>
          <cx:pt idx="6290">25</cx:pt>
          <cx:pt idx="6291">23</cx:pt>
          <cx:pt idx="6292">25</cx:pt>
          <cx:pt idx="6293">15</cx:pt>
          <cx:pt idx="6294">12</cx:pt>
          <cx:pt idx="6295">46</cx:pt>
          <cx:pt idx="6296">29</cx:pt>
          <cx:pt idx="6297">19</cx:pt>
          <cx:pt idx="6298">19</cx:pt>
          <cx:pt idx="6299">15</cx:pt>
          <cx:pt idx="6300">26</cx:pt>
          <cx:pt idx="6301">13</cx:pt>
          <cx:pt idx="6302">24</cx:pt>
          <cx:pt idx="6303">18</cx:pt>
          <cx:pt idx="6304">28</cx:pt>
          <cx:pt idx="6305">16</cx:pt>
          <cx:pt idx="6306">16</cx:pt>
          <cx:pt idx="6307">24</cx:pt>
          <cx:pt idx="6308">15</cx:pt>
          <cx:pt idx="6309">23</cx:pt>
          <cx:pt idx="6310">21</cx:pt>
          <cx:pt idx="6311">24</cx:pt>
          <cx:pt idx="6312">27</cx:pt>
        </cx:lvl>
      </cx:numDim>
    </cx:data>
    <cx:data id="1">
      <cx:strDim type="cat">
        <cx:f>Sheet2!$A$4:$A$6317</cx:f>
        <cx:lvl ptCount="6314">
          <cx:pt idx="0">Aaron Acosta</cx:pt>
          <cx:pt idx="1">Aaron Bryant</cx:pt>
          <cx:pt idx="2">Aaron Campbell</cx:pt>
          <cx:pt idx="3">Aaron Dixon</cx:pt>
          <cx:pt idx="4">Aaron Flynn</cx:pt>
          <cx:pt idx="5">Aaron Hardin</cx:pt>
          <cx:pt idx="6">Aaron Hernandez</cx:pt>
          <cx:pt idx="7">Aaron Jensen</cx:pt>
          <cx:pt idx="8">Aaron Johnson</cx:pt>
          <cx:pt idx="9">Aaron Kennedy</cx:pt>
          <cx:pt idx="10">Aaron Martin</cx:pt>
          <cx:pt idx="11">Aaron Mayer</cx:pt>
          <cx:pt idx="12">Aaron Miller</cx:pt>
          <cx:pt idx="13">Aaron Munoz</cx:pt>
          <cx:pt idx="14">Aaron Owen</cx:pt>
          <cx:pt idx="15">Aaron Phillips</cx:pt>
          <cx:pt idx="16">Aaron Potter</cx:pt>
          <cx:pt idx="17">Aaron Powers</cx:pt>
          <cx:pt idx="18">Aaron Preston</cx:pt>
          <cx:pt idx="19">Aaron Price</cx:pt>
          <cx:pt idx="20">Aaron Rodriguez</cx:pt>
          <cx:pt idx="21">Aaron Smith</cx:pt>
          <cx:pt idx="22">Aaron Warren</cx:pt>
          <cx:pt idx="23">Aaron Wilkins</cx:pt>
          <cx:pt idx="24">Aaron Williams</cx:pt>
          <cx:pt idx="25">Aaron Wilson</cx:pt>
          <cx:pt idx="26">Abigail Allen</cx:pt>
          <cx:pt idx="27">Abigail Boyer</cx:pt>
          <cx:pt idx="28">Abigail Brown</cx:pt>
          <cx:pt idx="29">Abigail Flynn</cx:pt>
          <cx:pt idx="30">Abigail Garcia</cx:pt>
          <cx:pt idx="31">Abigail Hall</cx:pt>
          <cx:pt idx="32">Abigail Mason</cx:pt>
          <cx:pt idx="33">Abigail Miller</cx:pt>
          <cx:pt idx="34">Abigail Norton</cx:pt>
          <cx:pt idx="35">Abigail Thompson</cx:pt>
          <cx:pt idx="36">Adam Adams</cx:pt>
          <cx:pt idx="37">Adam Atkins</cx:pt>
          <cx:pt idx="38">Adam Ayers</cx:pt>
          <cx:pt idx="39">Adam Ballard</cx:pt>
          <cx:pt idx="40">Adam Boyle</cx:pt>
          <cx:pt idx="41">Adam Bradshaw</cx:pt>
          <cx:pt idx="42">Adam Brooks</cx:pt>
          <cx:pt idx="43">Adam Christian</cx:pt>
          <cx:pt idx="44">Adam Copeland</cx:pt>
          <cx:pt idx="45">Adam Diaz</cx:pt>
          <cx:pt idx="46">Adam Gibbs</cx:pt>
          <cx:pt idx="47">Adam Gonzalez</cx:pt>
          <cx:pt idx="48">Adam Grant</cx:pt>
          <cx:pt idx="49">Adam Hall</cx:pt>
          <cx:pt idx="50">Adam Harper</cx:pt>
          <cx:pt idx="51">Adam Hayes</cx:pt>
          <cx:pt idx="52">Adam Mayer</cx:pt>
          <cx:pt idx="53">Adam Phillips</cx:pt>
          <cx:pt idx="54">Adam Rodriguez</cx:pt>
          <cx:pt idx="55">Adam Ruiz</cx:pt>
          <cx:pt idx="56">Adam Russell</cx:pt>
          <cx:pt idx="57">Adam Salazar</cx:pt>
          <cx:pt idx="58">Adam Smith</cx:pt>
          <cx:pt idx="59">Adam Taylor</cx:pt>
          <cx:pt idx="60">Adam Wilson</cx:pt>
          <cx:pt idx="61">Adam Young</cx:pt>
          <cx:pt idx="62">Adrian Dunn</cx:pt>
          <cx:pt idx="63">Adrian Garcia</cx:pt>
          <cx:pt idx="64">Adrian Joyce</cx:pt>
          <cx:pt idx="65">Adrienne Orozco</cx:pt>
          <cx:pt idx="66">Adrienne Tucker</cx:pt>
          <cx:pt idx="67">Aimee Brown</cx:pt>
          <cx:pt idx="68">Aimee Cabrera</cx:pt>
          <cx:pt idx="69">Alan Brown</cx:pt>
          <cx:pt idx="70">Alan Caldwell</cx:pt>
          <cx:pt idx="71">Alan Campbell</cx:pt>
          <cx:pt idx="72">Alan Castro</cx:pt>
          <cx:pt idx="73">Alan Foster</cx:pt>
          <cx:pt idx="74">Alan Murray</cx:pt>
          <cx:pt idx="75">Alan Parrish</cx:pt>
          <cx:pt idx="76">Alan Patrick</cx:pt>
          <cx:pt idx="77">Alan Peterson</cx:pt>
          <cx:pt idx="78">Alan Quinn</cx:pt>
          <cx:pt idx="79">Alan Shaw</cx:pt>
          <cx:pt idx="80">Alan Simmons</cx:pt>
          <cx:pt idx="81">Alan Woodard</cx:pt>
          <cx:pt idx="82">Albert Clark</cx:pt>
          <cx:pt idx="83">Albert Hartman</cx:pt>
          <cx:pt idx="84">Albert Holder</cx:pt>
          <cx:pt idx="85">Albert Martin</cx:pt>
          <cx:pt idx="86">Albert Mooney</cx:pt>
          <cx:pt idx="87">Albert Schneider</cx:pt>
          <cx:pt idx="88">Albert Taylor</cx:pt>
          <cx:pt idx="89">Alec Andrade</cx:pt>
          <cx:pt idx="90">Alec Greer</cx:pt>
          <cx:pt idx="91">Alec Turner</cx:pt>
          <cx:pt idx="92">Alejandra Garcia</cx:pt>
          <cx:pt idx="93">Alejandra Landry</cx:pt>
          <cx:pt idx="94">Alejandro Fisher</cx:pt>
          <cx:pt idx="95">Alex Arnold</cx:pt>
          <cx:pt idx="96">Alex Fox</cx:pt>
          <cx:pt idx="97">Alex Gonzalez</cx:pt>
          <cx:pt idx="98">Alex Harrington</cx:pt>
          <cx:pt idx="99">Alex Wolfe</cx:pt>
          <cx:pt idx="100">Alexa Barrett</cx:pt>
          <cx:pt idx="101">Alexa Craig</cx:pt>
          <cx:pt idx="102">Alexa Rodriguez</cx:pt>
          <cx:pt idx="103">Alexander Contreras</cx:pt>
          <cx:pt idx="104">Alexander Davila</cx:pt>
          <cx:pt idx="105">Alexander Faulkner</cx:pt>
          <cx:pt idx="106">Alexander Hardy</cx:pt>
          <cx:pt idx="107">Alexander Hines</cx:pt>
          <cx:pt idx="108">Alexander King</cx:pt>
          <cx:pt idx="109">Alexander Mccoy</cx:pt>
          <cx:pt idx="110">Alexander Park</cx:pt>
          <cx:pt idx="111">Alexander Potter</cx:pt>
          <cx:pt idx="112">Alexander Sanchez</cx:pt>
          <cx:pt idx="113">Alexander Smith</cx:pt>
          <cx:pt idx="114">Alexander Thomas</cx:pt>
          <cx:pt idx="115">Alexander Walker</cx:pt>
          <cx:pt idx="116">Alexander Weaver</cx:pt>
          <cx:pt idx="117">Alexander Wiggins</cx:pt>
          <cx:pt idx="118">Alexandra Baker</cx:pt>
          <cx:pt idx="119">Alexandra Barnett</cx:pt>
          <cx:pt idx="120">Alexandra Burke</cx:pt>
          <cx:pt idx="121">Alexandra Carlson</cx:pt>
          <cx:pt idx="122">Alexandra Hernandez</cx:pt>
          <cx:pt idx="123">Alexandra Kelly</cx:pt>
          <cx:pt idx="124">Alexandra Mcgee</cx:pt>
          <cx:pt idx="125">Alexandra Oconnor</cx:pt>
          <cx:pt idx="126">Alexandra Roberts</cx:pt>
          <cx:pt idx="127">Alexandra Robinson</cx:pt>
          <cx:pt idx="128">Alexandra Smith</cx:pt>
          <cx:pt idx="129">Alexandra Tucker</cx:pt>
          <cx:pt idx="130">Alexandria Carson</cx:pt>
          <cx:pt idx="131">Alexandria Gonzales</cx:pt>
          <cx:pt idx="132">Alexandria Murphy</cx:pt>
          <cx:pt idx="133">Alexandria Perez</cx:pt>
          <cx:pt idx="134">Alexandria Ramirez</cx:pt>
          <cx:pt idx="135">Alexis Ball</cx:pt>
          <cx:pt idx="136">Alexis Bennett</cx:pt>
          <cx:pt idx="137">Alexis Flynn</cx:pt>
          <cx:pt idx="138">Alexis Hampton</cx:pt>
          <cx:pt idx="139">Alexis Montgomery</cx:pt>
          <cx:pt idx="140">Alexis Sanders</cx:pt>
          <cx:pt idx="141">Alexis Simmons</cx:pt>
          <cx:pt idx="142">Alexis Wilson</cx:pt>
          <cx:pt idx="143">Alexis Wyatt</cx:pt>
          <cx:pt idx="144">Alexis Yoder</cx:pt>
          <cx:pt idx="145">Alice Campos</cx:pt>
          <cx:pt idx="146">Alicia Hernandez</cx:pt>
          <cx:pt idx="147">Alicia Kennedy</cx:pt>
          <cx:pt idx="148">Alicia Miller</cx:pt>
          <cx:pt idx="149">Alicia Reyes</cx:pt>
          <cx:pt idx="150">Alicia Russell</cx:pt>
          <cx:pt idx="151">Alicia Vaughn</cx:pt>
          <cx:pt idx="152">Alicia Wallace</cx:pt>
          <cx:pt idx="153">Alicia Walsh</cx:pt>
          <cx:pt idx="154">Alicia Wong</cx:pt>
          <cx:pt idx="155">Alisha Lawrence</cx:pt>
          <cx:pt idx="156">Alisha Martin</cx:pt>
          <cx:pt idx="157">Alison Jones</cx:pt>
          <cx:pt idx="158">Alison Morris</cx:pt>
          <cx:pt idx="159">Alison Sutton</cx:pt>
          <cx:pt idx="160">Alison Thomas</cx:pt>
          <cx:pt idx="161">Allen Flores</cx:pt>
          <cx:pt idx="162">Allen Fox</cx:pt>
          <cx:pt idx="163">Allen Huff</cx:pt>
          <cx:pt idx="164">Allen Larson</cx:pt>
          <cx:pt idx="165">Allison Bray</cx:pt>
          <cx:pt idx="166">Allison Harvey</cx:pt>
          <cx:pt idx="167">Allison Mitchell</cx:pt>
          <cx:pt idx="168">Allison Myers</cx:pt>
          <cx:pt idx="169">Allison Richmond</cx:pt>
          <cx:pt idx="170">Allison Rivas</cx:pt>
          <cx:pt idx="171">Allison Shepherd</cx:pt>
          <cx:pt idx="172">Allison Smith</cx:pt>
          <cx:pt idx="173">Allison Stone</cx:pt>
          <cx:pt idx="174">Allison Washington</cx:pt>
          <cx:pt idx="175">Alyssa Baldwin</cx:pt>
          <cx:pt idx="176">Alyssa Cabrera</cx:pt>
          <cx:pt idx="177">Alyssa Freeman</cx:pt>
          <cx:pt idx="178">Alyssa Morrison</cx:pt>
          <cx:pt idx="179">Alyssa Roberts</cx:pt>
          <cx:pt idx="180">Alyssa Washington</cx:pt>
          <cx:pt idx="181">Alyssa Weaver</cx:pt>
          <cx:pt idx="182">Amanda Alvarado</cx:pt>
          <cx:pt idx="183">Amanda Barnes</cx:pt>
          <cx:pt idx="184">Amanda Barrett</cx:pt>
          <cx:pt idx="185">Amanda Baxter</cx:pt>
          <cx:pt idx="186">Amanda Bell</cx:pt>
          <cx:pt idx="187">Amanda Bennett</cx:pt>
          <cx:pt idx="188">Amanda Bishop</cx:pt>
          <cx:pt idx="189">Amanda Bray</cx:pt>
          <cx:pt idx="190">Amanda Conner</cx:pt>
          <cx:pt idx="191">Amanda Davis</cx:pt>
          <cx:pt idx="192">Amanda Diaz</cx:pt>
          <cx:pt idx="193">Amanda Duffy</cx:pt>
          <cx:pt idx="194">Amanda Erickson</cx:pt>
          <cx:pt idx="195">Amanda Foley</cx:pt>
          <cx:pt idx="196">Amanda Gomez</cx:pt>
          <cx:pt idx="197">Amanda Gray</cx:pt>
          <cx:pt idx="198">Amanda Haas</cx:pt>
          <cx:pt idx="199">Amanda Hampton</cx:pt>
          <cx:pt idx="200">Amanda Haynes</cx:pt>
          <cx:pt idx="201">Amanda Hendricks</cx:pt>
          <cx:pt idx="202">Amanda Hernandez</cx:pt>
          <cx:pt idx="203">Amanda Horn</cx:pt>
          <cx:pt idx="204">Amanda Jackson</cx:pt>
          <cx:pt idx="205">Amanda Jenkins</cx:pt>
          <cx:pt idx="206">Amanda Johnson</cx:pt>
          <cx:pt idx="207">Amanda Jordan</cx:pt>
          <cx:pt idx="208">Amanda Leon</cx:pt>
          <cx:pt idx="209">Amanda Leonard</cx:pt>
          <cx:pt idx="210">Amanda Mack</cx:pt>
          <cx:pt idx="211">Amanda Mcintosh</cx:pt>
          <cx:pt idx="212">Amanda Mendez</cx:pt>
          <cx:pt idx="213">Amanda Meyer</cx:pt>
          <cx:pt idx="214">Amanda Moore</cx:pt>
          <cx:pt idx="215">Amanda Parker</cx:pt>
          <cx:pt idx="216">Amanda Pham</cx:pt>
          <cx:pt idx="217">Amanda Pratt</cx:pt>
          <cx:pt idx="218">Amanda Richardson</cx:pt>
          <cx:pt idx="219">Amanda Salazar</cx:pt>
          <cx:pt idx="220">Amanda Scott</cx:pt>
          <cx:pt idx="221">Amanda Smith</cx:pt>
          <cx:pt idx="222">Amanda Soto</cx:pt>
          <cx:pt idx="223">Amanda Stewart</cx:pt>
          <cx:pt idx="224">Amanda Stokes</cx:pt>
          <cx:pt idx="225">Amanda Tanner</cx:pt>
          <cx:pt idx="226">Amanda Trevino</cx:pt>
          <cx:pt idx="227">Amanda Valenzuela</cx:pt>
          <cx:pt idx="228">Amanda Velasquez</cx:pt>
          <cx:pt idx="229">Amanda White</cx:pt>
          <cx:pt idx="230">Amanda Wilkins</cx:pt>
          <cx:pt idx="231">Amanda Williams</cx:pt>
          <cx:pt idx="232">Amber Brewer</cx:pt>
          <cx:pt idx="233">Amber Chung</cx:pt>
          <cx:pt idx="234">Amber Clark</cx:pt>
          <cx:pt idx="235">Amber Cooper</cx:pt>
          <cx:pt idx="236">Amber Cunningham</cx:pt>
          <cx:pt idx="237">Amber Francis</cx:pt>
          <cx:pt idx="238">Amber Goodman</cx:pt>
          <cx:pt idx="239">Amber Goodwin</cx:pt>
          <cx:pt idx="240">Amber Hamilton</cx:pt>
          <cx:pt idx="241">Amber Henry</cx:pt>
          <cx:pt idx="242">Amber Howard</cx:pt>
          <cx:pt idx="243">Amber Jimenez</cx:pt>
          <cx:pt idx="244">Amber Johnson</cx:pt>
          <cx:pt idx="245">Amber Kim</cx:pt>
          <cx:pt idx="246">Amber Kirby</cx:pt>
          <cx:pt idx="247">Amber Lopez</cx:pt>
          <cx:pt idx="248">Amber Mitchell</cx:pt>
          <cx:pt idx="249">Amber Mullen</cx:pt>
          <cx:pt idx="250">Amber Ortiz</cx:pt>
          <cx:pt idx="251">Amber Rice</cx:pt>
          <cx:pt idx="252">Amber Santos</cx:pt>
          <cx:pt idx="253">Amber Simpson</cx:pt>
          <cx:pt idx="254">Amber Smith</cx:pt>
          <cx:pt idx="255">Amber Stewart</cx:pt>
          <cx:pt idx="256">Amber Tanner</cx:pt>
          <cx:pt idx="257">Amber Tucker</cx:pt>
          <cx:pt idx="258">Amy Adams</cx:pt>
          <cx:pt idx="259">Amy Ayers</cx:pt>
          <cx:pt idx="260">Amy Bell</cx:pt>
          <cx:pt idx="261">Amy Berger</cx:pt>
          <cx:pt idx="262">Amy Buckley</cx:pt>
          <cx:pt idx="263">Amy Campos</cx:pt>
          <cx:pt idx="264">Amy Carpenter</cx:pt>
          <cx:pt idx="265">Amy Castillo</cx:pt>
          <cx:pt idx="266">Amy Chan</cx:pt>
          <cx:pt idx="267">Amy Clark</cx:pt>
          <cx:pt idx="268">Amy Davis</cx:pt>
          <cx:pt idx="269">Amy Erickson</cx:pt>
          <cx:pt idx="270">Amy Green</cx:pt>
          <cx:pt idx="271">Amy Hall</cx:pt>
          <cx:pt idx="272">Amy Hawkins</cx:pt>
          <cx:pt idx="273">Amy Jenkins</cx:pt>
          <cx:pt idx="274">Amy Jimenez</cx:pt>
          <cx:pt idx="275">Amy Johnson</cx:pt>
          <cx:pt idx="276">Amy Jordan</cx:pt>
          <cx:pt idx="277">Amy Kelley</cx:pt>
          <cx:pt idx="278">Amy Lara</cx:pt>
          <cx:pt idx="279">Amy Le</cx:pt>
          <cx:pt idx="280">Amy Lee</cx:pt>
          <cx:pt idx="281">Amy Lopez</cx:pt>
          <cx:pt idx="282">Amy Marquez</cx:pt>
          <cx:pt idx="283">Amy Martin</cx:pt>
          <cx:pt idx="284">Amy Mccarthy</cx:pt>
          <cx:pt idx="285">Amy Mccoy</cx:pt>
          <cx:pt idx="286">Amy Miller</cx:pt>
          <cx:pt idx="287">Amy Mills</cx:pt>
          <cx:pt idx="288">Amy Mitchell</cx:pt>
          <cx:pt idx="289">Amy Olson</cx:pt>
          <cx:pt idx="290">Amy Owens</cx:pt>
          <cx:pt idx="291">Amy Porter</cx:pt>
          <cx:pt idx="292">Amy Ramos</cx:pt>
          <cx:pt idx="293">Amy Rice</cx:pt>
          <cx:pt idx="294">Amy Richmond</cx:pt>
          <cx:pt idx="295">Amy Roberts</cx:pt>
          <cx:pt idx="296">Amy Shaw</cx:pt>
          <cx:pt idx="297">Amy Smith</cx:pt>
          <cx:pt idx="298">Amy Stephenson</cx:pt>
          <cx:pt idx="299">Amy Strickland</cx:pt>
          <cx:pt idx="300">Amy Sullivan</cx:pt>
          <cx:pt idx="301">Amy Terry</cx:pt>
          <cx:pt idx="302">Amy Thomas</cx:pt>
          <cx:pt idx="303">Amy Velazquez</cx:pt>
          <cx:pt idx="304">Amy Williams</cx:pt>
          <cx:pt idx="305">Amy Wright</cx:pt>
          <cx:pt idx="306">Ana Clarke</cx:pt>
          <cx:pt idx="307">Ana Hernandez</cx:pt>
          <cx:pt idx="308">Ana Miller</cx:pt>
          <cx:pt idx="309">Andre Beasley</cx:pt>
          <cx:pt idx="310">Andre Boyer</cx:pt>
          <cx:pt idx="311">Andre Nguyen</cx:pt>
          <cx:pt idx="312">Andrea Arias</cx:pt>
          <cx:pt idx="313">Andrea Bell</cx:pt>
          <cx:pt idx="314">Andrea Blackwell</cx:pt>
          <cx:pt idx="315">Andrea Bradley</cx:pt>
          <cx:pt idx="316">Andrea Brown</cx:pt>
          <cx:pt idx="317">Andrea Carter</cx:pt>
          <cx:pt idx="318">Andrea Castaneda</cx:pt>
          <cx:pt idx="319">Andrea Cline</cx:pt>
          <cx:pt idx="320">Andrea Cooke</cx:pt>
          <cx:pt idx="321">Andrea Edwards</cx:pt>
          <cx:pt idx="322">Andrea Fletcher</cx:pt>
          <cx:pt idx="323">Andrea George</cx:pt>
          <cx:pt idx="324">Andrea Gross</cx:pt>
          <cx:pt idx="325">Andrea Hogan</cx:pt>
          <cx:pt idx="326">Andrea Kelly</cx:pt>
          <cx:pt idx="327">Andrea Mack</cx:pt>
          <cx:pt idx="328">Andrea Meyer</cx:pt>
          <cx:pt idx="329">Andrea Miller</cx:pt>
          <cx:pt idx="330">Andrea Moore</cx:pt>
          <cx:pt idx="331">Andrea Nelson</cx:pt>
          <cx:pt idx="332">Andrea Perez</cx:pt>
          <cx:pt idx="333">Andrea Reyes</cx:pt>
          <cx:pt idx="334">Andrea Robinson</cx:pt>
          <cx:pt idx="335">Andrea Rodgers</cx:pt>
          <cx:pt idx="336">Andrea Watson</cx:pt>
          <cx:pt idx="337">Andres Holmes</cx:pt>
          <cx:pt idx="338">Andrew Alvarez</cx:pt>
          <cx:pt idx="339">Andrew Ashley</cx:pt>
          <cx:pt idx="340">Andrew Barber</cx:pt>
          <cx:pt idx="341">Andrew Bell</cx:pt>
          <cx:pt idx="342">Andrew Braun</cx:pt>
          <cx:pt idx="343">Andrew Burgess</cx:pt>
          <cx:pt idx="344">Andrew Charles</cx:pt>
          <cx:pt idx="345">Andrew Flowers</cx:pt>
          <cx:pt idx="346">Andrew Foley</cx:pt>
          <cx:pt idx="347">Andrew Garcia</cx:pt>
          <cx:pt idx="348">Andrew Greer</cx:pt>
          <cx:pt idx="349">Andrew Griffin</cx:pt>
          <cx:pt idx="350">Andrew Gutierrez</cx:pt>
          <cx:pt idx="351">Andrew Harper</cx:pt>
          <cx:pt idx="352">Andrew James</cx:pt>
          <cx:pt idx="353">Andrew Lane</cx:pt>
          <cx:pt idx="354">Andrew Lee</cx:pt>
          <cx:pt idx="355">Andrew Li</cx:pt>
          <cx:pt idx="356">Andrew Lowe</cx:pt>
          <cx:pt idx="357">Andrew Nichols</cx:pt>
          <cx:pt idx="358">Andrew Noble</cx:pt>
          <cx:pt idx="359">Andrew Oneal</cx:pt>
          <cx:pt idx="360">Andrew Perry</cx:pt>
          <cx:pt idx="361">Andrew Reeves</cx:pt>
          <cx:pt idx="362">Andrew Robinson</cx:pt>
          <cx:pt idx="363">Andrew Rodriguez</cx:pt>
          <cx:pt idx="364">Andrew Russo</cx:pt>
          <cx:pt idx="365">Andrew Santana</cx:pt>
          <cx:pt idx="366">Andrew Simmons</cx:pt>
          <cx:pt idx="367">Andrew Simpson</cx:pt>
          <cx:pt idx="368">Andrew Snow</cx:pt>
          <cx:pt idx="369">Andrew Solis</cx:pt>
          <cx:pt idx="370">Andrew Stevens</cx:pt>
          <cx:pt idx="371">Andrew Tucker</cx:pt>
          <cx:pt idx="372">Andrew Wagner</cx:pt>
          <cx:pt idx="373">Andrew Williams</cx:pt>
          <cx:pt idx="374">Andrew Young</cx:pt>
          <cx:pt idx="375">Andrew Zavala</cx:pt>
          <cx:pt idx="376">Angel Cook</cx:pt>
          <cx:pt idx="377">Angel Garcia</cx:pt>
          <cx:pt idx="378">Angel Gibbs</cx:pt>
          <cx:pt idx="379">Angel Schmidt</cx:pt>
          <cx:pt idx="380">Angel Walker</cx:pt>
          <cx:pt idx="381">Angela Baker</cx:pt>
          <cx:pt idx="382">Angela Berry</cx:pt>
          <cx:pt idx="383">Angela Bowers</cx:pt>
          <cx:pt idx="384">Angela Chen</cx:pt>
          <cx:pt idx="385">Angela Daniels</cx:pt>
          <cx:pt idx="386">Angela Fuller</cx:pt>
          <cx:pt idx="387">Angela Gonzalez</cx:pt>
          <cx:pt idx="388">Angela Harris</cx:pt>
          <cx:pt idx="389">Angela Henderson</cx:pt>
          <cx:pt idx="390">Angela Hernandez</cx:pt>
          <cx:pt idx="391">Angela Hicks</cx:pt>
          <cx:pt idx="392">Angela Jenkins</cx:pt>
          <cx:pt idx="393">Angela Joseph</cx:pt>
          <cx:pt idx="394">Angela Kelley</cx:pt>
          <cx:pt idx="395">Angela Kim</cx:pt>
          <cx:pt idx="396">Angela Manning</cx:pt>
          <cx:pt idx="397">Angela Mcgrath</cx:pt>
          <cx:pt idx="398">Angela Mckee</cx:pt>
          <cx:pt idx="399">Angela Moore</cx:pt>
          <cx:pt idx="400">Angela Myers</cx:pt>
          <cx:pt idx="401">Angela Nixon</cx:pt>
          <cx:pt idx="402">Angela Phillips</cx:pt>
          <cx:pt idx="403">Angela Ramirez</cx:pt>
          <cx:pt idx="404">Angela Ramos</cx:pt>
          <cx:pt idx="405">Angela Richmond</cx:pt>
          <cx:pt idx="406">Angela Roberson</cx:pt>
          <cx:pt idx="407">Angela Simpson</cx:pt>
          <cx:pt idx="408">Angela Singh</cx:pt>
          <cx:pt idx="409">Angela Smith</cx:pt>
          <cx:pt idx="410">Angela Soto</cx:pt>
          <cx:pt idx="411">Angela Stewart</cx:pt>
          <cx:pt idx="412">Angela Stone</cx:pt>
          <cx:pt idx="413">Angela Terry</cx:pt>
          <cx:pt idx="414">Angela Thornton</cx:pt>
          <cx:pt idx="415">Angela Wallace</cx:pt>
          <cx:pt idx="416">Angela Ward</cx:pt>
          <cx:pt idx="417">Angela Williams</cx:pt>
          <cx:pt idx="418">Angela Wilson</cx:pt>
          <cx:pt idx="419">Angela Woodard</cx:pt>
          <cx:pt idx="420">Angelica Melton</cx:pt>
          <cx:pt idx="421">Anita Allen</cx:pt>
          <cx:pt idx="422">Anita Hammond</cx:pt>
          <cx:pt idx="423">Anita Phillips</cx:pt>
          <cx:pt idx="424">Ann Allen</cx:pt>
          <cx:pt idx="425">Ann Burgess</cx:pt>
          <cx:pt idx="426">Ann Gallagher</cx:pt>
          <cx:pt idx="427">Ann Gibson</cx:pt>
          <cx:pt idx="428">Ann Kaiser</cx:pt>
          <cx:pt idx="429">Ann Marsh</cx:pt>
          <cx:pt idx="430">Ann Norman</cx:pt>
          <cx:pt idx="431">Ann Porter</cx:pt>
          <cx:pt idx="432">Ann Terry</cx:pt>
          <cx:pt idx="433">Ann Williams</cx:pt>
          <cx:pt idx="434">Anna Black</cx:pt>
          <cx:pt idx="435">Anna Brooks</cx:pt>
          <cx:pt idx="436">Anna Butler</cx:pt>
          <cx:pt idx="437">Anna Cantu</cx:pt>
          <cx:pt idx="438">Anna Clark</cx:pt>
          <cx:pt idx="439">Anna Coffey</cx:pt>
          <cx:pt idx="440">Anna Cortez</cx:pt>
          <cx:pt idx="441">Anna Cunningham</cx:pt>
          <cx:pt idx="442">Anna Dougherty</cx:pt>
          <cx:pt idx="443">Anna Garcia</cx:pt>
          <cx:pt idx="444">Anna Graves</cx:pt>
          <cx:pt idx="445">Anna Harris</cx:pt>
          <cx:pt idx="446">Anna Jackson</cx:pt>
          <cx:pt idx="447">Anna Maldonado</cx:pt>
          <cx:pt idx="448">Anna Martinez</cx:pt>
          <cx:pt idx="449">Anna Rivera</cx:pt>
          <cx:pt idx="450">Anna Ross</cx:pt>
          <cx:pt idx="451">Anna Schmidt</cx:pt>
          <cx:pt idx="452">Anne Garcia</cx:pt>
          <cx:pt idx="453">Anne Hunt</cx:pt>
          <cx:pt idx="454">Anne Meza</cx:pt>
          <cx:pt idx="455">Anne Ramirez</cx:pt>
          <cx:pt idx="456">Anne Sanchez</cx:pt>
          <cx:pt idx="457">Anne Stevens</cx:pt>
          <cx:pt idx="458">Annette Carter</cx:pt>
          <cx:pt idx="459">Annette Franklin</cx:pt>
          <cx:pt idx="460">Annette Murphy</cx:pt>
          <cx:pt idx="461">Annette Williams</cx:pt>
          <cx:pt idx="462">Anthony Abbott</cx:pt>
          <cx:pt idx="463">Anthony Baker</cx:pt>
          <cx:pt idx="464">Anthony Banks</cx:pt>
          <cx:pt idx="465">Anthony Branch</cx:pt>
          <cx:pt idx="466">Anthony Burns</cx:pt>
          <cx:pt idx="467">Anthony Carter</cx:pt>
          <cx:pt idx="468">Anthony Coleman</cx:pt>
          <cx:pt idx="469">Anthony Estrada</cx:pt>
          <cx:pt idx="470">Anthony Fernandez</cx:pt>
          <cx:pt idx="471">Anthony Flores</cx:pt>
          <cx:pt idx="472">Anthony Gross</cx:pt>
          <cx:pt idx="473">Anthony Harris</cx:pt>
          <cx:pt idx="474">Anthony Hayes</cx:pt>
          <cx:pt idx="475">Anthony Jimenez</cx:pt>
          <cx:pt idx="476">Anthony Johnson</cx:pt>
          <cx:pt idx="477">Anthony Jones</cx:pt>
          <cx:pt idx="478">Anthony Kirby</cx:pt>
          <cx:pt idx="479">Anthony Macdonald</cx:pt>
          <cx:pt idx="480">Anthony Martin</cx:pt>
          <cx:pt idx="481">Anthony Martinez</cx:pt>
          <cx:pt idx="482">Anthony Mayer</cx:pt>
          <cx:pt idx="483">Anthony Mcdonald</cx:pt>
          <cx:pt idx="484">Anthony Miller</cx:pt>
          <cx:pt idx="485">Anthony Montes</cx:pt>
          <cx:pt idx="486">Anthony Morgan</cx:pt>
          <cx:pt idx="487">Anthony Morton</cx:pt>
          <cx:pt idx="488">Anthony Murphy</cx:pt>
          <cx:pt idx="489">Anthony Norris</cx:pt>
          <cx:pt idx="490">Anthony Rasmussen</cx:pt>
          <cx:pt idx="491">Anthony Rios</cx:pt>
          <cx:pt idx="492">Anthony Roberts</cx:pt>
          <cx:pt idx="493">Anthony Spears</cx:pt>
          <cx:pt idx="494">Anthony Thomas</cx:pt>
          <cx:pt idx="495">Anthony Vaughan</cx:pt>
          <cx:pt idx="496">Anthony Wallace</cx:pt>
          <cx:pt idx="497">Anthony Waters</cx:pt>
          <cx:pt idx="498">Anthony Williams</cx:pt>
          <cx:pt idx="499">Anthony Wilson</cx:pt>
          <cx:pt idx="500">Anthony Wolf</cx:pt>
          <cx:pt idx="501">Anthony Wright</cx:pt>
          <cx:pt idx="502">Antonio Alexander</cx:pt>
          <cx:pt idx="503">Antonio Hamilton</cx:pt>
          <cx:pt idx="504">Antonio Parks</cx:pt>
          <cx:pt idx="505">Antonio Ramirez</cx:pt>
          <cx:pt idx="506">Antonio Sutton</cx:pt>
          <cx:pt idx="507">Antonio Thornton</cx:pt>
          <cx:pt idx="508">Antonio Williams</cx:pt>
          <cx:pt idx="509">April Finley</cx:pt>
          <cx:pt idx="510">April Fisher</cx:pt>
          <cx:pt idx="511">April Hart</cx:pt>
          <cx:pt idx="512">April James</cx:pt>
          <cx:pt idx="513">April Johnston</cx:pt>
          <cx:pt idx="514">April Lewis</cx:pt>
          <cx:pt idx="515">April Miranda</cx:pt>
          <cx:pt idx="516">April Obrien</cx:pt>
          <cx:pt idx="517">April Ortiz</cx:pt>
          <cx:pt idx="518">April Powell</cx:pt>
          <cx:pt idx="519">April Rodriguez</cx:pt>
          <cx:pt idx="520">April Weaver</cx:pt>
          <cx:pt idx="521">April West</cx:pt>
          <cx:pt idx="522">April Whitaker</cx:pt>
          <cx:pt idx="523">April Wilson</cx:pt>
          <cx:pt idx="524">April Yu</cx:pt>
          <cx:pt idx="525">Ariana Dunlap</cx:pt>
          <cx:pt idx="526">Ariana May</cx:pt>
          <cx:pt idx="527">Arthur Allen</cx:pt>
          <cx:pt idx="528">Arthur Donaldson</cx:pt>
          <cx:pt idx="529">Arthur Garcia</cx:pt>
          <cx:pt idx="530">Arthur Gonzalez</cx:pt>
          <cx:pt idx="531">Arthur Haynes</cx:pt>
          <cx:pt idx="532">Arthur Stone</cx:pt>
          <cx:pt idx="533">Arthur Valdez</cx:pt>
          <cx:pt idx="534">Ashlee Smith</cx:pt>
          <cx:pt idx="535">Ashley Avila</cx:pt>
          <cx:pt idx="536">Ashley Ball</cx:pt>
          <cx:pt idx="537">Ashley Bell</cx:pt>
          <cx:pt idx="538">Ashley Burgess</cx:pt>
          <cx:pt idx="539">Ashley Carter</cx:pt>
          <cx:pt idx="540">Ashley Collins</cx:pt>
          <cx:pt idx="541">Ashley Flowers</cx:pt>
          <cx:pt idx="542">Ashley Gutierrez</cx:pt>
          <cx:pt idx="543">Ashley Hughes</cx:pt>
          <cx:pt idx="544">Ashley Jenkins</cx:pt>
          <cx:pt idx="545">Ashley Johnson</cx:pt>
          <cx:pt idx="546">Ashley Jones</cx:pt>
          <cx:pt idx="547">Ashley Le</cx:pt>
          <cx:pt idx="548">Ashley Lynn</cx:pt>
          <cx:pt idx="549">Ashley Malone</cx:pt>
          <cx:pt idx="550">Ashley Mason</cx:pt>
          <cx:pt idx="551">Ashley Matthews</cx:pt>
          <cx:pt idx="552">Ashley Meadows</cx:pt>
          <cx:pt idx="553">Ashley Miller</cx:pt>
          <cx:pt idx="554">Ashley Murray</cx:pt>
          <cx:pt idx="555">Ashley Nelson</cx:pt>
          <cx:pt idx="556">Ashley Nunez</cx:pt>
          <cx:pt idx="557">Ashley Page</cx:pt>
          <cx:pt idx="558">Ashley Perez</cx:pt>
          <cx:pt idx="559">Ashley Ramirez</cx:pt>
          <cx:pt idx="560">Ashley Roberts</cx:pt>
          <cx:pt idx="561">Ashley Schmidt</cx:pt>
          <cx:pt idx="562">Ashley Schneider</cx:pt>
          <cx:pt idx="563">Ashley Silva</cx:pt>
          <cx:pt idx="564">Ashley Velasquez</cx:pt>
          <cx:pt idx="565">Ashley Wilkerson</cx:pt>
          <cx:pt idx="566">Ashley Wilkinson</cx:pt>
          <cx:pt idx="567">Ashley Williams</cx:pt>
          <cx:pt idx="568">Ashley Wilson</cx:pt>
          <cx:pt idx="569">Ashley Wood</cx:pt>
          <cx:pt idx="570">Ashley Wright</cx:pt>
          <cx:pt idx="571">Audrey Perez</cx:pt>
          <cx:pt idx="572">Austin Baker</cx:pt>
          <cx:pt idx="573">Austin Carter</cx:pt>
          <cx:pt idx="574">Austin Ford</cx:pt>
          <cx:pt idx="575">Austin Mitchell</cx:pt>
          <cx:pt idx="576">Austin Smith</cx:pt>
          <cx:pt idx="577">Austin Taylor</cx:pt>
          <cx:pt idx="578">Austin Williams</cx:pt>
          <cx:pt idx="579">Austin Young</cx:pt>
          <cx:pt idx="580">Autumn Lewis</cx:pt>
          <cx:pt idx="581">Autumn Miller</cx:pt>
          <cx:pt idx="582">Bailey Downs</cx:pt>
          <cx:pt idx="583">Bailey Fox</cx:pt>
          <cx:pt idx="584">Bailey Hudson</cx:pt>
          <cx:pt idx="585">Bailey Meza</cx:pt>
          <cx:pt idx="586">Bailey Perez</cx:pt>
          <cx:pt idx="587">Bailey Prince</cx:pt>
          <cx:pt idx="588">Bailey Vega</cx:pt>
          <cx:pt idx="589">Barbara Alvarado</cx:pt>
          <cx:pt idx="590">Barbara Blackwell</cx:pt>
          <cx:pt idx="591">Barbara Brooks</cx:pt>
          <cx:pt idx="592">Barbara Castillo</cx:pt>
          <cx:pt idx="593">Barbara Farmer</cx:pt>
          <cx:pt idx="594">Barbara Hernandez</cx:pt>
          <cx:pt idx="595">Barbara Hicks</cx:pt>
          <cx:pt idx="596">Barbara Mendoza</cx:pt>
          <cx:pt idx="597">Barbara Meza</cx:pt>
          <cx:pt idx="598">Barbara Monroe</cx:pt>
          <cx:pt idx="599">Barbara Perkins</cx:pt>
          <cx:pt idx="600">Barbara Raymond</cx:pt>
          <cx:pt idx="601">Barbara Robbins</cx:pt>
          <cx:pt idx="602">Barbara Stephens</cx:pt>
          <cx:pt idx="603">Barbara Sullivan</cx:pt>
          <cx:pt idx="604">Barbara Williams</cx:pt>
          <cx:pt idx="605">Barry Fletcher</cx:pt>
          <cx:pt idx="606">Barry Hart</cx:pt>
          <cx:pt idx="607">Barry Johns</cx:pt>
          <cx:pt idx="608">Barry Myers</cx:pt>
          <cx:pt idx="609">Becky Ward</cx:pt>
          <cx:pt idx="610">Benjamin Buchanan</cx:pt>
          <cx:pt idx="611">Benjamin Carr</cx:pt>
          <cx:pt idx="612">Benjamin Castillo</cx:pt>
          <cx:pt idx="613">Benjamin Castro</cx:pt>
          <cx:pt idx="614">Benjamin Cortez</cx:pt>
          <cx:pt idx="615">Benjamin Garcia</cx:pt>
          <cx:pt idx="616">Benjamin Gomez</cx:pt>
          <cx:pt idx="617">Benjamin Jackson</cx:pt>
          <cx:pt idx="618">Benjamin Johnson</cx:pt>
          <cx:pt idx="619">Benjamin Jones</cx:pt>
          <cx:pt idx="620">Benjamin Lee</cx:pt>
          <cx:pt idx="621">Benjamin Marsh</cx:pt>
          <cx:pt idx="622">Benjamin Mcclain</cx:pt>
          <cx:pt idx="623">Benjamin Mcdowell</cx:pt>
          <cx:pt idx="624">Benjamin Morris</cx:pt>
          <cx:pt idx="625">Benjamin Powers</cx:pt>
          <cx:pt idx="626">Benjamin Rhodes</cx:pt>
          <cx:pt idx="627">Benjamin Rice</cx:pt>
          <cx:pt idx="628">Benjamin Simpson</cx:pt>
          <cx:pt idx="629">Benjamin Stark</cx:pt>
          <cx:pt idx="630">Benjamin Stewart</cx:pt>
          <cx:pt idx="631">Benjamin Terry</cx:pt>
          <cx:pt idx="632">Benjamin Villa</cx:pt>
          <cx:pt idx="633">Benjamin Wagner</cx:pt>
          <cx:pt idx="634">Benjamin Washington</cx:pt>
          <cx:pt idx="635">Benjamin White</cx:pt>
          <cx:pt idx="636">Benjamin Wilson</cx:pt>
          <cx:pt idx="637">Bernard Garcia</cx:pt>
          <cx:pt idx="638">Beth Graham</cx:pt>
          <cx:pt idx="639">Beth Graves</cx:pt>
          <cx:pt idx="640">Beth Hoover</cx:pt>
          <cx:pt idx="641">Beth Taylor</cx:pt>
          <cx:pt idx="642">Beth Woods</cx:pt>
          <cx:pt idx="643">Bethany Gill</cx:pt>
          <cx:pt idx="644">Bethany Rodriguez</cx:pt>
          <cx:pt idx="645">Beverly Clark</cx:pt>
          <cx:pt idx="646">Beverly Cook</cx:pt>
          <cx:pt idx="647">Beverly Durham</cx:pt>
          <cx:pt idx="648">Beverly Frazier</cx:pt>
          <cx:pt idx="649">Beverly Olson</cx:pt>
          <cx:pt idx="650">Bill Nelson</cx:pt>
          <cx:pt idx="651">Billy Cline</cx:pt>
          <cx:pt idx="652">Billy Everett</cx:pt>
          <cx:pt idx="653">Billy Garcia</cx:pt>
          <cx:pt idx="654">Billy Gonzalez</cx:pt>
          <cx:pt idx="655">Billy Mason</cx:pt>
          <cx:pt idx="656">Blake Ford</cx:pt>
          <cx:pt idx="657">Blake Jenkins</cx:pt>
          <cx:pt idx="658">Blake Lozano</cx:pt>
          <cx:pt idx="659">Blake Thompson</cx:pt>
          <cx:pt idx="660">Blake Valenzuela</cx:pt>
          <cx:pt idx="661">Bobby Bates</cx:pt>
          <cx:pt idx="662">Bobby Booth</cx:pt>
          <cx:pt idx="663">Bobby Hoover</cx:pt>
          <cx:pt idx="664">Bobby Mcdaniel</cx:pt>
          <cx:pt idx="665">Bobby Scott</cx:pt>
          <cx:pt idx="666">Bonnie Brown</cx:pt>
          <cx:pt idx="667">Bonnie Fields</cx:pt>
          <cx:pt idx="668">Bonnie Wood</cx:pt>
          <cx:pt idx="669">Brad Brown</cx:pt>
          <cx:pt idx="670">Brad Hurst</cx:pt>
          <cx:pt idx="671">Brad Marshall</cx:pt>
          <cx:pt idx="672">Bradley Campbell</cx:pt>
          <cx:pt idx="673">Bradley Cherry</cx:pt>
          <cx:pt idx="674">Bradley Gibbs</cx:pt>
          <cx:pt idx="675">Bradley Green</cx:pt>
          <cx:pt idx="676">Bradley Hayes</cx:pt>
          <cx:pt idx="677">Bradley Lewis</cx:pt>
          <cx:pt idx="678">Bradley Osborn</cx:pt>
          <cx:pt idx="679">Bradley Powers</cx:pt>
          <cx:pt idx="680">Bradley Ramirez</cx:pt>
          <cx:pt idx="681">Bradley Snyder</cx:pt>
          <cx:pt idx="682">Bradley Trujillo</cx:pt>
          <cx:pt idx="683">Brady Thomas</cx:pt>
          <cx:pt idx="684">Brandi Gutierrez</cx:pt>
          <cx:pt idx="685">Brandi Phillips</cx:pt>
          <cx:pt idx="686">Brandi Sharp</cx:pt>
          <cx:pt idx="687">Brandi Smith</cx:pt>
          <cx:pt idx="688">Brandon Alvarado</cx:pt>
          <cx:pt idx="689">Brandon Barnett</cx:pt>
          <cx:pt idx="690">Brandon Brown</cx:pt>
          <cx:pt idx="691">Brandon Burnett</cx:pt>
          <cx:pt idx="692">Brandon Carroll</cx:pt>
          <cx:pt idx="693">Brandon Choi</cx:pt>
          <cx:pt idx="694">Brandon Fowler</cx:pt>
          <cx:pt idx="695">Brandon Franco</cx:pt>
          <cx:pt idx="696">Brandon Franklin</cx:pt>
          <cx:pt idx="697">Brandon Gallagher</cx:pt>
          <cx:pt idx="698">Brandon Garrett</cx:pt>
          <cx:pt idx="699">Brandon Green</cx:pt>
          <cx:pt idx="700">Brandon Hays</cx:pt>
          <cx:pt idx="701">Brandon Huff</cx:pt>
          <cx:pt idx="702">Brandon Johnson</cx:pt>
          <cx:pt idx="703">Brandon Massey</cx:pt>
          <cx:pt idx="704">Brandon Mckinney</cx:pt>
          <cx:pt idx="705">Brandon Mitchell</cx:pt>
          <cx:pt idx="706">Brandon Mooney</cx:pt>
          <cx:pt idx="707">Brandon Morales</cx:pt>
          <cx:pt idx="708">Brandon Norton</cx:pt>
          <cx:pt idx="709">Brandon Olson</cx:pt>
          <cx:pt idx="710">Brandon Ortiz</cx:pt>
          <cx:pt idx="711">Brandon Padilla</cx:pt>
          <cx:pt idx="712">Brandon Parker</cx:pt>
          <cx:pt idx="713">Brandon Salazar</cx:pt>
          <cx:pt idx="714">Brandon Singh</cx:pt>
          <cx:pt idx="715">Brandon Smith</cx:pt>
          <cx:pt idx="716">Brandon Stark</cx:pt>
          <cx:pt idx="717">Brandon Torres</cx:pt>
          <cx:pt idx="718">Brandon Walker</cx:pt>
          <cx:pt idx="719">Brandon White</cx:pt>
          <cx:pt idx="720">Brandon Wright</cx:pt>
          <cx:pt idx="721">Brandy Dickerson</cx:pt>
          <cx:pt idx="722">Brandy Huerta</cx:pt>
          <cx:pt idx="723">Brandy Robinson</cx:pt>
          <cx:pt idx="724">Brandy Whitney</cx:pt>
          <cx:pt idx="725">Brandy Wright</cx:pt>
          <cx:pt idx="726">Breanna Dennis</cx:pt>
          <cx:pt idx="727">Breanna Lang</cx:pt>
          <cx:pt idx="728">Brenda Cisneros</cx:pt>
          <cx:pt idx="729">Brenda Contreras</cx:pt>
          <cx:pt idx="730">Brenda Fuentes</cx:pt>
          <cx:pt idx="731">Brenda Garcia</cx:pt>
          <cx:pt idx="732">Brenda Hall</cx:pt>
          <cx:pt idx="733">Brenda Harrison</cx:pt>
          <cx:pt idx="734">Brenda Lucas</cx:pt>
          <cx:pt idx="735">Brenda Morris</cx:pt>
          <cx:pt idx="736">Brenda Mueller</cx:pt>
          <cx:pt idx="737">Brenda Robinson</cx:pt>
          <cx:pt idx="738">Brenda Smith</cx:pt>
          <cx:pt idx="739">Brenda Snyder</cx:pt>
          <cx:pt idx="740">Brenda Vargas</cx:pt>
          <cx:pt idx="741">Brenda Vazquez</cx:pt>
          <cx:pt idx="742">Brenda Ward</cx:pt>
          <cx:pt idx="743">Brenda Williams</cx:pt>
          <cx:pt idx="744">Brendan Huynh</cx:pt>
          <cx:pt idx="745">Brendan Lopez</cx:pt>
          <cx:pt idx="746">Brendan Torres</cx:pt>
          <cx:pt idx="747">Brent Campos</cx:pt>
          <cx:pt idx="748">Brent Evans</cx:pt>
          <cx:pt idx="749">Brent Flowers</cx:pt>
          <cx:pt idx="750">Brent Johnson</cx:pt>
          <cx:pt idx="751">Brent Mullins</cx:pt>
          <cx:pt idx="752">Brent Weiss</cx:pt>
          <cx:pt idx="753">Brett Dunn</cx:pt>
          <cx:pt idx="754">Brett Evans</cx:pt>
          <cx:pt idx="755">Brett Gregory</cx:pt>
          <cx:pt idx="756">Brett Ibarra</cx:pt>
          <cx:pt idx="757">Brett Levy</cx:pt>
          <cx:pt idx="758">Brett Lopez</cx:pt>
          <cx:pt idx="759">Brett Stephens</cx:pt>
          <cx:pt idx="760">Brett Vincent</cx:pt>
          <cx:pt idx="761">Brett Wheeler</cx:pt>
          <cx:pt idx="762">Brian Aguirre</cx:pt>
          <cx:pt idx="763">Brian Allen</cx:pt>
          <cx:pt idx="764">Brian Anderson</cx:pt>
          <cx:pt idx="765">Brian Barron</cx:pt>
          <cx:pt idx="766">Brian Bates</cx:pt>
          <cx:pt idx="767">Brian Benson</cx:pt>
          <cx:pt idx="768">Brian Bradford</cx:pt>
          <cx:pt idx="769">Brian Bradshaw</cx:pt>
          <cx:pt idx="770">Brian Burns</cx:pt>
          <cx:pt idx="771">Brian Caldwell</cx:pt>
          <cx:pt idx="772">Brian Christensen</cx:pt>
          <cx:pt idx="773">Brian Cochran</cx:pt>
          <cx:pt idx="774">Brian Cole</cx:pt>
          <cx:pt idx="775">Brian Crosby</cx:pt>
          <cx:pt idx="776">Brian Cuevas</cx:pt>
          <cx:pt idx="777">Brian Edwards</cx:pt>
          <cx:pt idx="778">Brian Foster</cx:pt>
          <cx:pt idx="779">Brian Freeman</cx:pt>
          <cx:pt idx="780">Brian Gonzales</cx:pt>
          <cx:pt idx="781">Brian Hamilton</cx:pt>
          <cx:pt idx="782">Brian Hawkins</cx:pt>
          <cx:pt idx="783">Brian Holland</cx:pt>
          <cx:pt idx="784">Brian Howell</cx:pt>
          <cx:pt idx="785">Brian Huber</cx:pt>
          <cx:pt idx="786">Brian Johnson</cx:pt>
          <cx:pt idx="787">Brian Jones</cx:pt>
          <cx:pt idx="788">Brian Kelly</cx:pt>
          <cx:pt idx="789">Brian King</cx:pt>
          <cx:pt idx="790">Brian Kirby</cx:pt>
          <cx:pt idx="791">Brian Le</cx:pt>
          <cx:pt idx="792">Brian Luna</cx:pt>
          <cx:pt idx="793">Brian Maldonado</cx:pt>
          <cx:pt idx="794">Brian Martinez</cx:pt>
          <cx:pt idx="795">Brian Miller</cx:pt>
          <cx:pt idx="796">Brian Montgomery</cx:pt>
          <cx:pt idx="797">Brian Morales</cx:pt>
          <cx:pt idx="798">Brian Murphy</cx:pt>
          <cx:pt idx="799">Brian Payne</cx:pt>
          <cx:pt idx="800">Brian Potter</cx:pt>
          <cx:pt idx="801">Brian Powell</cx:pt>
          <cx:pt idx="802">Brian Pruitt</cx:pt>
          <cx:pt idx="803">Brian Russell</cx:pt>
          <cx:pt idx="804">Brian Schultz</cx:pt>
          <cx:pt idx="805">Brian Shepherd</cx:pt>
          <cx:pt idx="806">Brian Stewart</cx:pt>
          <cx:pt idx="807">Brian Strickland</cx:pt>
          <cx:pt idx="808">Brian Thompson</cx:pt>
          <cx:pt idx="809">Brian Turner</cx:pt>
          <cx:pt idx="810">Brian Velazquez</cx:pt>
          <cx:pt idx="811">Brian Wallace</cx:pt>
          <cx:pt idx="812">Brian Williams</cx:pt>
          <cx:pt idx="813">Brian Wilson</cx:pt>
          <cx:pt idx="814">Briana Dennis</cx:pt>
          <cx:pt idx="815">Briana Mcguire</cx:pt>
          <cx:pt idx="816">Briana Sullivan</cx:pt>
          <cx:pt idx="817">Brianna Baldwin</cx:pt>
          <cx:pt idx="818">Brianna Gray</cx:pt>
          <cx:pt idx="819">Brianna Morris</cx:pt>
          <cx:pt idx="820">Brianna Nunez</cx:pt>
          <cx:pt idx="821">Brianna Rhodes</cx:pt>
          <cx:pt idx="822">Brianna Smith</cx:pt>
          <cx:pt idx="823">Brianna Vargas</cx:pt>
          <cx:pt idx="824">Brianna Young</cx:pt>
          <cx:pt idx="825">Bridget Hoffman</cx:pt>
          <cx:pt idx="826">Brittany Blake</cx:pt>
          <cx:pt idx="827">Brittany Chung</cx:pt>
          <cx:pt idx="828">Brittany Flores</cx:pt>
          <cx:pt idx="829">Brittany Gibbs</cx:pt>
          <cx:pt idx="830">Brittany Horne</cx:pt>
          <cx:pt idx="831">Brittany Johnson</cx:pt>
          <cx:pt idx="832">Brittany Martin</cx:pt>
          <cx:pt idx="833">Brittany Mclean</cx:pt>
          <cx:pt idx="834">Brittany Phillips</cx:pt>
          <cx:pt idx="835">Brittany Porter</cx:pt>
          <cx:pt idx="836">Brittany Richardson</cx:pt>
          <cx:pt idx="837">Brittany Roth</cx:pt>
          <cx:pt idx="838">Brittany Ruiz</cx:pt>
          <cx:pt idx="839">Brittany Scott</cx:pt>
          <cx:pt idx="840">Brittany Stewart</cx:pt>
          <cx:pt idx="841">Brittany Strong</cx:pt>
          <cx:pt idx="842">Brittany Sullivan</cx:pt>
          <cx:pt idx="843">Brittney Rose</cx:pt>
          <cx:pt idx="844">Brooke Anderson</cx:pt>
          <cx:pt idx="845">Brooke Cross</cx:pt>
          <cx:pt idx="846">Brooke Humphrey</cx:pt>
          <cx:pt idx="847">Brooke Mendez</cx:pt>
          <cx:pt idx="848">Brooke Nguyen</cx:pt>
          <cx:pt idx="849">Brooke Russell</cx:pt>
          <cx:pt idx="850">Brooke Schneider</cx:pt>
          <cx:pt idx="851">Bruce Wright</cx:pt>
          <cx:pt idx="852">Bryan Barnes</cx:pt>
          <cx:pt idx="853">Bryan Bennett</cx:pt>
          <cx:pt idx="854">Bryan Edwards</cx:pt>
          <cx:pt idx="855">Bryan Huynh</cx:pt>
          <cx:pt idx="856">Bryan Johnson</cx:pt>
          <cx:pt idx="857">Bryan Kim</cx:pt>
          <cx:pt idx="858">Bryan Lewis</cx:pt>
          <cx:pt idx="859">Bryan Ramirez</cx:pt>
          <cx:pt idx="860">Bryan Weber</cx:pt>
          <cx:pt idx="861">Bryan Wood</cx:pt>
          <cx:pt idx="862">Bryce Stephens</cx:pt>
          <cx:pt idx="863">Caitlin George</cx:pt>
          <cx:pt idx="864">Caitlin Jones</cx:pt>
          <cx:pt idx="865">Caitlin Pacheco</cx:pt>
          <cx:pt idx="866">Caitlin Peterson</cx:pt>
          <cx:pt idx="867">Caitlin Rivera</cx:pt>
          <cx:pt idx="868">Caitlin Wallace</cx:pt>
          <cx:pt idx="869">Caitlyn Holder</cx:pt>
          <cx:pt idx="870">Caleb Cunningham</cx:pt>
          <cx:pt idx="871">Caleb Moore</cx:pt>
          <cx:pt idx="872">Caleb Moreno</cx:pt>
          <cx:pt idx="873">Caleb Torres</cx:pt>
          <cx:pt idx="874">Caleb Townsend</cx:pt>
          <cx:pt idx="875">Calvin Cantrell</cx:pt>
          <cx:pt idx="876">Calvin Chapman</cx:pt>
          <cx:pt idx="877">Calvin Harris</cx:pt>
          <cx:pt idx="878">Calvin Howard</cx:pt>
          <cx:pt idx="879">Calvin Knight</cx:pt>
          <cx:pt idx="880">Calvin Miller</cx:pt>
          <cx:pt idx="881">Calvin Reid</cx:pt>
          <cx:pt idx="882">Calvin Rhodes</cx:pt>
          <cx:pt idx="883">Calvin Williams</cx:pt>
          <cx:pt idx="884">Cameron Bradley</cx:pt>
          <cx:pt idx="885">Cameron Curtis</cx:pt>
          <cx:pt idx="886">Cameron Estrada</cx:pt>
          <cx:pt idx="887">Cameron Norton</cx:pt>
          <cx:pt idx="888">Cameron Parsons</cx:pt>
          <cx:pt idx="889">Cameron Pena</cx:pt>
          <cx:pt idx="890">Cameron Rodriguez</cx:pt>
          <cx:pt idx="891">Cameron Turner</cx:pt>
          <cx:pt idx="892">Candace Perkins</cx:pt>
          <cx:pt idx="893">Candice Bowers</cx:pt>
          <cx:pt idx="894">Carl Morris</cx:pt>
          <cx:pt idx="895">Carl Smith</cx:pt>
          <cx:pt idx="896">Carla Green</cx:pt>
          <cx:pt idx="897">Carla James</cx:pt>
          <cx:pt idx="898">Carla Jennings</cx:pt>
          <cx:pt idx="899">Carla Mason</cx:pt>
          <cx:pt idx="900">Carlos Benson</cx:pt>
          <cx:pt idx="901">Carlos Collins</cx:pt>
          <cx:pt idx="902">Carlos Douglas</cx:pt>
          <cx:pt idx="903">Carlos Gonzalez</cx:pt>
          <cx:pt idx="904">Carlos Hays</cx:pt>
          <cx:pt idx="905">Carlos Jones</cx:pt>
          <cx:pt idx="906">Carlos Mitchell</cx:pt>
          <cx:pt idx="907">Carlos Murphy</cx:pt>
          <cx:pt idx="908">Carlos Ortiz</cx:pt>
          <cx:pt idx="909">Carlos Ward</cx:pt>
          <cx:pt idx="910">Carly Peterson</cx:pt>
          <cx:pt idx="911">Carmen Becker</cx:pt>
          <cx:pt idx="912">Carmen Dyer</cx:pt>
          <cx:pt idx="913">Carmen Galvan</cx:pt>
          <cx:pt idx="914">Carmen Knox</cx:pt>
          <cx:pt idx="915">Carmen Townsend</cx:pt>
          <cx:pt idx="916">Carol Allen</cx:pt>
          <cx:pt idx="917">Carol Allison</cx:pt>
          <cx:pt idx="918">Carol Bates</cx:pt>
          <cx:pt idx="919">Carol Bishop</cx:pt>
          <cx:pt idx="920">Carol Hess</cx:pt>
          <cx:pt idx="921">Carol Hickman</cx:pt>
          <cx:pt idx="922">Carol Marshall</cx:pt>
          <cx:pt idx="923">Carol Martin</cx:pt>
          <cx:pt idx="924">Carol Mcdaniel</cx:pt>
          <cx:pt idx="925">Carol Mcgrath</cx:pt>
          <cx:pt idx="926">Carol Weiss</cx:pt>
          <cx:pt idx="927">Caroline Holder</cx:pt>
          <cx:pt idx="928">Caroline Mcdonald</cx:pt>
          <cx:pt idx="929">Caroline Paul</cx:pt>
          <cx:pt idx="930">Caroline Rodriguez</cx:pt>
          <cx:pt idx="931">Caroline Rogers</cx:pt>
          <cx:pt idx="932">Caroline Ward</cx:pt>
          <cx:pt idx="933">Carolyn Brown</cx:pt>
          <cx:pt idx="934">Carolyn Gordon</cx:pt>
          <cx:pt idx="935">Carolyn Harris</cx:pt>
          <cx:pt idx="936">Carolyn Hughes</cx:pt>
          <cx:pt idx="937">Carolyn Thompson</cx:pt>
          <cx:pt idx="938">Carolyn Williams</cx:pt>
          <cx:pt idx="939">Carrie Butler</cx:pt>
          <cx:pt idx="940">Carrie Jimenez</cx:pt>
          <cx:pt idx="941">Carrie Joyce</cx:pt>
          <cx:pt idx="942">Carrie Landry</cx:pt>
          <cx:pt idx="943">Carrie Lopez</cx:pt>
          <cx:pt idx="944">Carrie Mccarthy</cx:pt>
          <cx:pt idx="945">Carrie Roberts</cx:pt>
          <cx:pt idx="946">Carrie Sanchez</cx:pt>
          <cx:pt idx="947">Carrie Taylor</cx:pt>
          <cx:pt idx="948">Casey Burns</cx:pt>
          <cx:pt idx="949">Casey Green</cx:pt>
          <cx:pt idx="950">Casey Jones</cx:pt>
          <cx:pt idx="951">Cassandra Garcia</cx:pt>
          <cx:pt idx="952">Cassandra James</cx:pt>
          <cx:pt idx="953">Cassandra Mccarthy</cx:pt>
          <cx:pt idx="954">Cassandra Smith</cx:pt>
          <cx:pt idx="955">Cassidy Holmes</cx:pt>
          <cx:pt idx="956">Cassie Monroe</cx:pt>
          <cx:pt idx="957">Cassie Olsen</cx:pt>
          <cx:pt idx="958">Catherine Blackwell</cx:pt>
          <cx:pt idx="959">Catherine Cooley</cx:pt>
          <cx:pt idx="960">Catherine Duran</cx:pt>
          <cx:pt idx="961">Catherine Ford</cx:pt>
          <cx:pt idx="962">Catherine Holland</cx:pt>
          <cx:pt idx="963">Catherine Lopez</cx:pt>
          <cx:pt idx="964">Catherine Lyons</cx:pt>
          <cx:pt idx="965">Catherine Martinez</cx:pt>
          <cx:pt idx="966">Catherine Mendoza</cx:pt>
          <cx:pt idx="967">Catherine Murray</cx:pt>
          <cx:pt idx="968">Catherine Pearson</cx:pt>
          <cx:pt idx="969">Catherine Peterson</cx:pt>
          <cx:pt idx="970">Catherine Ramirez</cx:pt>
          <cx:pt idx="971">Catherine Smith</cx:pt>
          <cx:pt idx="972">Catherine Thomas</cx:pt>
          <cx:pt idx="973">Catherine Wall</cx:pt>
          <cx:pt idx="974">Catherine Williams</cx:pt>
          <cx:pt idx="975">Catherine Wilson</cx:pt>
          <cx:pt idx="976">Cathy Baldwin</cx:pt>
          <cx:pt idx="977">Cathy Fernandez</cx:pt>
          <cx:pt idx="978">Cathy Hunt</cx:pt>
          <cx:pt idx="979">Cathy Miller</cx:pt>
          <cx:pt idx="980">Cathy Salazar</cx:pt>
          <cx:pt idx="981">Cathy Sweeney</cx:pt>
          <cx:pt idx="982">Cesar Boyle</cx:pt>
          <cx:pt idx="983">Chad Benson</cx:pt>
          <cx:pt idx="984">Chad Black</cx:pt>
          <cx:pt idx="985">Chad Flynn</cx:pt>
          <cx:pt idx="986">Chad Hunter</cx:pt>
          <cx:pt idx="987">Chad Jensen</cx:pt>
          <cx:pt idx="988">Chad Johnson</cx:pt>
          <cx:pt idx="989">Chad Mason</cx:pt>
          <cx:pt idx="990">Chad Novak</cx:pt>
          <cx:pt idx="991">Chad Olson</cx:pt>
          <cx:pt idx="992">Chad Ortiz</cx:pt>
          <cx:pt idx="993">Chad Wong</cx:pt>
          <cx:pt idx="994">Charlene Jacobs</cx:pt>
          <cx:pt idx="995">Charlene Snyder</cx:pt>
          <cx:pt idx="996">Charles Baker</cx:pt>
          <cx:pt idx="997">Charles Barber</cx:pt>
          <cx:pt idx="998">Charles Barrera</cx:pt>
          <cx:pt idx="999">Charles Bennett</cx:pt>
          <cx:pt idx="1000">Charles Blackwell</cx:pt>
          <cx:pt idx="1001">Charles Brown</cx:pt>
          <cx:pt idx="1002">Charles Campbell</cx:pt>
          <cx:pt idx="1003">Charles Cooper</cx:pt>
          <cx:pt idx="1004">Charles Davis</cx:pt>
          <cx:pt idx="1005">Charles Ferguson</cx:pt>
          <cx:pt idx="1006">Charles Frank</cx:pt>
          <cx:pt idx="1007">Charles Galvan</cx:pt>
          <cx:pt idx="1008">Charles Gardner</cx:pt>
          <cx:pt idx="1009">Charles Gonzales</cx:pt>
          <cx:pt idx="1010">Charles Grimes</cx:pt>
          <cx:pt idx="1011">Charles Hanson</cx:pt>
          <cx:pt idx="1012">Charles Hernandez</cx:pt>
          <cx:pt idx="1013">Charles Holland</cx:pt>
          <cx:pt idx="1014">Charles Houston</cx:pt>
          <cx:pt idx="1015">Charles Johnson</cx:pt>
          <cx:pt idx="1016">Charles Lindsey</cx:pt>
          <cx:pt idx="1017">Charles Malone</cx:pt>
          <cx:pt idx="1018">Charles Mckenzie</cx:pt>
          <cx:pt idx="1019">Charles Murillo</cx:pt>
          <cx:pt idx="1020">Charles Nelson</cx:pt>
          <cx:pt idx="1021">Charles Peters</cx:pt>
          <cx:pt idx="1022">Charles Reed</cx:pt>
          <cx:pt idx="1023">Charles Reeves</cx:pt>
          <cx:pt idx="1024">Charles Roach</cx:pt>
          <cx:pt idx="1025">Charles Robertson</cx:pt>
          <cx:pt idx="1026">Charles Sims</cx:pt>
          <cx:pt idx="1027">Charles Smith</cx:pt>
          <cx:pt idx="1028">Charles Taylor</cx:pt>
          <cx:pt idx="1029">Charles Thompson</cx:pt>
          <cx:pt idx="1030">Charles Tran</cx:pt>
          <cx:pt idx="1031">Charles White</cx:pt>
          <cx:pt idx="1032">Charles Wilson</cx:pt>
          <cx:pt idx="1033">Charles Young</cx:pt>
          <cx:pt idx="1034">Charlotte Lee</cx:pt>
          <cx:pt idx="1035">Chase Brown</cx:pt>
          <cx:pt idx="1036">Chase Gardner</cx:pt>
          <cx:pt idx="1037">Chase Johnson</cx:pt>
          <cx:pt idx="1038">Chase Mata</cx:pt>
          <cx:pt idx="1039">Chelsea Beck</cx:pt>
          <cx:pt idx="1040">Chelsea Eaton</cx:pt>
          <cx:pt idx="1041">Chelsea Gomez</cx:pt>
          <cx:pt idx="1042">Chelsea Hill</cx:pt>
          <cx:pt idx="1043">Chelsea Lewis</cx:pt>
          <cx:pt idx="1044">Chelsea Marshall</cx:pt>
          <cx:pt idx="1045">Chelsea Parrish</cx:pt>
          <cx:pt idx="1046">Chelsea Phillips</cx:pt>
          <cx:pt idx="1047">Chelsea Rollins</cx:pt>
          <cx:pt idx="1048">Chelsea Watson</cx:pt>
          <cx:pt idx="1049">Chelsey Green</cx:pt>
          <cx:pt idx="1050">Chelsey Williams</cx:pt>
          <cx:pt idx="1051">Cheryl Braun</cx:pt>
          <cx:pt idx="1052">Cheryl Cook</cx:pt>
          <cx:pt idx="1053">Cheryl Garrett</cx:pt>
          <cx:pt idx="1054">Cheryl Harris</cx:pt>
          <cx:pt idx="1055">Cheryl Holmes</cx:pt>
          <cx:pt idx="1056">Cheryl Lane</cx:pt>
          <cx:pt idx="1057">Cheryl Munoz</cx:pt>
          <cx:pt idx="1058">Cheryl Peterson</cx:pt>
          <cx:pt idx="1059">Cheryl Shaw</cx:pt>
          <cx:pt idx="1060">Cheryl Zimmerman</cx:pt>
          <cx:pt idx="1061">Cheyenne Duran</cx:pt>
          <cx:pt idx="1062">Cheyenne Gonzales</cx:pt>
          <cx:pt idx="1063">Chloe Brown</cx:pt>
          <cx:pt idx="1064">Chloe Day</cx:pt>
          <cx:pt idx="1065">Chloe James</cx:pt>
          <cx:pt idx="1066">Chris Burgess</cx:pt>
          <cx:pt idx="1067">Chris Leblanc</cx:pt>
          <cx:pt idx="1068">Chris Miller</cx:pt>
          <cx:pt idx="1069">Chris Perry</cx:pt>
          <cx:pt idx="1070">Chris Reed</cx:pt>
          <cx:pt idx="1071">Christian Cameron</cx:pt>
          <cx:pt idx="1072">Christian Cunningham</cx:pt>
          <cx:pt idx="1073">Christian Day</cx:pt>
          <cx:pt idx="1074">Christian Hernandez</cx:pt>
          <cx:pt idx="1075">Christian Hill</cx:pt>
          <cx:pt idx="1076">Christian Johnson</cx:pt>
          <cx:pt idx="1077">Christian Kirby</cx:pt>
          <cx:pt idx="1078">Christian Robinson</cx:pt>
          <cx:pt idx="1079">Christian Thompson</cx:pt>
          <cx:pt idx="1080">Christie Mercer</cx:pt>
          <cx:pt idx="1081">Christina Clark</cx:pt>
          <cx:pt idx="1082">Christina Cooley</cx:pt>
          <cx:pt idx="1083">Christina Delgado</cx:pt>
          <cx:pt idx="1084">Christina Dougherty</cx:pt>
          <cx:pt idx="1085">Christina Estrada</cx:pt>
          <cx:pt idx="1086">Christina Fox</cx:pt>
          <cx:pt idx="1087">Christina Gallagher</cx:pt>
          <cx:pt idx="1088">Christina Garcia</cx:pt>
          <cx:pt idx="1089">Christina Gomez</cx:pt>
          <cx:pt idx="1090">Christina Graham</cx:pt>
          <cx:pt idx="1091">Christina Green</cx:pt>
          <cx:pt idx="1092">Christina Ho</cx:pt>
          <cx:pt idx="1093">Christina Jackson</cx:pt>
          <cx:pt idx="1094">Christina Johnson</cx:pt>
          <cx:pt idx="1095">Christina Johnston</cx:pt>
          <cx:pt idx="1096">Christina Juarez</cx:pt>
          <cx:pt idx="1097">Christina Kelley</cx:pt>
          <cx:pt idx="1098">Christina Lee</cx:pt>
          <cx:pt idx="1099">Christina Mcmillan</cx:pt>
          <cx:pt idx="1100">Christina Nunez</cx:pt>
          <cx:pt idx="1101">Christina Parker</cx:pt>
          <cx:pt idx="1102">Christina Peters</cx:pt>
          <cx:pt idx="1103">Christina Robinson</cx:pt>
          <cx:pt idx="1104">Christina Sanders</cx:pt>
          <cx:pt idx="1105">Christina Sheppard</cx:pt>
          <cx:pt idx="1106">Christina Smith</cx:pt>
          <cx:pt idx="1107">Christina Wright</cx:pt>
          <cx:pt idx="1108">Christine Boyd</cx:pt>
          <cx:pt idx="1109">Christine Ferguson</cx:pt>
          <cx:pt idx="1110">Christine Gardner</cx:pt>
          <cx:pt idx="1111">Christine Garrett</cx:pt>
          <cx:pt idx="1112">Christine Hammond</cx:pt>
          <cx:pt idx="1113">Christine Hopkins</cx:pt>
          <cx:pt idx="1114">Christine Houston</cx:pt>
          <cx:pt idx="1115">Christine Johnson</cx:pt>
          <cx:pt idx="1116">Christine Martin</cx:pt>
          <cx:pt idx="1117">Christine Mendoza</cx:pt>
          <cx:pt idx="1118">Christine Newman</cx:pt>
          <cx:pt idx="1119">Christine Patterson</cx:pt>
          <cx:pt idx="1120">Christine Robinson</cx:pt>
          <cx:pt idx="1121">Christine Rosales</cx:pt>
          <cx:pt idx="1122">Christine Smith</cx:pt>
          <cx:pt idx="1123">Christine Stephens</cx:pt>
          <cx:pt idx="1124">Christine White</cx:pt>
          <cx:pt idx="1125">Christopher Allen</cx:pt>
          <cx:pt idx="1126">Christopher Alvarado</cx:pt>
          <cx:pt idx="1127">Christopher Anderson</cx:pt>
          <cx:pt idx="1128">Christopher Baird</cx:pt>
          <cx:pt idx="1129">Christopher Barr</cx:pt>
          <cx:pt idx="1130">Christopher Bates</cx:pt>
          <cx:pt idx="1131">Christopher Bell</cx:pt>
          <cx:pt idx="1132">Christopher Bennett</cx:pt>
          <cx:pt idx="1133">Christopher Bowen</cx:pt>
          <cx:pt idx="1134">Christopher Bowman</cx:pt>
          <cx:pt idx="1135">Christopher Brown</cx:pt>
          <cx:pt idx="1136">Christopher Cantrell</cx:pt>
          <cx:pt idx="1137">Christopher Carr</cx:pt>
          <cx:pt idx="1138">Christopher Clark</cx:pt>
          <cx:pt idx="1139">Christopher Clements</cx:pt>
          <cx:pt idx="1140">Christopher Cook</cx:pt>
          <cx:pt idx="1141">Christopher Craig</cx:pt>
          <cx:pt idx="1142">Christopher Davis</cx:pt>
          <cx:pt idx="1143">Christopher Donaldson</cx:pt>
          <cx:pt idx="1144">Christopher Douglas</cx:pt>
          <cx:pt idx="1145">Christopher Evans</cx:pt>
          <cx:pt idx="1146">Christopher Flynn</cx:pt>
          <cx:pt idx="1147">Christopher Franklin</cx:pt>
          <cx:pt idx="1148">Christopher Frost</cx:pt>
          <cx:pt idx="1149">Christopher Gardner</cx:pt>
          <cx:pt idx="1150">Christopher Garrison</cx:pt>
          <cx:pt idx="1151">Christopher Hampton</cx:pt>
          <cx:pt idx="1152">Christopher Hansen</cx:pt>
          <cx:pt idx="1153">Christopher Harmon</cx:pt>
          <cx:pt idx="1154">Christopher Harper</cx:pt>
          <cx:pt idx="1155">Christopher Harrell</cx:pt>
          <cx:pt idx="1156">Christopher Hays</cx:pt>
          <cx:pt idx="1157">Christopher Hernandez</cx:pt>
          <cx:pt idx="1158">Christopher Holland</cx:pt>
          <cx:pt idx="1159">Christopher Hunter</cx:pt>
          <cx:pt idx="1160">Christopher Hurst</cx:pt>
          <cx:pt idx="1161">Christopher Jackson</cx:pt>
          <cx:pt idx="1162">Christopher Jarvis</cx:pt>
          <cx:pt idx="1163">Christopher Johnson</cx:pt>
          <cx:pt idx="1164">Christopher Johnston</cx:pt>
          <cx:pt idx="1165">Christopher Jones</cx:pt>
          <cx:pt idx="1166">Christopher Joseph</cx:pt>
          <cx:pt idx="1167">Christopher Keller</cx:pt>
          <cx:pt idx="1168">Christopher Kelly</cx:pt>
          <cx:pt idx="1169">Christopher Kennedy</cx:pt>
          <cx:pt idx="1170">Christopher Kim</cx:pt>
          <cx:pt idx="1171">Christopher King</cx:pt>
          <cx:pt idx="1172">Christopher Landry</cx:pt>
          <cx:pt idx="1173">Christopher Lane</cx:pt>
          <cx:pt idx="1174">Christopher Lawson</cx:pt>
          <cx:pt idx="1175">Christopher Lee</cx:pt>
          <cx:pt idx="1176">Christopher Luna</cx:pt>
          <cx:pt idx="1177">Christopher Lyons</cx:pt>
          <cx:pt idx="1178">Christopher Mcfarland</cx:pt>
          <cx:pt idx="1179">Christopher Mendez</cx:pt>
          <cx:pt idx="1180">Christopher Mullins</cx:pt>
          <cx:pt idx="1181">Christopher Nelson</cx:pt>
          <cx:pt idx="1182">Christopher Nichols</cx:pt>
          <cx:pt idx="1183">Christopher Odonnell</cx:pt>
          <cx:pt idx="1184">Christopher Pacheco</cx:pt>
          <cx:pt idx="1185">Christopher Park</cx:pt>
          <cx:pt idx="1186">Christopher Patrick</cx:pt>
          <cx:pt idx="1187">Christopher Perry</cx:pt>
          <cx:pt idx="1188">Christopher Ponce</cx:pt>
          <cx:pt idx="1189">Christopher Ramirez</cx:pt>
          <cx:pt idx="1190">Christopher Rocha</cx:pt>
          <cx:pt idx="1191">Christopher Rogers</cx:pt>
          <cx:pt idx="1192">Christopher Romero</cx:pt>
          <cx:pt idx="1193">Christopher Rose</cx:pt>
          <cx:pt idx="1194">Christopher Singleton</cx:pt>
          <cx:pt idx="1195">Christopher Smith</cx:pt>
          <cx:pt idx="1196">Christopher Strickland</cx:pt>
          <cx:pt idx="1197">Christopher Tanner</cx:pt>
          <cx:pt idx="1198">Christopher Tate</cx:pt>
          <cx:pt idx="1199">Christopher Taylor</cx:pt>
          <cx:pt idx="1200">Christopher Thomas</cx:pt>
          <cx:pt idx="1201">Christopher Todd</cx:pt>
          <cx:pt idx="1202">Christopher Tran</cx:pt>
          <cx:pt idx="1203">Christopher Vargas</cx:pt>
          <cx:pt idx="1204">Christopher Wells</cx:pt>
          <cx:pt idx="1205">Christopher White</cx:pt>
          <cx:pt idx="1206">Christopher Williams</cx:pt>
          <cx:pt idx="1207">Christopher Wilson</cx:pt>
          <cx:pt idx="1208">Christopher Wood</cx:pt>
          <cx:pt idx="1209">Christopher Yates</cx:pt>
          <cx:pt idx="1210">Christy Hoover</cx:pt>
          <cx:pt idx="1211">Christy Mann</cx:pt>
          <cx:pt idx="1212">Christy Oconnell</cx:pt>
          <cx:pt idx="1213">Cindy Aguilar</cx:pt>
          <cx:pt idx="1214">Cindy Gould</cx:pt>
          <cx:pt idx="1215">Cindy Gray</cx:pt>
          <cx:pt idx="1216">Cindy Howard</cx:pt>
          <cx:pt idx="1217">Cindy Jones</cx:pt>
          <cx:pt idx="1218">Cindy Moore</cx:pt>
          <cx:pt idx="1219">Cindy Mueller</cx:pt>
          <cx:pt idx="1220">Cindy Myers</cx:pt>
          <cx:pt idx="1221">Cindy Nelson</cx:pt>
          <cx:pt idx="1222">Cindy Spears</cx:pt>
          <cx:pt idx="1223">Claire Gardner</cx:pt>
          <cx:pt idx="1224">Claire Porter</cx:pt>
          <cx:pt idx="1225">Claire Summers</cx:pt>
          <cx:pt idx="1226">Claire Watts</cx:pt>
          <cx:pt idx="1227">Claudia Oneal</cx:pt>
          <cx:pt idx="1228">Claudia Warren</cx:pt>
          <cx:pt idx="1229">Clayton Barajas</cx:pt>
          <cx:pt idx="1230">Clayton Graves</cx:pt>
          <cx:pt idx="1231">Clayton Lewis</cx:pt>
          <cx:pt idx="1232">Clayton Stanley</cx:pt>
          <cx:pt idx="1233">Clayton Stone</cx:pt>
          <cx:pt idx="1234">Clayton Taylor</cx:pt>
          <cx:pt idx="1235">Clifford Leon</cx:pt>
          <cx:pt idx="1236">Cody Braun</cx:pt>
          <cx:pt idx="1237">Cody Brown</cx:pt>
          <cx:pt idx="1238">Cody Christian</cx:pt>
          <cx:pt idx="1239">Cody Duran</cx:pt>
          <cx:pt idx="1240">Cody Jimenez</cx:pt>
          <cx:pt idx="1241">Cody Lewis</cx:pt>
          <cx:pt idx="1242">Cody Martin</cx:pt>
          <cx:pt idx="1243">Cody Perez</cx:pt>
          <cx:pt idx="1244">Cody Pollard</cx:pt>
          <cx:pt idx="1245">Cody Price</cx:pt>
          <cx:pt idx="1246">Cody Santos</cx:pt>
          <cx:pt idx="1247">Cody Stevens</cx:pt>
          <cx:pt idx="1248">Cody Weiss</cx:pt>
          <cx:pt idx="1249">Cody Wells</cx:pt>
          <cx:pt idx="1250">Cole Grant</cx:pt>
          <cx:pt idx="1251">Colin Barnett</cx:pt>
          <cx:pt idx="1252">Colin Franco</cx:pt>
          <cx:pt idx="1253">Colleen Christensen</cx:pt>
          <cx:pt idx="1254">Colleen Cohen</cx:pt>
          <cx:pt idx="1255">Colleen Cooper</cx:pt>
          <cx:pt idx="1256">Colleen Gordon</cx:pt>
          <cx:pt idx="1257">Colleen Hernandez</cx:pt>
          <cx:pt idx="1258">Colleen Houston</cx:pt>
          <cx:pt idx="1259">Colleen Ray</cx:pt>
          <cx:pt idx="1260">Collin Bennett</cx:pt>
          <cx:pt idx="1261">Collin Shannon</cx:pt>
          <cx:pt idx="1262">Connie Baker</cx:pt>
          <cx:pt idx="1263">Connie Coleman</cx:pt>
          <cx:pt idx="1264">Connie Jones</cx:pt>
          <cx:pt idx="1265">Connie Lewis</cx:pt>
          <cx:pt idx="1266">Connie Martinez</cx:pt>
          <cx:pt idx="1267">Connie Shepherd</cx:pt>
          <cx:pt idx="1268">Connie Torres</cx:pt>
          <cx:pt idx="1269">Connie Villanueva</cx:pt>
          <cx:pt idx="1270">Connor Baldwin</cx:pt>
          <cx:pt idx="1271">Connor Ellis</cx:pt>
          <cx:pt idx="1272">Connor Neal</cx:pt>
          <cx:pt idx="1273">Connor Rodriguez</cx:pt>
          <cx:pt idx="1274">Corey Chavez</cx:pt>
          <cx:pt idx="1275">Corey Davis</cx:pt>
          <cx:pt idx="1276">Corey Knight</cx:pt>
          <cx:pt idx="1277">Corey Mann</cx:pt>
          <cx:pt idx="1278">Corey Murray</cx:pt>
          <cx:pt idx="1279">Corey Santiago</cx:pt>
          <cx:pt idx="1280">Cory Cox</cx:pt>
          <cx:pt idx="1281">Cory Harris</cx:pt>
          <cx:pt idx="1282">Cory Mclean</cx:pt>
          <cx:pt idx="1283">Cory Reeves</cx:pt>
          <cx:pt idx="1284">Cory Russell</cx:pt>
          <cx:pt idx="1285">Cory Snyder</cx:pt>
          <cx:pt idx="1286">Cory Williams</cx:pt>
          <cx:pt idx="1287">Courtney Anderson</cx:pt>
          <cx:pt idx="1288">Courtney Andrews</cx:pt>
          <cx:pt idx="1289">Courtney Brandt</cx:pt>
          <cx:pt idx="1290">Courtney Chavez</cx:pt>
          <cx:pt idx="1291">Courtney Collier</cx:pt>
          <cx:pt idx="1292">Courtney Davis</cx:pt>
          <cx:pt idx="1293">Courtney Harvey</cx:pt>
          <cx:pt idx="1294">Courtney Hernandez</cx:pt>
          <cx:pt idx="1295">Courtney Mercado</cx:pt>
          <cx:pt idx="1296">Courtney Montgomery</cx:pt>
          <cx:pt idx="1297">Courtney Moody</cx:pt>
          <cx:pt idx="1298">Courtney Nelson</cx:pt>
          <cx:pt idx="1299">Courtney Olson</cx:pt>
          <cx:pt idx="1300">Courtney Porter</cx:pt>
          <cx:pt idx="1301">Courtney Robinson</cx:pt>
          <cx:pt idx="1302">Courtney Sanchez</cx:pt>
          <cx:pt idx="1303">Courtney Scott</cx:pt>
          <cx:pt idx="1304">Courtney Smith</cx:pt>
          <cx:pt idx="1305">Courtney Wade</cx:pt>
          <cx:pt idx="1306">Courtney Williams</cx:pt>
          <cx:pt idx="1307">Courtney Young</cx:pt>
          <cx:pt idx="1308">Craig Black</cx:pt>
          <cx:pt idx="1309">Craig Buck</cx:pt>
          <cx:pt idx="1310">Craig Chapman</cx:pt>
          <cx:pt idx="1311">Craig Coleman</cx:pt>
          <cx:pt idx="1312">Craig Deleon</cx:pt>
          <cx:pt idx="1313">Craig Hendricks</cx:pt>
          <cx:pt idx="1314">Craig Mack</cx:pt>
          <cx:pt idx="1315">Craig Payne</cx:pt>
          <cx:pt idx="1316">Craig Powell</cx:pt>
          <cx:pt idx="1317">Craig Ryan</cx:pt>
          <cx:pt idx="1318">Craig Smith</cx:pt>
          <cx:pt idx="1319">Craig White</cx:pt>
          <cx:pt idx="1320">Cristian Jenkins</cx:pt>
          <cx:pt idx="1321">Cristian Peterson</cx:pt>
          <cx:pt idx="1322">Crystal Campbell</cx:pt>
          <cx:pt idx="1323">Crystal Costa</cx:pt>
          <cx:pt idx="1324">Crystal Davis</cx:pt>
          <cx:pt idx="1325">Crystal Foster</cx:pt>
          <cx:pt idx="1326">Crystal Gibbs</cx:pt>
          <cx:pt idx="1327">Crystal Glenn</cx:pt>
          <cx:pt idx="1328">Crystal Heath</cx:pt>
          <cx:pt idx="1329">Crystal Jones</cx:pt>
          <cx:pt idx="1330">Crystal Lambert</cx:pt>
          <cx:pt idx="1331">Crystal Mahoney</cx:pt>
          <cx:pt idx="1332">Crystal Mueller</cx:pt>
          <cx:pt idx="1333">Crystal Nelson</cx:pt>
          <cx:pt idx="1334">Crystal Robbins</cx:pt>
          <cx:pt idx="1335">Crystal Romero</cx:pt>
          <cx:pt idx="1336">Crystal Schneider</cx:pt>
          <cx:pt idx="1337">Crystal Shaw</cx:pt>
          <cx:pt idx="1338">Crystal Sherman</cx:pt>
          <cx:pt idx="1339">Crystal Spencer</cx:pt>
          <cx:pt idx="1340">Crystal Taylor</cx:pt>
          <cx:pt idx="1341">Crystal Wagner</cx:pt>
          <cx:pt idx="1342">Curtis Barnes</cx:pt>
          <cx:pt idx="1343">Curtis Bird</cx:pt>
          <cx:pt idx="1344">Curtis Chen</cx:pt>
          <cx:pt idx="1345">Curtis James</cx:pt>
          <cx:pt idx="1346">Curtis Nunez</cx:pt>
          <cx:pt idx="1347">Curtis Wiley</cx:pt>
          <cx:pt idx="1348">Curtis Wilson</cx:pt>
          <cx:pt idx="1349">Curtis Woods</cx:pt>
          <cx:pt idx="1350">Curtis Young</cx:pt>
          <cx:pt idx="1351">Cynthia Abbott</cx:pt>
          <cx:pt idx="1352">Cynthia Acevedo</cx:pt>
          <cx:pt idx="1353">Cynthia Acosta</cx:pt>
          <cx:pt idx="1354">Cynthia Baldwin</cx:pt>
          <cx:pt idx="1355">Cynthia Bauer</cx:pt>
          <cx:pt idx="1356">Cynthia Davis</cx:pt>
          <cx:pt idx="1357">Cynthia Edwards</cx:pt>
          <cx:pt idx="1358">Cynthia Fitzgerald</cx:pt>
          <cx:pt idx="1359">Cynthia Frazier</cx:pt>
          <cx:pt idx="1360">Cynthia Freeman</cx:pt>
          <cx:pt idx="1361">Cynthia Gallagher</cx:pt>
          <cx:pt idx="1362">Cynthia Glover</cx:pt>
          <cx:pt idx="1363">Cynthia Gomez</cx:pt>
          <cx:pt idx="1364">Cynthia Gonzalez</cx:pt>
          <cx:pt idx="1365">Cynthia Henson</cx:pt>
          <cx:pt idx="1366">Cynthia Howard</cx:pt>
          <cx:pt idx="1367">Cynthia Jones</cx:pt>
          <cx:pt idx="1368">Cynthia Lopez</cx:pt>
          <cx:pt idx="1369">Cynthia Love</cx:pt>
          <cx:pt idx="1370">Cynthia Martinez</cx:pt>
          <cx:pt idx="1371">Cynthia Riddle</cx:pt>
          <cx:pt idx="1372">Cynthia Silva</cx:pt>
          <cx:pt idx="1373">Cynthia Simmons</cx:pt>
          <cx:pt idx="1374">Cynthia Skinner</cx:pt>
          <cx:pt idx="1375">Cynthia Stewart</cx:pt>
          <cx:pt idx="1376">Cynthia Taylor</cx:pt>
          <cx:pt idx="1377">Cynthia Torres</cx:pt>
          <cx:pt idx="1378">Dakota Callahan</cx:pt>
          <cx:pt idx="1379">Dakota Herman</cx:pt>
          <cx:pt idx="1380">Dakota Smith</cx:pt>
          <cx:pt idx="1381">Dale Aguirre</cx:pt>
          <cx:pt idx="1382">Dale Arellano</cx:pt>
          <cx:pt idx="1383">Dale Hall</cx:pt>
          <cx:pt idx="1384">Dale Hernandez</cx:pt>
          <cx:pt idx="1385">Dale Hunt</cx:pt>
          <cx:pt idx="1386">Dale Jackson</cx:pt>
          <cx:pt idx="1387">Dale Johnson</cx:pt>
          <cx:pt idx="1388">Dale Nguyen</cx:pt>
          <cx:pt idx="1389">Dalton Gibson</cx:pt>
          <cx:pt idx="1390">Dalton Perez</cx:pt>
          <cx:pt idx="1391">Dalton Schwartz</cx:pt>
          <cx:pt idx="1392">Dalton Wilson</cx:pt>
          <cx:pt idx="1393">Damon Camacho</cx:pt>
          <cx:pt idx="1394">Damon Garza</cx:pt>
          <cx:pt idx="1395">Damon Jones</cx:pt>
          <cx:pt idx="1396">Dan Brown</cx:pt>
          <cx:pt idx="1397">Dana Berger</cx:pt>
          <cx:pt idx="1398">Dana Burns</cx:pt>
          <cx:pt idx="1399">Dana Ellis</cx:pt>
          <cx:pt idx="1400">Dana Hamilton</cx:pt>
          <cx:pt idx="1401">Dana Krause</cx:pt>
          <cx:pt idx="1402">Dana Lang</cx:pt>
          <cx:pt idx="1403">Dana Lopez</cx:pt>
          <cx:pt idx="1404">Dana Robinson</cx:pt>
          <cx:pt idx="1405">Dana Sanchez</cx:pt>
          <cx:pt idx="1406">Dana Shaffer</cx:pt>
          <cx:pt idx="1407">Dana Wilson</cx:pt>
          <cx:pt idx="1408">Daniel Bates</cx:pt>
          <cx:pt idx="1409">Daniel Bird</cx:pt>
          <cx:pt idx="1410">Daniel Bishop</cx:pt>
          <cx:pt idx="1411">Daniel Bond</cx:pt>
          <cx:pt idx="1412">Daniel Buchanan</cx:pt>
          <cx:pt idx="1413">Daniel Campbell</cx:pt>
          <cx:pt idx="1414">Daniel Cantrell</cx:pt>
          <cx:pt idx="1415">Daniel Carlson</cx:pt>
          <cx:pt idx="1416">Daniel Clark</cx:pt>
          <cx:pt idx="1417">Daniel Collins</cx:pt>
          <cx:pt idx="1418">Daniel Cox</cx:pt>
          <cx:pt idx="1419">Daniel Cruz</cx:pt>
          <cx:pt idx="1420">Daniel Davis</cx:pt>
          <cx:pt idx="1421">Daniel Ellis</cx:pt>
          <cx:pt idx="1422">Daniel English</cx:pt>
          <cx:pt idx="1423">Daniel Estrada</cx:pt>
          <cx:pt idx="1424">Daniel Evans</cx:pt>
          <cx:pt idx="1425">Daniel Fields</cx:pt>
          <cx:pt idx="1426">Daniel Frederick</cx:pt>
          <cx:pt idx="1427">Daniel George</cx:pt>
          <cx:pt idx="1428">Daniel Green</cx:pt>
          <cx:pt idx="1429">Daniel Greene</cx:pt>
          <cx:pt idx="1430">Daniel Guzman</cx:pt>
          <cx:pt idx="1431">Daniel Hamilton</cx:pt>
          <cx:pt idx="1432">Daniel Hancock</cx:pt>
          <cx:pt idx="1433">Daniel Harrison</cx:pt>
          <cx:pt idx="1434">Daniel Ingram</cx:pt>
          <cx:pt idx="1435">Daniel Jarvis</cx:pt>
          <cx:pt idx="1436">Daniel Jefferson</cx:pt>
          <cx:pt idx="1437">Daniel Johnson</cx:pt>
          <cx:pt idx="1438">Daniel Little</cx:pt>
          <cx:pt idx="1439">Daniel Logan</cx:pt>
          <cx:pt idx="1440">Daniel Lopez</cx:pt>
          <cx:pt idx="1441">Daniel Lowe</cx:pt>
          <cx:pt idx="1442">Daniel Lozano</cx:pt>
          <cx:pt idx="1443">Daniel Mays</cx:pt>
          <cx:pt idx="1444">Daniel Mcclain</cx:pt>
          <cx:pt idx="1445">Daniel Mcgee</cx:pt>
          <cx:pt idx="1446">Daniel Mendoza</cx:pt>
          <cx:pt idx="1447">Daniel Mercado</cx:pt>
          <cx:pt idx="1448">Daniel Miller</cx:pt>
          <cx:pt idx="1449">Daniel Monroe</cx:pt>
          <cx:pt idx="1450">Daniel Moore</cx:pt>
          <cx:pt idx="1451">Daniel Mora</cx:pt>
          <cx:pt idx="1452">Daniel Morgan</cx:pt>
          <cx:pt idx="1453">Daniel Mueller</cx:pt>
          <cx:pt idx="1454">Daniel Murphy</cx:pt>
          <cx:pt idx="1455">Daniel Osborne</cx:pt>
          <cx:pt idx="1456">Daniel Parker</cx:pt>
          <cx:pt idx="1457">Daniel Perez</cx:pt>
          <cx:pt idx="1458">Daniel Pollard</cx:pt>
          <cx:pt idx="1459">Daniel Proctor</cx:pt>
          <cx:pt idx="1460">Daniel Randall</cx:pt>
          <cx:pt idx="1461">Daniel Robertson</cx:pt>
          <cx:pt idx="1462">Daniel Rogers</cx:pt>
          <cx:pt idx="1463">Daniel Romero</cx:pt>
          <cx:pt idx="1464">Daniel Sloan</cx:pt>
          <cx:pt idx="1465">Daniel Smith</cx:pt>
          <cx:pt idx="1466">Daniel Spencer</cx:pt>
          <cx:pt idx="1467">Daniel Torres</cx:pt>
          <cx:pt idx="1468">Daniel Townsend</cx:pt>
          <cx:pt idx="1469">Daniel Wilkinson</cx:pt>
          <cx:pt idx="1470">Danielle Bennett</cx:pt>
          <cx:pt idx="1471">Danielle Cantrell</cx:pt>
          <cx:pt idx="1472">Danielle Clayton</cx:pt>
          <cx:pt idx="1473">Danielle Coleman</cx:pt>
          <cx:pt idx="1474">Danielle Douglas</cx:pt>
          <cx:pt idx="1475">Danielle Frazier</cx:pt>
          <cx:pt idx="1476">Danielle Haynes</cx:pt>
          <cx:pt idx="1477">Danielle Jensen</cx:pt>
          <cx:pt idx="1478">Danielle Miller</cx:pt>
          <cx:pt idx="1479">Danielle Miranda</cx:pt>
          <cx:pt idx="1480">Danielle Osborne</cx:pt>
          <cx:pt idx="1481">Danielle Pierce</cx:pt>
          <cx:pt idx="1482">Danielle Randall</cx:pt>
          <cx:pt idx="1483">Danielle Schmidt</cx:pt>
          <cx:pt idx="1484">Danielle Shepard</cx:pt>
          <cx:pt idx="1485">Danielle Smith</cx:pt>
          <cx:pt idx="1486">Danielle Snyder</cx:pt>
          <cx:pt idx="1487">Danielle Stevenson</cx:pt>
          <cx:pt idx="1488">Danielle Taylor</cx:pt>
          <cx:pt idx="1489">Danielle Thompson</cx:pt>
          <cx:pt idx="1490">Danny Burke</cx:pt>
          <cx:pt idx="1491">Danny Hall</cx:pt>
          <cx:pt idx="1492">Danny Maynard</cx:pt>
          <cx:pt idx="1493">Danny Rocha</cx:pt>
          <cx:pt idx="1494">Danny Ruiz</cx:pt>
          <cx:pt idx="1495">Danny Soto</cx:pt>
          <cx:pt idx="1496">Danny Thomas</cx:pt>
          <cx:pt idx="1497">Danny Velasquez</cx:pt>
          <cx:pt idx="1498">Danny Wagner</cx:pt>
          <cx:pt idx="1499">Darin Frazier</cx:pt>
          <cx:pt idx="1500">Darlene Arnold</cx:pt>
          <cx:pt idx="1501">Darlene Beltran</cx:pt>
          <cx:pt idx="1502">Darlene Fox</cx:pt>
          <cx:pt idx="1503">Darlene Martinez</cx:pt>
          <cx:pt idx="1504">Darrell Robinson</cx:pt>
          <cx:pt idx="1505">Darrell Rodriguez</cx:pt>
          <cx:pt idx="1506">Darren Gonzalez</cx:pt>
          <cx:pt idx="1507">Darren Graham</cx:pt>
          <cx:pt idx="1508">Darren Madden</cx:pt>
          <cx:pt idx="1509">Darryl Nelson</cx:pt>
          <cx:pt idx="1510">Darryl Scott</cx:pt>
          <cx:pt idx="1511">Dave Martinez</cx:pt>
          <cx:pt idx="1512">David Adams</cx:pt>
          <cx:pt idx="1513">David Andersen</cx:pt>
          <cx:pt idx="1514">David Andrade</cx:pt>
          <cx:pt idx="1515">David Andrews</cx:pt>
          <cx:pt idx="1516">David Baker</cx:pt>
          <cx:pt idx="1517">David Barry</cx:pt>
          <cx:pt idx="1518">David Blake</cx:pt>
          <cx:pt idx="1519">David Brown</cx:pt>
          <cx:pt idx="1520">David Bullock</cx:pt>
          <cx:pt idx="1521">David Burke</cx:pt>
          <cx:pt idx="1522">David Burton</cx:pt>
          <cx:pt idx="1523">David Butler</cx:pt>
          <cx:pt idx="1524">David Cameron</cx:pt>
          <cx:pt idx="1525">David Carlson</cx:pt>
          <cx:pt idx="1526">David Carroll</cx:pt>
          <cx:pt idx="1527">David Carter</cx:pt>
          <cx:pt idx="1528">David Castillo</cx:pt>
          <cx:pt idx="1529">David Clark</cx:pt>
          <cx:pt idx="1530">David Cole</cx:pt>
          <cx:pt idx="1531">David Cooper</cx:pt>
          <cx:pt idx="1532">David Cunningham</cx:pt>
          <cx:pt idx="1533">David Davenport</cx:pt>
          <cx:pt idx="1534">David Davis</cx:pt>
          <cx:pt idx="1535">David Durham</cx:pt>
          <cx:pt idx="1536">David Eaton</cx:pt>
          <cx:pt idx="1537">David Evans</cx:pt>
          <cx:pt idx="1538">David Flores</cx:pt>
          <cx:pt idx="1539">David Frank</cx:pt>
          <cx:pt idx="1540">David Gomez</cx:pt>
          <cx:pt idx="1541">David Goodman</cx:pt>
          <cx:pt idx="1542">David Gordon</cx:pt>
          <cx:pt idx="1543">David Gregory</cx:pt>
          <cx:pt idx="1544">David Griffith</cx:pt>
          <cx:pt idx="1545">David Guerrero</cx:pt>
          <cx:pt idx="1546">David Hall</cx:pt>
          <cx:pt idx="1547">David Harrison</cx:pt>
          <cx:pt idx="1548">David Hawkins</cx:pt>
          <cx:pt idx="1549">David Herrera</cx:pt>
          <cx:pt idx="1550">David Holland</cx:pt>
          <cx:pt idx="1551">David Hubbard</cx:pt>
          <cx:pt idx="1552">David Jackson</cx:pt>
          <cx:pt idx="1553">David Jarvis</cx:pt>
          <cx:pt idx="1554">David Johns</cx:pt>
          <cx:pt idx="1555">David Johnson</cx:pt>
          <cx:pt idx="1556">David Jones</cx:pt>
          <cx:pt idx="1557">David Jordan</cx:pt>
          <cx:pt idx="1558">David Joyce</cx:pt>
          <cx:pt idx="1559">David Kelley</cx:pt>
          <cx:pt idx="1560">David Kent</cx:pt>
          <cx:pt idx="1561">David Koch</cx:pt>
          <cx:pt idx="1562">David Lester</cx:pt>
          <cx:pt idx="1563">David Lucas</cx:pt>
          <cx:pt idx="1564">David Luna</cx:pt>
          <cx:pt idx="1565">David Macdonald</cx:pt>
          <cx:pt idx="1566">David Maddox</cx:pt>
          <cx:pt idx="1567">David Martin</cx:pt>
          <cx:pt idx="1568">David Melendez</cx:pt>
          <cx:pt idx="1569">David Meyer</cx:pt>
          <cx:pt idx="1570">David Miller</cx:pt>
          <cx:pt idx="1571">David Mills</cx:pt>
          <cx:pt idx="1572">David Mitchell</cx:pt>
          <cx:pt idx="1573">David Moore</cx:pt>
          <cx:pt idx="1574">David Mosley</cx:pt>
          <cx:pt idx="1575">David Moss</cx:pt>
          <cx:pt idx="1576">David Murillo</cx:pt>
          <cx:pt idx="1577">David Murphy</cx:pt>
          <cx:pt idx="1578">David Newman</cx:pt>
          <cx:pt idx="1579">David Oconnor</cx:pt>
          <cx:pt idx="1580">David Padilla</cx:pt>
          <cx:pt idx="1581">David Patel</cx:pt>
          <cx:pt idx="1582">David Pham</cx:pt>
          <cx:pt idx="1583">David Powers</cx:pt>
          <cx:pt idx="1584">David Rangel</cx:pt>
          <cx:pt idx="1585">David Ray</cx:pt>
          <cx:pt idx="1586">David Reese</cx:pt>
          <cx:pt idx="1587">David Robertson</cx:pt>
          <cx:pt idx="1588">David Rodriguez</cx:pt>
          <cx:pt idx="1589">David Ruiz</cx:pt>
          <cx:pt idx="1590">David Rush</cx:pt>
          <cx:pt idx="1591">David Santiago</cx:pt>
          <cx:pt idx="1592">David Schmidt</cx:pt>
          <cx:pt idx="1593">David Schwartz</cx:pt>
          <cx:pt idx="1594">David Scott</cx:pt>
          <cx:pt idx="1595">David Shepherd</cx:pt>
          <cx:pt idx="1596">David Sheppard</cx:pt>
          <cx:pt idx="1597">David Soto</cx:pt>
          <cx:pt idx="1598">David Stephens</cx:pt>
          <cx:pt idx="1599">David Stone</cx:pt>
          <cx:pt idx="1600">David Sutton</cx:pt>
          <cx:pt idx="1601">David Swanson</cx:pt>
          <cx:pt idx="1602">David Terry</cx:pt>
          <cx:pt idx="1603">David Trevino</cx:pt>
          <cx:pt idx="1604">David Vazquez</cx:pt>
          <cx:pt idx="1605">David Waller</cx:pt>
          <cx:pt idx="1606">David Walsh</cx:pt>
          <cx:pt idx="1607">David Wells</cx:pt>
          <cx:pt idx="1608">David West</cx:pt>
          <cx:pt idx="1609">David Wiggins</cx:pt>
          <cx:pt idx="1610">David Williams</cx:pt>
          <cx:pt idx="1611">David Willis</cx:pt>
          <cx:pt idx="1612">David Wolf</cx:pt>
          <cx:pt idx="1613">David Wong</cx:pt>
          <cx:pt idx="1614">David Wood</cx:pt>
          <cx:pt idx="1615">David Young</cx:pt>
          <cx:pt idx="1616">Dawn Craig</cx:pt>
          <cx:pt idx="1617">Dawn Ellis</cx:pt>
          <cx:pt idx="1618">Dawn Fox</cx:pt>
          <cx:pt idx="1619">Dawn Garcia</cx:pt>
          <cx:pt idx="1620">Dawn Holloway</cx:pt>
          <cx:pt idx="1621">Dawn Holmes</cx:pt>
          <cx:pt idx="1622">Dawn Johnson</cx:pt>
          <cx:pt idx="1623">Dawn Jones</cx:pt>
          <cx:pt idx="1624">Dawn Leach</cx:pt>
          <cx:pt idx="1625">Dawn Lee</cx:pt>
          <cx:pt idx="1626">Dawn Lopez</cx:pt>
          <cx:pt idx="1627">Dawn Manning</cx:pt>
          <cx:pt idx="1628">Dawn Mckinney</cx:pt>
          <cx:pt idx="1629">Dawn Reynolds</cx:pt>
          <cx:pt idx="1630">Dawn Rios</cx:pt>
          <cx:pt idx="1631">Dawn Roberts</cx:pt>
          <cx:pt idx="1632">Dawn Schmidt</cx:pt>
          <cx:pt idx="1633">Dawn Serrano</cx:pt>
          <cx:pt idx="1634">Dawn Thompson</cx:pt>
          <cx:pt idx="1635">Dawn Washington</cx:pt>
          <cx:pt idx="1636">Deanna Anderson</cx:pt>
          <cx:pt idx="1637">Deanna Austin</cx:pt>
          <cx:pt idx="1638">Deanna Johnson</cx:pt>
          <cx:pt idx="1639">Deanna Lee</cx:pt>
          <cx:pt idx="1640">Deanna Nichols</cx:pt>
          <cx:pt idx="1641">Deanna Ramos</cx:pt>
          <cx:pt idx="1642">Deanna Randall</cx:pt>
          <cx:pt idx="1643">Deanna Smith</cx:pt>
          <cx:pt idx="1644">Debbie Anderson</cx:pt>
          <cx:pt idx="1645">Debbie Bullock</cx:pt>
          <cx:pt idx="1646">Debbie Cross</cx:pt>
          <cx:pt idx="1647">Debbie Elliott</cx:pt>
          <cx:pt idx="1648">Debbie Ellis</cx:pt>
          <cx:pt idx="1649">Debbie Johnson</cx:pt>
          <cx:pt idx="1650">Debbie Nielsen</cx:pt>
          <cx:pt idx="1651">Debbie Page</cx:pt>
          <cx:pt idx="1652">Debbie Sampson</cx:pt>
          <cx:pt idx="1653">Debbie Schaefer</cx:pt>
          <cx:pt idx="1654">Deborah Alvarado</cx:pt>
          <cx:pt idx="1655">Deborah Brown</cx:pt>
          <cx:pt idx="1656">Deborah Chavez</cx:pt>
          <cx:pt idx="1657">Deborah Cobb</cx:pt>
          <cx:pt idx="1658">Deborah Cohen</cx:pt>
          <cx:pt idx="1659">Deborah Freeman</cx:pt>
          <cx:pt idx="1660">Deborah Garcia</cx:pt>
          <cx:pt idx="1661">Deborah Gonzales</cx:pt>
          <cx:pt idx="1662">Deborah Gonzalez</cx:pt>
          <cx:pt idx="1663">Deborah Gutierrez</cx:pt>
          <cx:pt idx="1664">Deborah Hines</cx:pt>
          <cx:pt idx="1665">Deborah Kane</cx:pt>
          <cx:pt idx="1666">Deborah Lewis</cx:pt>
          <cx:pt idx="1667">Deborah Lowery</cx:pt>
          <cx:pt idx="1668">Deborah Maynard</cx:pt>
          <cx:pt idx="1669">Deborah Medina</cx:pt>
          <cx:pt idx="1670">Deborah Mendoza</cx:pt>
          <cx:pt idx="1671">Deborah Montes</cx:pt>
          <cx:pt idx="1672">Deborah Moore</cx:pt>
          <cx:pt idx="1673">Deborah Phillips</cx:pt>
          <cx:pt idx="1674">Deborah Ritter</cx:pt>
          <cx:pt idx="1675">Deborah Smith</cx:pt>
          <cx:pt idx="1676">Deborah Strickland</cx:pt>
          <cx:pt idx="1677">Deborah Summers</cx:pt>
          <cx:pt idx="1678">Deborah Watkins</cx:pt>
          <cx:pt idx="1679">Deborah Wilkins</cx:pt>
          <cx:pt idx="1680">Debra Freeman</cx:pt>
          <cx:pt idx="1681">Debra Frye</cx:pt>
          <cx:pt idx="1682">Debra Jackson</cx:pt>
          <cx:pt idx="1683">Debra Li</cx:pt>
          <cx:pt idx="1684">Debra Martin</cx:pt>
          <cx:pt idx="1685">Debra Miranda</cx:pt>
          <cx:pt idx="1686">Debra Quinn</cx:pt>
          <cx:pt idx="1687">Debra Robinson</cx:pt>
          <cx:pt idx="1688">Debra Smith</cx:pt>
          <cx:pt idx="1689">Denise Brown</cx:pt>
          <cx:pt idx="1690">Denise Costa</cx:pt>
          <cx:pt idx="1691">Denise Craig</cx:pt>
          <cx:pt idx="1692">Denise Davis</cx:pt>
          <cx:pt idx="1693">Denise Freeman</cx:pt>
          <cx:pt idx="1694">Denise Gray</cx:pt>
          <cx:pt idx="1695">Denise Hubbard</cx:pt>
          <cx:pt idx="1696">Denise Johnson</cx:pt>
          <cx:pt idx="1697">Denise Knight</cx:pt>
          <cx:pt idx="1698">Denise Mcclure</cx:pt>
          <cx:pt idx="1699">Denise Neal</cx:pt>
          <cx:pt idx="1700">Denise Velasquez</cx:pt>
          <cx:pt idx="1701">Dennis Armstrong</cx:pt>
          <cx:pt idx="1702">Dennis Carlson</cx:pt>
          <cx:pt idx="1703">Dennis Medina</cx:pt>
          <cx:pt idx="1704">Dennis Moore</cx:pt>
          <cx:pt idx="1705">Dennis Morris</cx:pt>
          <cx:pt idx="1706">Dennis Sanders</cx:pt>
          <cx:pt idx="1707">Dennis Williams</cx:pt>
          <cx:pt idx="1708">Dennis Williamson</cx:pt>
          <cx:pt idx="1709">Derek Evans</cx:pt>
          <cx:pt idx="1710">Derek Everett</cx:pt>
          <cx:pt idx="1711">Derek Kerr</cx:pt>
          <cx:pt idx="1712">Derek Pitts</cx:pt>
          <cx:pt idx="1713">Derek Powell</cx:pt>
          <cx:pt idx="1714">Derrick Campbell</cx:pt>
          <cx:pt idx="1715">Derrick Lewis</cx:pt>
          <cx:pt idx="1716">Derrick Sexton</cx:pt>
          <cx:pt idx="1717">Derrick Smith</cx:pt>
          <cx:pt idx="1718">Derrick Thompson</cx:pt>
          <cx:pt idx="1719">Desiree Miller</cx:pt>
          <cx:pt idx="1720">Desiree Payne</cx:pt>
          <cx:pt idx="1721">Desiree Wallace</cx:pt>
          <cx:pt idx="1722">Desiree Willis</cx:pt>
          <cx:pt idx="1723">Destiny Austin</cx:pt>
          <cx:pt idx="1724">Destiny Gonzales</cx:pt>
          <cx:pt idx="1725">Destiny Hahn</cx:pt>
          <cx:pt idx="1726">Destiny Moreno</cx:pt>
          <cx:pt idx="1727">Devin Butler</cx:pt>
          <cx:pt idx="1728">Devin Hampton</cx:pt>
          <cx:pt idx="1729">Devin Leonard</cx:pt>
          <cx:pt idx="1730">Devin Rosales</cx:pt>
          <cx:pt idx="1731">Devon Garrison</cx:pt>
          <cx:pt idx="1732">Devon Johnson</cx:pt>
          <cx:pt idx="1733">Devon Schroeder</cx:pt>
          <cx:pt idx="1734">Diana Anderson</cx:pt>
          <cx:pt idx="1735">Diana Bailey</cx:pt>
          <cx:pt idx="1736">Diana Cantrell</cx:pt>
          <cx:pt idx="1737">Diana Edwards</cx:pt>
          <cx:pt idx="1738">Diana Jones</cx:pt>
          <cx:pt idx="1739">Diana Kelly</cx:pt>
          <cx:pt idx="1740">Diana Kennedy</cx:pt>
          <cx:pt idx="1741">Diana Moore</cx:pt>
          <cx:pt idx="1742">Diana Rosario</cx:pt>
          <cx:pt idx="1743">Diana Salinas</cx:pt>
          <cx:pt idx="1744">Diana Smith</cx:pt>
          <cx:pt idx="1745">Diana Watson</cx:pt>
          <cx:pt idx="1746">Diana Williams</cx:pt>
          <cx:pt idx="1747">Diana Wyatt</cx:pt>
          <cx:pt idx="1748">Diane Bryant</cx:pt>
          <cx:pt idx="1749">Diane Byrd</cx:pt>
          <cx:pt idx="1750">Diane Clark</cx:pt>
          <cx:pt idx="1751">Diane Fisher</cx:pt>
          <cx:pt idx="1752">Diane Garcia</cx:pt>
          <cx:pt idx="1753">Diane Mitchell</cx:pt>
          <cx:pt idx="1754">Diane Myers</cx:pt>
          <cx:pt idx="1755">Diane Ramos</cx:pt>
          <cx:pt idx="1756">Diane Reed</cx:pt>
          <cx:pt idx="1757">Diane Sharp</cx:pt>
          <cx:pt idx="1758">Diane White</cx:pt>
          <cx:pt idx="1759">Dillon Krueger</cx:pt>
          <cx:pt idx="1760">Dillon Owen</cx:pt>
          <cx:pt idx="1761">Dillon Rose</cx:pt>
          <cx:pt idx="1762">Dillon Sanchez</cx:pt>
          <cx:pt idx="1763">Dominique Hawkins</cx:pt>
          <cx:pt idx="1764">Dominique Hernandez</cx:pt>
          <cx:pt idx="1765">Dominique Walker</cx:pt>
          <cx:pt idx="1766">Don Gonzalez</cx:pt>
          <cx:pt idx="1767">Don Meyer</cx:pt>
          <cx:pt idx="1768">Donald Benson</cx:pt>
          <cx:pt idx="1769">Donald Bradford</cx:pt>
          <cx:pt idx="1770">Donald Brandt</cx:pt>
          <cx:pt idx="1771">Donald Dickerson</cx:pt>
          <cx:pt idx="1772">Donald Ford</cx:pt>
          <cx:pt idx="1773">Donald Harper</cx:pt>
          <cx:pt idx="1774">Donald Hubbard</cx:pt>
          <cx:pt idx="1775">Donald Kane</cx:pt>
          <cx:pt idx="1776">Donald King</cx:pt>
          <cx:pt idx="1777">Donald Mitchell</cx:pt>
          <cx:pt idx="1778">Donald Reynolds</cx:pt>
          <cx:pt idx="1779">Donald Rodgers</cx:pt>
          <cx:pt idx="1780">Donald Rose</cx:pt>
          <cx:pt idx="1781">Donald Sanchez</cx:pt>
          <cx:pt idx="1782">Donald Sandoval</cx:pt>
          <cx:pt idx="1783">Donald Schneider</cx:pt>
          <cx:pt idx="1784">Donald Soto</cx:pt>
          <cx:pt idx="1785">Donald Spencer</cx:pt>
          <cx:pt idx="1786">Donald Walton</cx:pt>
          <cx:pt idx="1787">Donald Weber</cx:pt>
          <cx:pt idx="1788">Donald Wilcox</cx:pt>
          <cx:pt idx="1789">Donald Wright</cx:pt>
          <cx:pt idx="1790">Donna Brown</cx:pt>
          <cx:pt idx="1791">Donna Burke</cx:pt>
          <cx:pt idx="1792">Donna Dean</cx:pt>
          <cx:pt idx="1793">Donna Garrett</cx:pt>
          <cx:pt idx="1794">Donna Griffin</cx:pt>
          <cx:pt idx="1795">Donna Hardy</cx:pt>
          <cx:pt idx="1796">Donna Harris</cx:pt>
          <cx:pt idx="1797">Donna Henderson</cx:pt>
          <cx:pt idx="1798">Donna Miller</cx:pt>
          <cx:pt idx="1799">Donna Parker</cx:pt>
          <cx:pt idx="1800">Donna Rivera</cx:pt>
          <cx:pt idx="1801">Donna Robinson</cx:pt>
          <cx:pt idx="1802">Donna Sanchez</cx:pt>
          <cx:pt idx="1803">Donna Torres</cx:pt>
          <cx:pt idx="1804">Donna Villegas</cx:pt>
          <cx:pt idx="1805">Doris Schaefer</cx:pt>
          <cx:pt idx="1806">Doris Thomas</cx:pt>
          <cx:pt idx="1807">Dorothy Bradley</cx:pt>
          <cx:pt idx="1808">Dorothy Johnson</cx:pt>
          <cx:pt idx="1809">Dorothy Lewis</cx:pt>
          <cx:pt idx="1810">Dorothy Powell</cx:pt>
          <cx:pt idx="1811">Dorothy Ramos</cx:pt>
          <cx:pt idx="1812">Douglas Allen</cx:pt>
          <cx:pt idx="1813">Douglas Costa</cx:pt>
          <cx:pt idx="1814">Douglas Dodson</cx:pt>
          <cx:pt idx="1815">Douglas Ferguson</cx:pt>
          <cx:pt idx="1816">Douglas Gibbs</cx:pt>
          <cx:pt idx="1817">Douglas Hansen</cx:pt>
          <cx:pt idx="1818">Douglas Jackson</cx:pt>
          <cx:pt idx="1819">Douglas Johnson</cx:pt>
          <cx:pt idx="1820">Douglas Kim</cx:pt>
          <cx:pt idx="1821">Douglas Mathis</cx:pt>
          <cx:pt idx="1822">Douglas Wilson</cx:pt>
          <cx:pt idx="1823">Drew Collins</cx:pt>
          <cx:pt idx="1824">Duane Cox</cx:pt>
          <cx:pt idx="1825">Dustin Clark</cx:pt>
          <cx:pt idx="1826">Dustin Gonzalez</cx:pt>
          <cx:pt idx="1827">Dustin Matthews</cx:pt>
          <cx:pt idx="1828">Dustin Navarro</cx:pt>
          <cx:pt idx="1829">Dustin Nielsen</cx:pt>
          <cx:pt idx="1830">Dustin Rush</cx:pt>
          <cx:pt idx="1831">Dustin Sherman</cx:pt>
          <cx:pt idx="1832">Dwayne Jenkins</cx:pt>
          <cx:pt idx="1833">Dwayne Manning</cx:pt>
          <cx:pt idx="1834">Dwayne Nelson</cx:pt>
          <cx:pt idx="1835">Dylan Carr</cx:pt>
          <cx:pt idx="1836">Dylan Fuller</cx:pt>
          <cx:pt idx="1837">Dylan Herman</cx:pt>
          <cx:pt idx="1838">Dylan Kerr</cx:pt>
          <cx:pt idx="1839">Dylan Mcdonald</cx:pt>
          <cx:pt idx="1840">Dylan Palmer</cx:pt>
          <cx:pt idx="1841">Dylan Santos</cx:pt>
          <cx:pt idx="1842">Dylan Taylor</cx:pt>
          <cx:pt idx="1843">Earl Kelly</cx:pt>
          <cx:pt idx="1844">Eddie Johnson</cx:pt>
          <cx:pt idx="1845">Eddie Murphy</cx:pt>
          <cx:pt idx="1846">Eddie Newman</cx:pt>
          <cx:pt idx="1847">Eddie Quinn</cx:pt>
          <cx:pt idx="1848">Edgar Fleming</cx:pt>
          <cx:pt idx="1849">Edgar Lewis</cx:pt>
          <cx:pt idx="1850">Eduardo Raymond</cx:pt>
          <cx:pt idx="1851">Edward Barnett</cx:pt>
          <cx:pt idx="1852">Edward Bates</cx:pt>
          <cx:pt idx="1853">Edward Carney</cx:pt>
          <cx:pt idx="1854">Edward Clark</cx:pt>
          <cx:pt idx="1855">Edward Davis</cx:pt>
          <cx:pt idx="1856">Edward Flowers</cx:pt>
          <cx:pt idx="1857">Edward Garcia</cx:pt>
          <cx:pt idx="1858">Edward Greer</cx:pt>
          <cx:pt idx="1859">Edward James</cx:pt>
          <cx:pt idx="1860">Edward Lamb</cx:pt>
          <cx:pt idx="1861">Edward Marshall</cx:pt>
          <cx:pt idx="1862">Edward Mcpherson</cx:pt>
          <cx:pt idx="1863">Edward Taylor</cx:pt>
          <cx:pt idx="1864">Edward Vazquez</cx:pt>
          <cx:pt idx="1865">Edward Woods</cx:pt>
          <cx:pt idx="1866">Edward York</cx:pt>
          <cx:pt idx="1867">Edwin Byrd</cx:pt>
          <cx:pt idx="1868">Edwin Ryan</cx:pt>
          <cx:pt idx="1869">Edwin Solis</cx:pt>
          <cx:pt idx="1870">Edwin White</cx:pt>
          <cx:pt idx="1871">Elaine Nolan</cx:pt>
          <cx:pt idx="1872">Elizabeth Aguilar</cx:pt>
          <cx:pt idx="1873">Elizabeth Campbell</cx:pt>
          <cx:pt idx="1874">Elizabeth Carter</cx:pt>
          <cx:pt idx="1875">Elizabeth Chung</cx:pt>
          <cx:pt idx="1876">Elizabeth Clarke</cx:pt>
          <cx:pt idx="1877">Elizabeth Cohen</cx:pt>
          <cx:pt idx="1878">Elizabeth Cooper</cx:pt>
          <cx:pt idx="1879">Elizabeth David</cx:pt>
          <cx:pt idx="1880">Elizabeth Flynn</cx:pt>
          <cx:pt idx="1881">Elizabeth Franklin</cx:pt>
          <cx:pt idx="1882">Elizabeth Gomez</cx:pt>
          <cx:pt idx="1883">Elizabeth Green</cx:pt>
          <cx:pt idx="1884">Elizabeth Haas</cx:pt>
          <cx:pt idx="1885">Elizabeth Johnson</cx:pt>
          <cx:pt idx="1886">Elizabeth Joyce</cx:pt>
          <cx:pt idx="1887">Elizabeth Lynch</cx:pt>
          <cx:pt idx="1888">Elizabeth Marquez</cx:pt>
          <cx:pt idx="1889">Elizabeth Martin</cx:pt>
          <cx:pt idx="1890">Elizabeth Mcmillan</cx:pt>
          <cx:pt idx="1891">Elizabeth Orozco</cx:pt>
          <cx:pt idx="1892">Elizabeth Patrick</cx:pt>
          <cx:pt idx="1893">Elizabeth Patterson</cx:pt>
          <cx:pt idx="1894">Elizabeth Perez</cx:pt>
          <cx:pt idx="1895">Elizabeth Phelps</cx:pt>
          <cx:pt idx="1896">Elizabeth Potter</cx:pt>
          <cx:pt idx="1897">Elizabeth Prince</cx:pt>
          <cx:pt idx="1898">Elizabeth Randolph</cx:pt>
          <cx:pt idx="1899">Elizabeth Reyes</cx:pt>
          <cx:pt idx="1900">Elizabeth Rosales</cx:pt>
          <cx:pt idx="1901">Elizabeth Roy</cx:pt>
          <cx:pt idx="1902">Elizabeth Shaw</cx:pt>
          <cx:pt idx="1903">Elizabeth Smith</cx:pt>
          <cx:pt idx="1904">Elizabeth Torres</cx:pt>
          <cx:pt idx="1905">Elizabeth Townsend</cx:pt>
          <cx:pt idx="1906">Elizabeth Tyler</cx:pt>
          <cx:pt idx="1907">Elizabeth Walsh</cx:pt>
          <cx:pt idx="1908">Elizabeth Watts</cx:pt>
          <cx:pt idx="1909">Elizabeth Williams</cx:pt>
          <cx:pt idx="1910">Elizabeth Young</cx:pt>
          <cx:pt idx="1911">Ellen Miller</cx:pt>
          <cx:pt idx="1912">Emily Aguirre</cx:pt>
          <cx:pt idx="1913">Emily Allen</cx:pt>
          <cx:pt idx="1914">Emily Cooper</cx:pt>
          <cx:pt idx="1915">Emily Davis</cx:pt>
          <cx:pt idx="1916">Emily Farley</cx:pt>
          <cx:pt idx="1917">Emily Fields</cx:pt>
          <cx:pt idx="1918">Emily Gonzalez</cx:pt>
          <cx:pt idx="1919">Emily Hall</cx:pt>
          <cx:pt idx="1920">Emily Hughes</cx:pt>
          <cx:pt idx="1921">Emily Humphrey</cx:pt>
          <cx:pt idx="1922">Emily Hunt</cx:pt>
          <cx:pt idx="1923">Emily Jackson</cx:pt>
          <cx:pt idx="1924">Emily Jimenez</cx:pt>
          <cx:pt idx="1925">Emily Johnson</cx:pt>
          <cx:pt idx="1926">Emily King</cx:pt>
          <cx:pt idx="1927">Emily Lawrence</cx:pt>
          <cx:pt idx="1928">Emily Leach</cx:pt>
          <cx:pt idx="1929">Emily Martin</cx:pt>
          <cx:pt idx="1930">Emily Martinez</cx:pt>
          <cx:pt idx="1931">Emily Nelson</cx:pt>
          <cx:pt idx="1932">Emily Ramirez</cx:pt>
          <cx:pt idx="1933">Emily Robbins</cx:pt>
          <cx:pt idx="1934">Emily Roberson</cx:pt>
          <cx:pt idx="1935">Emily Rodriguez</cx:pt>
          <cx:pt idx="1936">Emily Ross</cx:pt>
          <cx:pt idx="1937">Emily Sanchez</cx:pt>
          <cx:pt idx="1938">Emily Serrano</cx:pt>
          <cx:pt idx="1939">Emily Sparks</cx:pt>
          <cx:pt idx="1940">Emily Thomas</cx:pt>
          <cx:pt idx="1941">Emma Green</cx:pt>
          <cx:pt idx="1942">Emma Rogers</cx:pt>
          <cx:pt idx="1943">Emma Webb</cx:pt>
          <cx:pt idx="1944">Eric Bennett</cx:pt>
          <cx:pt idx="1945">Eric Carey</cx:pt>
          <cx:pt idx="1946">Eric Carlson</cx:pt>
          <cx:pt idx="1947">Eric Collins</cx:pt>
          <cx:pt idx="1948">Eric Craig</cx:pt>
          <cx:pt idx="1949">Eric Cruz</cx:pt>
          <cx:pt idx="1950">Eric Fleming</cx:pt>
          <cx:pt idx="1951">Eric Frank</cx:pt>
          <cx:pt idx="1952">Eric Freeman</cx:pt>
          <cx:pt idx="1953">Eric Fry</cx:pt>
          <cx:pt idx="1954">Eric Hawkins</cx:pt>
          <cx:pt idx="1955">Eric Howell</cx:pt>
          <cx:pt idx="1956">Eric Jackson</cx:pt>
          <cx:pt idx="1957">Eric Jensen</cx:pt>
          <cx:pt idx="1958">Eric Krueger</cx:pt>
          <cx:pt idx="1959">Eric Murphy</cx:pt>
          <cx:pt idx="1960">Eric Russo</cx:pt>
          <cx:pt idx="1961">Eric Sanchez</cx:pt>
          <cx:pt idx="1962">Eric Stewart</cx:pt>
          <cx:pt idx="1963">Eric Sullivan</cx:pt>
          <cx:pt idx="1964">Eric Thomas</cx:pt>
          <cx:pt idx="1965">Eric Tucker</cx:pt>
          <cx:pt idx="1966">Eric Turner</cx:pt>
          <cx:pt idx="1967">Eric Vaughn</cx:pt>
          <cx:pt idx="1968">Eric Wagner</cx:pt>
          <cx:pt idx="1969">Eric Williams</cx:pt>
          <cx:pt idx="1970">Erica Ayers</cx:pt>
          <cx:pt idx="1971">Erica Clark</cx:pt>
          <cx:pt idx="1972">Erica Fernandez</cx:pt>
          <cx:pt idx="1973">Erica Gibson</cx:pt>
          <cx:pt idx="1974">Erica Hancock</cx:pt>
          <cx:pt idx="1975">Erica Herring</cx:pt>
          <cx:pt idx="1976">Erica Mcdaniel</cx:pt>
          <cx:pt idx="1977">Erica Oconnell</cx:pt>
          <cx:pt idx="1978">Erica Pineda</cx:pt>
          <cx:pt idx="1979">Erica Rodriguez</cx:pt>
          <cx:pt idx="1980">Erica Spencer</cx:pt>
          <cx:pt idx="1981">Erica Ward</cx:pt>
          <cx:pt idx="1982">Erica Williams</cx:pt>
          <cx:pt idx="1983">Erica Wilson</cx:pt>
          <cx:pt idx="1984">Erik Carlson</cx:pt>
          <cx:pt idx="1985">Erik Castillo</cx:pt>
          <cx:pt idx="1986">Erik Guerrero</cx:pt>
          <cx:pt idx="1987">Erik Lambert</cx:pt>
          <cx:pt idx="1988">Erik Mueller</cx:pt>
          <cx:pt idx="1989">Erik Simmons</cx:pt>
          <cx:pt idx="1990">Erik Thomas</cx:pt>
          <cx:pt idx="1991">Erika Burke</cx:pt>
          <cx:pt idx="1992">Erika Haynes</cx:pt>
          <cx:pt idx="1993">Erika Mccarthy</cx:pt>
          <cx:pt idx="1994">Erika Morgan</cx:pt>
          <cx:pt idx="1995">Erika Phillips</cx:pt>
          <cx:pt idx="1996">Erika Williams</cx:pt>
          <cx:pt idx="1997">Erin Brown</cx:pt>
          <cx:pt idx="1998">Erin Burnett</cx:pt>
          <cx:pt idx="1999">Erin Clarke</cx:pt>
          <cx:pt idx="2000">Erin Collins</cx:pt>
          <cx:pt idx="2001">Erin Day</cx:pt>
          <cx:pt idx="2002">Erin Dennis</cx:pt>
          <cx:pt idx="2003">Erin Gaines</cx:pt>
          <cx:pt idx="2004">Erin Galvan</cx:pt>
          <cx:pt idx="2005">Erin Garrett</cx:pt>
          <cx:pt idx="2006">Erin Gray</cx:pt>
          <cx:pt idx="2007">Erin Newman</cx:pt>
          <cx:pt idx="2008">Erin Perez</cx:pt>
          <cx:pt idx="2009">Erin Ruiz</cx:pt>
          <cx:pt idx="2010">Erin Smith</cx:pt>
          <cx:pt idx="2011">Erin Trevino</cx:pt>
          <cx:pt idx="2012">Erin Walker</cx:pt>
          <cx:pt idx="2013">Ernest Cantu</cx:pt>
          <cx:pt idx="2014">Ernest Lee</cx:pt>
          <cx:pt idx="2015">Ethan Gonzalez</cx:pt>
          <cx:pt idx="2016">Eugene Mccall</cx:pt>
          <cx:pt idx="2017">Eugene Wallace</cx:pt>
          <cx:pt idx="2018">Evan Collins</cx:pt>
          <cx:pt idx="2019">Evan Ferrell</cx:pt>
          <cx:pt idx="2020">Evan Fletcher</cx:pt>
          <cx:pt idx="2021">Evan Garcia</cx:pt>
          <cx:pt idx="2022">Evan Richardson</cx:pt>
          <cx:pt idx="2023">Evan Sims</cx:pt>
          <cx:pt idx="2024">Evelyn Carter</cx:pt>
          <cx:pt idx="2025">Evelyn Guerrero</cx:pt>
          <cx:pt idx="2026">Evelyn Hall</cx:pt>
          <cx:pt idx="2027">Evelyn Jenkins</cx:pt>
          <cx:pt idx="2028">Evelyn Miller</cx:pt>
          <cx:pt idx="2029">Evelyn Sweeney</cx:pt>
          <cx:pt idx="2030">Felicia Vargas</cx:pt>
          <cx:pt idx="2031">Felicia Wilkinson</cx:pt>
          <cx:pt idx="2032">Felicia Wood</cx:pt>
          <cx:pt idx="2033">Fernando Jones</cx:pt>
          <cx:pt idx="2034">Francis Nelson</cx:pt>
          <cx:pt idx="2035">Francis Rogers</cx:pt>
          <cx:pt idx="2036">Francisco Cunningham</cx:pt>
          <cx:pt idx="2037">Francisco Price</cx:pt>
          <cx:pt idx="2038">Frank Braun</cx:pt>
          <cx:pt idx="2039">Frank Hamilton</cx:pt>
          <cx:pt idx="2040">Frank Hart</cx:pt>
          <cx:pt idx="2041">Frank Johnson</cx:pt>
          <cx:pt idx="2042">Frank May</cx:pt>
          <cx:pt idx="2043">Frank Medina</cx:pt>
          <cx:pt idx="2044">Frank Morales</cx:pt>
          <cx:pt idx="2045">Frank Nichols</cx:pt>
          <cx:pt idx="2046">Frank Parks</cx:pt>
          <cx:pt idx="2047">Frank Parsons</cx:pt>
          <cx:pt idx="2048">Frank Reed</cx:pt>
          <cx:pt idx="2049">Frank Rosario</cx:pt>
          <cx:pt idx="2050">Frank Taylor</cx:pt>
          <cx:pt idx="2051">Fred Olson</cx:pt>
          <cx:pt idx="2052">Fred Wilson</cx:pt>
          <cx:pt idx="2053">Frederick Harrington</cx:pt>
          <cx:pt idx="2054">Frederick Mitchell</cx:pt>
          <cx:pt idx="2055">Frederick Neal</cx:pt>
          <cx:pt idx="2056">Gabriel Acevedo</cx:pt>
          <cx:pt idx="2057">Gabriel Bryant</cx:pt>
          <cx:pt idx="2058">Gabriel Davis</cx:pt>
          <cx:pt idx="2059">Gabriel Lamb</cx:pt>
          <cx:pt idx="2060">Gabriel Martin</cx:pt>
          <cx:pt idx="2061">Gabriel Taylor</cx:pt>
          <cx:pt idx="2062">Gabriel Thompson</cx:pt>
          <cx:pt idx="2063">Gabriel Walton</cx:pt>
          <cx:pt idx="2064">Gabriela Matthews</cx:pt>
          <cx:pt idx="2065">Gabrielle Knapp</cx:pt>
          <cx:pt idx="2066">Gabrielle Mueller</cx:pt>
          <cx:pt idx="2067">Gail Garcia</cx:pt>
          <cx:pt idx="2068">Gail King</cx:pt>
          <cx:pt idx="2069">Gail Salas</cx:pt>
          <cx:pt idx="2070">Gail Taylor</cx:pt>
          <cx:pt idx="2071">Garrett Garcia</cx:pt>
          <cx:pt idx="2072">Garrett Oconnell</cx:pt>
          <cx:pt idx="2073">Gary Avila</cx:pt>
          <cx:pt idx="2074">Gary Duarte</cx:pt>
          <cx:pt idx="2075">Gary Duncan</cx:pt>
          <cx:pt idx="2076">Gary Flynn</cx:pt>
          <cx:pt idx="2077">Gary Ford</cx:pt>
          <cx:pt idx="2078">Gary Gentry</cx:pt>
          <cx:pt idx="2079">Gary Hines</cx:pt>
          <cx:pt idx="2080">Gary Howe</cx:pt>
          <cx:pt idx="2081">Gary Kim</cx:pt>
          <cx:pt idx="2082">Gary Mcdaniel</cx:pt>
          <cx:pt idx="2083">Gary Mcdonald</cx:pt>
          <cx:pt idx="2084">Gary Mora</cx:pt>
          <cx:pt idx="2085">Gary Olsen</cx:pt>
          <cx:pt idx="2086">Gary Parker</cx:pt>
          <cx:pt idx="2087">Gary Pena</cx:pt>
          <cx:pt idx="2088">Gary Soto</cx:pt>
          <cx:pt idx="2089">Gary Williams</cx:pt>
          <cx:pt idx="2090">Gary Wilson</cx:pt>
          <cx:pt idx="2091">Gavin Garcia</cx:pt>
          <cx:pt idx="2092">Gene Gray</cx:pt>
          <cx:pt idx="2093">George Bush</cx:pt>
          <cx:pt idx="2094">George Castillo</cx:pt>
          <cx:pt idx="2095">George Clark</cx:pt>
          <cx:pt idx="2096">George Garcia</cx:pt>
          <cx:pt idx="2097">George Goodwin</cx:pt>
          <cx:pt idx="2098">George Harrison</cx:pt>
          <cx:pt idx="2099">George Kane</cx:pt>
          <cx:pt idx="2100">George Mitchell</cx:pt>
          <cx:pt idx="2101">George Nelson</cx:pt>
          <cx:pt idx="2102">George Norman</cx:pt>
          <cx:pt idx="2103">George Nunez</cx:pt>
          <cx:pt idx="2104">George Rivera</cx:pt>
          <cx:pt idx="2105">George Schneider</cx:pt>
          <cx:pt idx="2106">George Stephens</cx:pt>
          <cx:pt idx="2107">George White</cx:pt>
          <cx:pt idx="2108">George Williams</cx:pt>
          <cx:pt idx="2109">Gerald Byrd</cx:pt>
          <cx:pt idx="2110">Gerald Clayton</cx:pt>
          <cx:pt idx="2111">Gerald Conner</cx:pt>
          <cx:pt idx="2112">Gerald Kramer</cx:pt>
          <cx:pt idx="2113">Gerald Mcdonald</cx:pt>
          <cx:pt idx="2114">Gerald Perry</cx:pt>
          <cx:pt idx="2115">Gerald Phelps</cx:pt>
          <cx:pt idx="2116">Gerald Sutton</cx:pt>
          <cx:pt idx="2117">Gina Carr</cx:pt>
          <cx:pt idx="2118">Gina Graham</cx:pt>
          <cx:pt idx="2119">Gina Hughes</cx:pt>
          <cx:pt idx="2120">Gina Jimenez</cx:pt>
          <cx:pt idx="2121">Gina Moss</cx:pt>
          <cx:pt idx="2122">Gina Perry</cx:pt>
          <cx:pt idx="2123">Gina Ward</cx:pt>
          <cx:pt idx="2124">Glenda Strickland</cx:pt>
          <cx:pt idx="2125">Glenn Smith</cx:pt>
          <cx:pt idx="2126">Glenn Wilkerson</cx:pt>
          <cx:pt idx="2127">Gloria Myers</cx:pt>
          <cx:pt idx="2128">Gloria Sanders</cx:pt>
          <cx:pt idx="2129">Gordon Gonzalez</cx:pt>
          <cx:pt idx="2130">Gordon Rowe</cx:pt>
          <cx:pt idx="2131">Grace Dixon</cx:pt>
          <cx:pt idx="2132">Grace Jones</cx:pt>
          <cx:pt idx="2133">Grant Griffin</cx:pt>
          <cx:pt idx="2134">Greg Lucero</cx:pt>
          <cx:pt idx="2135">Greg Owen</cx:pt>
          <cx:pt idx="2136">Gregg Logan</cx:pt>
          <cx:pt idx="2137">Gregg Parker</cx:pt>
          <cx:pt idx="2138">Gregory Aguilar</cx:pt>
          <cx:pt idx="2139">Gregory Andrews</cx:pt>
          <cx:pt idx="2140">Gregory Barnett</cx:pt>
          <cx:pt idx="2141">Gregory Bell</cx:pt>
          <cx:pt idx="2142">Gregory Brown</cx:pt>
          <cx:pt idx="2143">Gregory Campbell</cx:pt>
          <cx:pt idx="2144">Gregory Clark</cx:pt>
          <cx:pt idx="2145">Gregory Clements</cx:pt>
          <cx:pt idx="2146">Gregory Cochran</cx:pt>
          <cx:pt idx="2147">Gregory Delgado</cx:pt>
          <cx:pt idx="2148">Gregory Fuentes</cx:pt>
          <cx:pt idx="2149">Gregory Green</cx:pt>
          <cx:pt idx="2150">Gregory Harmon</cx:pt>
          <cx:pt idx="2151">Gregory Kelly</cx:pt>
          <cx:pt idx="2152">Gregory King</cx:pt>
          <cx:pt idx="2153">Gregory Mcdonald</cx:pt>
          <cx:pt idx="2154">Gregory Mcintosh</cx:pt>
          <cx:pt idx="2155">Gregory Nguyen</cx:pt>
          <cx:pt idx="2156">Gregory Palmer</cx:pt>
          <cx:pt idx="2157">Gregory Reyes</cx:pt>
          <cx:pt idx="2158">Gregory Small</cx:pt>
          <cx:pt idx="2159">Gregory Smith</cx:pt>
          <cx:pt idx="2160">Gregory Swanson</cx:pt>
          <cx:pt idx="2161">Gregory Todd</cx:pt>
          <cx:pt idx="2162">Gregory Turner</cx:pt>
          <cx:pt idx="2163">Gregory Williams</cx:pt>
          <cx:pt idx="2164">Gregory Wood</cx:pt>
          <cx:pt idx="2165">Gwendolyn Johnson</cx:pt>
          <cx:pt idx="2166">Hailey Anderson</cx:pt>
          <cx:pt idx="2167">Hailey Gray</cx:pt>
          <cx:pt idx="2168">Hailey Martin</cx:pt>
          <cx:pt idx="2169">Haley Eaton</cx:pt>
          <cx:pt idx="2170">Haley May</cx:pt>
          <cx:pt idx="2171">Haley Mccullough</cx:pt>
          <cx:pt idx="2172">Haley Perry</cx:pt>
          <cx:pt idx="2173">Haley Potter</cx:pt>
          <cx:pt idx="2174">Haley Richards</cx:pt>
          <cx:pt idx="2175">Haley Smith</cx:pt>
          <cx:pt idx="2176">Haley Wang</cx:pt>
          <cx:pt idx="2177">Haley Wilson</cx:pt>
          <cx:pt idx="2178">Hannah Andrews</cx:pt>
          <cx:pt idx="2179">Hannah Black</cx:pt>
          <cx:pt idx="2180">Hannah Brown</cx:pt>
          <cx:pt idx="2181">Hannah Cook</cx:pt>
          <cx:pt idx="2182">Hannah Cooper</cx:pt>
          <cx:pt idx="2183">Hannah Cummings</cx:pt>
          <cx:pt idx="2184">Hannah Faulkner</cx:pt>
          <cx:pt idx="2185">Hannah Hebert</cx:pt>
          <cx:pt idx="2186">Hannah Hooper</cx:pt>
          <cx:pt idx="2187">Hannah Ibarra</cx:pt>
          <cx:pt idx="2188">Hannah Mcdonald</cx:pt>
          <cx:pt idx="2189">Hannah Whitaker</cx:pt>
          <cx:pt idx="2190">Hannah Wilkinson</cx:pt>
          <cx:pt idx="2191">Harold Allen</cx:pt>
          <cx:pt idx="2192">Harold Anderson</cx:pt>
          <cx:pt idx="2193">Harold Rodriguez</cx:pt>
          <cx:pt idx="2194">Harold Snow</cx:pt>
          <cx:pt idx="2195">Harry Mitchell</cx:pt>
          <cx:pt idx="2196">Hayden Santos</cx:pt>
          <cx:pt idx="2197">Hayden Stephens</cx:pt>
          <cx:pt idx="2198">Hayley Juarez</cx:pt>
          <cx:pt idx="2199">Heather Alexander</cx:pt>
          <cx:pt idx="2200">Heather Andrews</cx:pt>
          <cx:pt idx="2201">Heather Bailey</cx:pt>
          <cx:pt idx="2202">Heather Boyd</cx:pt>
          <cx:pt idx="2203">Heather Campos</cx:pt>
          <cx:pt idx="2204">Heather Carpenter</cx:pt>
          <cx:pt idx="2205">Heather Carter</cx:pt>
          <cx:pt idx="2206">Heather Davis</cx:pt>
          <cx:pt idx="2207">Heather Edwards</cx:pt>
          <cx:pt idx="2208">Heather Fisher</cx:pt>
          <cx:pt idx="2209">Heather Franco</cx:pt>
          <cx:pt idx="2210">Heather Garrett</cx:pt>
          <cx:pt idx="2211">Heather Gates</cx:pt>
          <cx:pt idx="2212">Heather Graham</cx:pt>
          <cx:pt idx="2213">Heather Hawkins</cx:pt>
          <cx:pt idx="2214">Heather Hill</cx:pt>
          <cx:pt idx="2215">Heather Howard</cx:pt>
          <cx:pt idx="2216">Heather Humphrey</cx:pt>
          <cx:pt idx="2217">Heather Hunt</cx:pt>
          <cx:pt idx="2218">Heather Johnston</cx:pt>
          <cx:pt idx="2219">Heather Jones</cx:pt>
          <cx:pt idx="2220">Heather Kelly</cx:pt>
          <cx:pt idx="2221">Heather Larson</cx:pt>
          <cx:pt idx="2222">Heather Lin</cx:pt>
          <cx:pt idx="2223">Heather Lopez</cx:pt>
          <cx:pt idx="2224">Heather Lozano</cx:pt>
          <cx:pt idx="2225">Heather Maldonado</cx:pt>
          <cx:pt idx="2226">Heather Mckenzie</cx:pt>
          <cx:pt idx="2227">Heather Molina</cx:pt>
          <cx:pt idx="2228">Heather Morales</cx:pt>
          <cx:pt idx="2229">Heather Morgan</cx:pt>
          <cx:pt idx="2230">Heather Morse</cx:pt>
          <cx:pt idx="2231">Heather Mueller</cx:pt>
          <cx:pt idx="2232">Heather Murphy</cx:pt>
          <cx:pt idx="2233">Heather Odonnell</cx:pt>
          <cx:pt idx="2234">Heather Owen</cx:pt>
          <cx:pt idx="2235">Heather Patterson</cx:pt>
          <cx:pt idx="2236">Heather Payne</cx:pt>
          <cx:pt idx="2237">Heather Peterson</cx:pt>
          <cx:pt idx="2238">Heather Powell</cx:pt>
          <cx:pt idx="2239">Heather Russell</cx:pt>
          <cx:pt idx="2240">Heather Schmidt</cx:pt>
          <cx:pt idx="2241">Heather Smith</cx:pt>
          <cx:pt idx="2242">Heather Spence</cx:pt>
          <cx:pt idx="2243">Heather Stewart</cx:pt>
          <cx:pt idx="2244">Heather Swanson</cx:pt>
          <cx:pt idx="2245">Heather Taylor</cx:pt>
          <cx:pt idx="2246">Heather Torres</cx:pt>
          <cx:pt idx="2247">Heather Trevino</cx:pt>
          <cx:pt idx="2248">Heather White</cx:pt>
          <cx:pt idx="2249">Heather Williams</cx:pt>
          <cx:pt idx="2250">Hector Christensen</cx:pt>
          <cx:pt idx="2251">Hector Long</cx:pt>
          <cx:pt idx="2252">Heidi Anderson</cx:pt>
          <cx:pt idx="2253">Heidi Hudson</cx:pt>
          <cx:pt idx="2254">Heidi Lewis</cx:pt>
          <cx:pt idx="2255">Heidi Li</cx:pt>
          <cx:pt idx="2256">Heidi Marks</cx:pt>
          <cx:pt idx="2257">Heidi Smith</cx:pt>
          <cx:pt idx="2258">Helen White</cx:pt>
          <cx:pt idx="2259">Henry Adams</cx:pt>
          <cx:pt idx="2260">Henry Conway</cx:pt>
          <cx:pt idx="2261">Henry Dalton</cx:pt>
          <cx:pt idx="2262">Henry Flores</cx:pt>
          <cx:pt idx="2263">Henry Hernandez</cx:pt>
          <cx:pt idx="2264">Henry Mcdowell</cx:pt>
          <cx:pt idx="2265">Henry Schwartz</cx:pt>
          <cx:pt idx="2266">Henry Thomas</cx:pt>
          <cx:pt idx="2267">Herbert Cole</cx:pt>
          <cx:pt idx="2268">Holly Davis</cx:pt>
          <cx:pt idx="2269">Holly Friedman</cx:pt>
          <cx:pt idx="2270">Holly Gaines</cx:pt>
          <cx:pt idx="2271">Holly Good</cx:pt>
          <cx:pt idx="2272">Holly Manning</cx:pt>
          <cx:pt idx="2273">Holly Maxwell</cx:pt>
          <cx:pt idx="2274">Holly Perez</cx:pt>
          <cx:pt idx="2275">Holly Riley</cx:pt>
          <cx:pt idx="2276">Holly Smith</cx:pt>
          <cx:pt idx="2277">Holly Taylor</cx:pt>
          <cx:pt idx="2278">Holly Wells</cx:pt>
          <cx:pt idx="2279">Howard Mckinney</cx:pt>
          <cx:pt idx="2280">Howard Wright</cx:pt>
          <cx:pt idx="2281">Hunter Ballard</cx:pt>
          <cx:pt idx="2282">Hunter Edwards</cx:pt>
          <cx:pt idx="2283">Hunter Reyes</cx:pt>
          <cx:pt idx="2284">Hunter Stephens</cx:pt>
          <cx:pt idx="2285">Ian Boone</cx:pt>
          <cx:pt idx="2286">Ian Church</cx:pt>
          <cx:pt idx="2287">Ian Cooper</cx:pt>
          <cx:pt idx="2288">Ian Elliott</cx:pt>
          <cx:pt idx="2289">Ian Hanson</cx:pt>
          <cx:pt idx="2290">Ian Short</cx:pt>
          <cx:pt idx="2291">Isaac Kent</cx:pt>
          <cx:pt idx="2292">Isaac Moore</cx:pt>
          <cx:pt idx="2293">Isaac Murray</cx:pt>
          <cx:pt idx="2294">Isaac Stewart</cx:pt>
          <cx:pt idx="2295">Isaac Vasquez</cx:pt>
          <cx:pt idx="2296">Isabel Smith</cx:pt>
          <cx:pt idx="2297">Isabella Blake</cx:pt>
          <cx:pt idx="2298">Isabella Cannon</cx:pt>
          <cx:pt idx="2299">Isabella Sosa</cx:pt>
          <cx:pt idx="2300">Isaiah Brooks</cx:pt>
          <cx:pt idx="2301">Ivan Barr</cx:pt>
          <cx:pt idx="2302">Ivan Gardner</cx:pt>
          <cx:pt idx="2303">Jack Berry</cx:pt>
          <cx:pt idx="2304">Jack Jensen</cx:pt>
          <cx:pt idx="2305">Jack Jones</cx:pt>
          <cx:pt idx="2306">Jack Macdonald</cx:pt>
          <cx:pt idx="2307">Jack Macias</cx:pt>
          <cx:pt idx="2308">Jack Price</cx:pt>
          <cx:pt idx="2309">Jack Rivers</cx:pt>
          <cx:pt idx="2310">Jack Schultz</cx:pt>
          <cx:pt idx="2311">Jack Young</cx:pt>
          <cx:pt idx="2312">Jackie Greer</cx:pt>
          <cx:pt idx="2313">Jackie Johnson</cx:pt>
          <cx:pt idx="2314">Jackie Jordan</cx:pt>
          <cx:pt idx="2315">Jackson Mosley</cx:pt>
          <cx:pt idx="2316">Jaclyn Reid</cx:pt>
          <cx:pt idx="2317">Jacob Benson</cx:pt>
          <cx:pt idx="2318">Jacob Brown</cx:pt>
          <cx:pt idx="2319">Jacob Bullock</cx:pt>
          <cx:pt idx="2320">Jacob Burnett</cx:pt>
          <cx:pt idx="2321">Jacob Collins</cx:pt>
          <cx:pt idx="2322">Jacob Evans</cx:pt>
          <cx:pt idx="2323">Jacob Garcia</cx:pt>
          <cx:pt idx="2324">Jacob Harding</cx:pt>
          <cx:pt idx="2325">Jacob Henry</cx:pt>
          <cx:pt idx="2326">Jacob Jenkins</cx:pt>
          <cx:pt idx="2327">Jacob Johnson</cx:pt>
          <cx:pt idx="2328">Jacob Kelley</cx:pt>
          <cx:pt idx="2329">Jacob Kennedy</cx:pt>
          <cx:pt idx="2330">Jacob Kim</cx:pt>
          <cx:pt idx="2331">Jacob Lutz</cx:pt>
          <cx:pt idx="2332">Jacob Mathews</cx:pt>
          <cx:pt idx="2333">Jacob Mclean</cx:pt>
          <cx:pt idx="2334">Jacob Moore</cx:pt>
          <cx:pt idx="2335">Jacob Osborn</cx:pt>
          <cx:pt idx="2336">Jacob Owens</cx:pt>
          <cx:pt idx="2337">Jacob Perez</cx:pt>
          <cx:pt idx="2338">Jacob Ramirez</cx:pt>
          <cx:pt idx="2339">Jacob Robbins</cx:pt>
          <cx:pt idx="2340">Jacob Robinson</cx:pt>
          <cx:pt idx="2341">Jacob Rodriguez</cx:pt>
          <cx:pt idx="2342">Jacob Smith</cx:pt>
          <cx:pt idx="2343">Jacob Tyler</cx:pt>
          <cx:pt idx="2344">Jacob Valencia</cx:pt>
          <cx:pt idx="2345">Jacob Villa</cx:pt>
          <cx:pt idx="2346">Jacob Wang</cx:pt>
          <cx:pt idx="2347">Jacob Weber</cx:pt>
          <cx:pt idx="2348">Jacob White</cx:pt>
          <cx:pt idx="2349">Jacob Wright</cx:pt>
          <cx:pt idx="2350">Jacob Young</cx:pt>
          <cx:pt idx="2351">Jacqueline Adams</cx:pt>
          <cx:pt idx="2352">Jacqueline Cooper</cx:pt>
          <cx:pt idx="2353">Jacqueline Dunn</cx:pt>
          <cx:pt idx="2354">Jacqueline Evans</cx:pt>
          <cx:pt idx="2355">Jacqueline Graves</cx:pt>
          <cx:pt idx="2356">Jacqueline Haley</cx:pt>
          <cx:pt idx="2357">Jacqueline Harding</cx:pt>
          <cx:pt idx="2358">Jacqueline Herrera</cx:pt>
          <cx:pt idx="2359">Jacqueline Mcgee</cx:pt>
          <cx:pt idx="2360">Jacqueline Ochoa</cx:pt>
          <cx:pt idx="2361">Jacqueline Stephens</cx:pt>
          <cx:pt idx="2362">Jacqueline White</cx:pt>
          <cx:pt idx="2363">Jacqueline Wilson</cx:pt>
          <cx:pt idx="2364">Jade Thompson</cx:pt>
          <cx:pt idx="2365">Jaime Hoover</cx:pt>
          <cx:pt idx="2366">Jake Jackson</cx:pt>
          <cx:pt idx="2367">Jake Munoz</cx:pt>
          <cx:pt idx="2368">James Adams</cx:pt>
          <cx:pt idx="2369">James Allen</cx:pt>
          <cx:pt idx="2370">James Anderson</cx:pt>
          <cx:pt idx="2371">James Andrews</cx:pt>
          <cx:pt idx="2372">James Avila</cx:pt>
          <cx:pt idx="2373">James Ayala</cx:pt>
          <cx:pt idx="2374">James Bailey</cx:pt>
          <cx:pt idx="2375">James Banks</cx:pt>
          <cx:pt idx="2376">James Barrett</cx:pt>
          <cx:pt idx="2377">James Bartlett</cx:pt>
          <cx:pt idx="2378">James Boyd</cx:pt>
          <cx:pt idx="2379">James Brewer</cx:pt>
          <cx:pt idx="2380">James Brown</cx:pt>
          <cx:pt idx="2381">James Burgess</cx:pt>
          <cx:pt idx="2382">James Burns</cx:pt>
          <cx:pt idx="2383">James Campbell</cx:pt>
          <cx:pt idx="2384">James Carter</cx:pt>
          <cx:pt idx="2385">James Chan</cx:pt>
          <cx:pt idx="2386">James Church</cx:pt>
          <cx:pt idx="2387">James Clay</cx:pt>
          <cx:pt idx="2388">James Cross</cx:pt>
          <cx:pt idx="2389">James Cuevas</cx:pt>
          <cx:pt idx="2390">James Cunningham</cx:pt>
          <cx:pt idx="2391">James Daniels</cx:pt>
          <cx:pt idx="2392">James Davis</cx:pt>
          <cx:pt idx="2393">James Dean</cx:pt>
          <cx:pt idx="2394">James Diaz</cx:pt>
          <cx:pt idx="2395">James Dixon</cx:pt>
          <cx:pt idx="2396">James Evans</cx:pt>
          <cx:pt idx="2397">James Ferguson</cx:pt>
          <cx:pt idx="2398">James Fitzgerald</cx:pt>
          <cx:pt idx="2399">James Foley</cx:pt>
          <cx:pt idx="2400">James Fox</cx:pt>
          <cx:pt idx="2401">James French</cx:pt>
          <cx:pt idx="2402">James Frye</cx:pt>
          <cx:pt idx="2403">James Fuller</cx:pt>
          <cx:pt idx="2404">James Garcia</cx:pt>
          <cx:pt idx="2405">James Gardner</cx:pt>
          <cx:pt idx="2406">James Garrett</cx:pt>
          <cx:pt idx="2407">James Garza</cx:pt>
          <cx:pt idx="2408">James George</cx:pt>
          <cx:pt idx="2409">James Gonzalez</cx:pt>
          <cx:pt idx="2410">James Grant</cx:pt>
          <cx:pt idx="2411">James Hale</cx:pt>
          <cx:pt idx="2412">James Hall</cx:pt>
          <cx:pt idx="2413">James Hancock</cx:pt>
          <cx:pt idx="2414">James Hardy</cx:pt>
          <cx:pt idx="2415">James Harris</cx:pt>
          <cx:pt idx="2416">James Harrison</cx:pt>
          <cx:pt idx="2417">James Harvey</cx:pt>
          <cx:pt idx="2418">James Hayden</cx:pt>
          <cx:pt idx="2419">James Hernandez</cx:pt>
          <cx:pt idx="2420">James Hoffman</cx:pt>
          <cx:pt idx="2421">James Holder</cx:pt>
          <cx:pt idx="2422">James Horton</cx:pt>
          <cx:pt idx="2423">James Jackson</cx:pt>
          <cx:pt idx="2424">James James</cx:pt>
          <cx:pt idx="2425">James Jenkins</cx:pt>
          <cx:pt idx="2426">James Johnson</cx:pt>
          <cx:pt idx="2427">James Kelly</cx:pt>
          <cx:pt idx="2428">James Kirby</cx:pt>
          <cx:pt idx="2429">James Landry</cx:pt>
          <cx:pt idx="2430">James Lewis</cx:pt>
          <cx:pt idx="2431">James Martin</cx:pt>
          <cx:pt idx="2432">James Mcbride</cx:pt>
          <cx:pt idx="2433">James Mccarthy</cx:pt>
          <cx:pt idx="2434">James Miller</cx:pt>
          <cx:pt idx="2435">James Mitchell</cx:pt>
          <cx:pt idx="2436">James Molina</cx:pt>
          <cx:pt idx="2437">James Noble</cx:pt>
          <cx:pt idx="2438">James Obrien</cx:pt>
          <cx:pt idx="2439">James Ortiz</cx:pt>
          <cx:pt idx="2440">James Park</cx:pt>
          <cx:pt idx="2441">James Parks</cx:pt>
          <cx:pt idx="2442">James Paul</cx:pt>
          <cx:pt idx="2443">James Pearson</cx:pt>
          <cx:pt idx="2444">James Perez</cx:pt>
          <cx:pt idx="2445">James Pitts</cx:pt>
          <cx:pt idx="2446">James Price</cx:pt>
          <cx:pt idx="2447">James Ramirez</cx:pt>
          <cx:pt idx="2448">James Reid</cx:pt>
          <cx:pt idx="2449">James Reyes</cx:pt>
          <cx:pt idx="2450">James Rivera</cx:pt>
          <cx:pt idx="2451">James Robinson</cx:pt>
          <cx:pt idx="2452">James Rodriguez</cx:pt>
          <cx:pt idx="2453">James Romero</cx:pt>
          <cx:pt idx="2454">James Scott</cx:pt>
          <cx:pt idx="2455">James Shannon</cx:pt>
          <cx:pt idx="2456">James Singh</cx:pt>
          <cx:pt idx="2457">James Smith</cx:pt>
          <cx:pt idx="2458">James Solis</cx:pt>
          <cx:pt idx="2459">James Stanley</cx:pt>
          <cx:pt idx="2460">James Stewart</cx:pt>
          <cx:pt idx="2461">James Taylor</cx:pt>
          <cx:pt idx="2462">James Thomas</cx:pt>
          <cx:pt idx="2463">James Thornton</cx:pt>
          <cx:pt idx="2464">James Vasquez</cx:pt>
          <cx:pt idx="2465">James Villanueva</cx:pt>
          <cx:pt idx="2466">James Webb</cx:pt>
          <cx:pt idx="2467">James Wilkinson</cx:pt>
          <cx:pt idx="2468">James Williams</cx:pt>
          <cx:pt idx="2469">James Wilson</cx:pt>
          <cx:pt idx="2470">James Zimmerman</cx:pt>
          <cx:pt idx="2471">Jamie Cabrera</cx:pt>
          <cx:pt idx="2472">Jamie Duffy</cx:pt>
          <cx:pt idx="2473">Jamie Fletcher</cx:pt>
          <cx:pt idx="2474">Jamie Garcia</cx:pt>
          <cx:pt idx="2475">Jamie Golden</cx:pt>
          <cx:pt idx="2476">Jamie Johnson</cx:pt>
          <cx:pt idx="2477">Jamie Martin</cx:pt>
          <cx:pt idx="2478">Jamie Miller</cx:pt>
          <cx:pt idx="2479">Jamie Mora</cx:pt>
          <cx:pt idx="2480">Jamie Roman</cx:pt>
          <cx:pt idx="2481">Jamie Smith</cx:pt>
          <cx:pt idx="2482">Jamie Stevens</cx:pt>
          <cx:pt idx="2483">Jamie Welch</cx:pt>
          <cx:pt idx="2484">Jamie Wright</cx:pt>
          <cx:pt idx="2485">Jane Martin</cx:pt>
          <cx:pt idx="2486">Janet Campbell</cx:pt>
          <cx:pt idx="2487">Janet Franco</cx:pt>
          <cx:pt idx="2488">Janet Hines</cx:pt>
          <cx:pt idx="2489">Janet Jones</cx:pt>
          <cx:pt idx="2490">Janet Morris</cx:pt>
          <cx:pt idx="2491">Janet Nguyen</cx:pt>
          <cx:pt idx="2492">Janet Nunez</cx:pt>
          <cx:pt idx="2493">Janet Ramirez</cx:pt>
          <cx:pt idx="2494">Janice Anderson</cx:pt>
          <cx:pt idx="2495">Janice Gray</cx:pt>
          <cx:pt idx="2496">Janice Mckay</cx:pt>
          <cx:pt idx="2497">Janice Todd</cx:pt>
          <cx:pt idx="2498">Janice Wilson</cx:pt>
          <cx:pt idx="2499">Jared Austin</cx:pt>
          <cx:pt idx="2500">Jared Cooper</cx:pt>
          <cx:pt idx="2501">Jared Jefferson</cx:pt>
          <cx:pt idx="2502">Jared Johnson</cx:pt>
          <cx:pt idx="2503">Jared Jones</cx:pt>
          <cx:pt idx="2504">Jared Mccarty</cx:pt>
          <cx:pt idx="2505">Jared Molina</cx:pt>
          <cx:pt idx="2506">Jared Mooney</cx:pt>
          <cx:pt idx="2507">Jared Nelson</cx:pt>
          <cx:pt idx="2508">Jared Terry</cx:pt>
          <cx:pt idx="2509">Jasmine Adkins</cx:pt>
          <cx:pt idx="2510">Jasmine Bradley</cx:pt>
          <cx:pt idx="2511">Jasmine Carney</cx:pt>
          <cx:pt idx="2512">Jasmine Conner</cx:pt>
          <cx:pt idx="2513">Jasmine Crawford</cx:pt>
          <cx:pt idx="2514">Jasmine Miller</cx:pt>
          <cx:pt idx="2515">Jasmine Moore</cx:pt>
          <cx:pt idx="2516">Jasmine Morrison</cx:pt>
          <cx:pt idx="2517">Jasmine Perez</cx:pt>
          <cx:pt idx="2518">Jasmine Potts</cx:pt>
          <cx:pt idx="2519">Jasmine Sanders</cx:pt>
          <cx:pt idx="2520">Jasmine Schultz</cx:pt>
          <cx:pt idx="2521">Jasmine Sloan</cx:pt>
          <cx:pt idx="2522">Jasmine Vance</cx:pt>
          <cx:pt idx="2523">Jasmine White</cx:pt>
          <cx:pt idx="2524">Jasmine Williams</cx:pt>
          <cx:pt idx="2525">Jason Ali</cx:pt>
          <cx:pt idx="2526">Jason Anderson</cx:pt>
          <cx:pt idx="2527">Jason Becker</cx:pt>
          <cx:pt idx="2528">Jason Brown</cx:pt>
          <cx:pt idx="2529">Jason Burgess</cx:pt>
          <cx:pt idx="2530">Jason Carlson</cx:pt>
          <cx:pt idx="2531">Jason Clark</cx:pt>
          <cx:pt idx="2532">Jason Cole</cx:pt>
          <cx:pt idx="2533">Jason Collins</cx:pt>
          <cx:pt idx="2534">Jason Crosby</cx:pt>
          <cx:pt idx="2535">Jason Davidson</cx:pt>
          <cx:pt idx="2536">Jason Davis</cx:pt>
          <cx:pt idx="2537">Jason Dean</cx:pt>
          <cx:pt idx="2538">Jason Diaz</cx:pt>
          <cx:pt idx="2539">Jason Dunn</cx:pt>
          <cx:pt idx="2540">Jason Evans</cx:pt>
          <cx:pt idx="2541">Jason Fernandez</cx:pt>
          <cx:pt idx="2542">Jason Gray</cx:pt>
          <cx:pt idx="2543">Jason Harris</cx:pt>
          <cx:pt idx="2544">Jason Hunt</cx:pt>
          <cx:pt idx="2545">Jason Ingram</cx:pt>
          <cx:pt idx="2546">Jason Jackson</cx:pt>
          <cx:pt idx="2547">Jason Jones</cx:pt>
          <cx:pt idx="2548">Jason Jordan</cx:pt>
          <cx:pt idx="2549">Jason Kim</cx:pt>
          <cx:pt idx="2550">Jason Lam</cx:pt>
          <cx:pt idx="2551">Jason Lee</cx:pt>
          <cx:pt idx="2552">Jason Mahoney</cx:pt>
          <cx:pt idx="2553">Jason Martin</cx:pt>
          <cx:pt idx="2554">Jason Mccullough</cx:pt>
          <cx:pt idx="2555">Jason Miller</cx:pt>
          <cx:pt idx="2556">Jason Moore</cx:pt>
          <cx:pt idx="2557">Jason Morton</cx:pt>
          <cx:pt idx="2558">Jason Obrien</cx:pt>
          <cx:pt idx="2559">Jason Oliver</cx:pt>
          <cx:pt idx="2560">Jason Pruitt</cx:pt>
          <cx:pt idx="2561">Jason Ramos</cx:pt>
          <cx:pt idx="2562">Jason Salas</cx:pt>
          <cx:pt idx="2563">Jason Sanchez</cx:pt>
          <cx:pt idx="2564">Jason Saunders</cx:pt>
          <cx:pt idx="2565">Jason Schneider</cx:pt>
          <cx:pt idx="2566">Jason Short</cx:pt>
          <cx:pt idx="2567">Jason Spencer</cx:pt>
          <cx:pt idx="2568">Jason Torres</cx:pt>
          <cx:pt idx="2569">Jason Walters</cx:pt>
          <cx:pt idx="2570">Jason Ward</cx:pt>
          <cx:pt idx="2571">Jason Weaver</cx:pt>
          <cx:pt idx="2572">Jason Williams</cx:pt>
          <cx:pt idx="2573">Jason Wilson</cx:pt>
          <cx:pt idx="2574">Jason Woods</cx:pt>
          <cx:pt idx="2575">Jay Fuller</cx:pt>
          <cx:pt idx="2576">Jay Garcia</cx:pt>
          <cx:pt idx="2577">Jay Mcclain</cx:pt>
          <cx:pt idx="2578">Jay Mercer</cx:pt>
          <cx:pt idx="2579">Jay Wilson</cx:pt>
          <cx:pt idx="2580">Jean Lopez</cx:pt>
          <cx:pt idx="2581">Jeanette Reyes</cx:pt>
          <cx:pt idx="2582">Jeanette Woodard</cx:pt>
          <cx:pt idx="2583">Jeanne Johnston</cx:pt>
          <cx:pt idx="2584">Jeanne Lin</cx:pt>
          <cx:pt idx="2585">Jeff Bradley</cx:pt>
          <cx:pt idx="2586">Jeff Shaw</cx:pt>
          <cx:pt idx="2587">Jeff Sims</cx:pt>
          <cx:pt idx="2588">Jeffery Adkins</cx:pt>
          <cx:pt idx="2589">Jeffery Bates</cx:pt>
          <cx:pt idx="2590">Jeffery Coleman</cx:pt>
          <cx:pt idx="2591">Jeffery David</cx:pt>
          <cx:pt idx="2592">Jeffery Douglas</cx:pt>
          <cx:pt idx="2593">Jeffery Gomez</cx:pt>
          <cx:pt idx="2594">Jeffery Little</cx:pt>
          <cx:pt idx="2595">Jeffery Lucas</cx:pt>
          <cx:pt idx="2596">Jeffery Porter</cx:pt>
          <cx:pt idx="2597">Jeffery Summers</cx:pt>
          <cx:pt idx="2598">Jeffery Torres</cx:pt>
          <cx:pt idx="2599">Jeffrey Baker</cx:pt>
          <cx:pt idx="2600">Jeffrey Brooks</cx:pt>
          <cx:pt idx="2601">Jeffrey Brown</cx:pt>
          <cx:pt idx="2602">Jeffrey Byrd</cx:pt>
          <cx:pt idx="2603">Jeffrey Carpenter</cx:pt>
          <cx:pt idx="2604">Jeffrey Cox</cx:pt>
          <cx:pt idx="2605">Jeffrey Crawford</cx:pt>
          <cx:pt idx="2606">Jeffrey Dawson</cx:pt>
          <cx:pt idx="2607">Jeffrey Douglas</cx:pt>
          <cx:pt idx="2608">Jeffrey Garcia</cx:pt>
          <cx:pt idx="2609">Jeffrey Glover</cx:pt>
          <cx:pt idx="2610">Jeffrey Gonzales</cx:pt>
          <cx:pt idx="2611">Jeffrey Graham</cx:pt>
          <cx:pt idx="2612">Jeffrey Gray</cx:pt>
          <cx:pt idx="2613">Jeffrey Hall</cx:pt>
          <cx:pt idx="2614">Jeffrey Hernandez</cx:pt>
          <cx:pt idx="2615">Jeffrey Hudson</cx:pt>
          <cx:pt idx="2616">Jeffrey Jackson</cx:pt>
          <cx:pt idx="2617">Jeffrey Jacobs</cx:pt>
          <cx:pt idx="2618">Jeffrey Jones</cx:pt>
          <cx:pt idx="2619">Jeffrey Lewis</cx:pt>
          <cx:pt idx="2620">Jeffrey Love</cx:pt>
          <cx:pt idx="2621">Jeffrey Pacheco</cx:pt>
          <cx:pt idx="2622">Jeffrey Perkins</cx:pt>
          <cx:pt idx="2623">Jeffrey Peterson</cx:pt>
          <cx:pt idx="2624">Jeffrey Robinson</cx:pt>
          <cx:pt idx="2625">Jeffrey Simmons</cx:pt>
          <cx:pt idx="2626">Jeffrey Smith</cx:pt>
          <cx:pt idx="2627">Jeffrey Spencer</cx:pt>
          <cx:pt idx="2628">Jeffrey Thomas</cx:pt>
          <cx:pt idx="2629">Jeffrey Tran</cx:pt>
          <cx:pt idx="2630">Jeffrey White</cx:pt>
          <cx:pt idx="2631">Jenna Barrera</cx:pt>
          <cx:pt idx="2632">Jenna Cook</cx:pt>
          <cx:pt idx="2633">Jenna Jones</cx:pt>
          <cx:pt idx="2634">Jenna Rios</cx:pt>
          <cx:pt idx="2635">Jenna Robinson</cx:pt>
          <cx:pt idx="2636">Jenna Ward</cx:pt>
          <cx:pt idx="2637">Jenna Wilson</cx:pt>
          <cx:pt idx="2638">Jennifer Andrews</cx:pt>
          <cx:pt idx="2639">Jennifer Best</cx:pt>
          <cx:pt idx="2640">Jennifer Boyer</cx:pt>
          <cx:pt idx="2641">Jennifer Brown</cx:pt>
          <cx:pt idx="2642">Jennifer Bryan</cx:pt>
          <cx:pt idx="2643">Jennifer Bush</cx:pt>
          <cx:pt idx="2644">Jennifer Carroll</cx:pt>
          <cx:pt idx="2645">Jennifer Chambers</cx:pt>
          <cx:pt idx="2646">Jennifer Chavez</cx:pt>
          <cx:pt idx="2647">Jennifer Christensen</cx:pt>
          <cx:pt idx="2648">Jennifer Cooke</cx:pt>
          <cx:pt idx="2649">Jennifer Davis</cx:pt>
          <cx:pt idx="2650">Jennifer Deleon</cx:pt>
          <cx:pt idx="2651">Jennifer Dixon</cx:pt>
          <cx:pt idx="2652">Jennifer Estrada</cx:pt>
          <cx:pt idx="2653">Jennifer Figueroa</cx:pt>
          <cx:pt idx="2654">Jennifer Gaines</cx:pt>
          <cx:pt idx="2655">Jennifer Goodman</cx:pt>
          <cx:pt idx="2656">Jennifer Grant</cx:pt>
          <cx:pt idx="2657">Jennifer Greene</cx:pt>
          <cx:pt idx="2658">Jennifer Grimes</cx:pt>
          <cx:pt idx="2659">Jennifer Hall</cx:pt>
          <cx:pt idx="2660">Jennifer Hancock</cx:pt>
          <cx:pt idx="2661">Jennifer Harvey</cx:pt>
          <cx:pt idx="2662">Jennifer Hernandez</cx:pt>
          <cx:pt idx="2663">Jennifer Hester</cx:pt>
          <cx:pt idx="2664">Jennifer Hill</cx:pt>
          <cx:pt idx="2665">Jennifer Hughes</cx:pt>
          <cx:pt idx="2666">Jennifer Hunt</cx:pt>
          <cx:pt idx="2667">Jennifer Ibarra</cx:pt>
          <cx:pt idx="2668">Jennifer Johnson</cx:pt>
          <cx:pt idx="2669">Jennifer Kelly</cx:pt>
          <cx:pt idx="2670">Jennifer Kirby</cx:pt>
          <cx:pt idx="2671">Jennifer Lam</cx:pt>
          <cx:pt idx="2672">Jennifer Landry</cx:pt>
          <cx:pt idx="2673">Jennifer Lewis</cx:pt>
          <cx:pt idx="2674">Jennifer Martin</cx:pt>
          <cx:pt idx="2675">Jennifer Martinez</cx:pt>
          <cx:pt idx="2676">Jennifer Matthews</cx:pt>
          <cx:pt idx="2677">Jennifer Mcgrath</cx:pt>
          <cx:pt idx="2678">Jennifer Mendoza</cx:pt>
          <cx:pt idx="2679">Jennifer Merritt</cx:pt>
          <cx:pt idx="2680">Jennifer Miller</cx:pt>
          <cx:pt idx="2681">Jennifer Morris</cx:pt>
          <cx:pt idx="2682">Jennifer Neal</cx:pt>
          <cx:pt idx="2683">Jennifer Nielsen</cx:pt>
          <cx:pt idx="2684">Jennifer Nunez</cx:pt>
          <cx:pt idx="2685">Jennifer Oliver</cx:pt>
          <cx:pt idx="2686">Jennifer Patel</cx:pt>
          <cx:pt idx="2687">Jennifer Patrick</cx:pt>
          <cx:pt idx="2688">Jennifer Reyes</cx:pt>
          <cx:pt idx="2689">Jennifer Rhodes</cx:pt>
          <cx:pt idx="2690">Jennifer Roach</cx:pt>
          <cx:pt idx="2691">Jennifer Robinson</cx:pt>
          <cx:pt idx="2692">Jennifer Robles</cx:pt>
          <cx:pt idx="2693">Jennifer Ryan</cx:pt>
          <cx:pt idx="2694">Jennifer Sheppard</cx:pt>
          <cx:pt idx="2695">Jennifer Singh</cx:pt>
          <cx:pt idx="2696">Jennifer Smith</cx:pt>
          <cx:pt idx="2697">Jennifer Stevens</cx:pt>
          <cx:pt idx="2698">Jennifer Sweeney</cx:pt>
          <cx:pt idx="2699">Jennifer Thompson</cx:pt>
          <cx:pt idx="2700">Jennifer Tucker</cx:pt>
          <cx:pt idx="2701">Jennifer Vega</cx:pt>
          <cx:pt idx="2702">Jennifer Velasquez</cx:pt>
          <cx:pt idx="2703">Jennifer Villarreal</cx:pt>
          <cx:pt idx="2704">Jennifer Wade</cx:pt>
          <cx:pt idx="2705">Jennifer Wallace</cx:pt>
          <cx:pt idx="2706">Jennifer Waller</cx:pt>
          <cx:pt idx="2707">Jennifer Wang</cx:pt>
          <cx:pt idx="2708">Jennifer Washington</cx:pt>
          <cx:pt idx="2709">Jennifer Weber</cx:pt>
          <cx:pt idx="2710">Jennifer Webster</cx:pt>
          <cx:pt idx="2711">Jennifer Wiggins</cx:pt>
          <cx:pt idx="2712">Jennifer Williams</cx:pt>
          <cx:pt idx="2713">Jennifer Willis</cx:pt>
          <cx:pt idx="2714">Jennifer Wise</cx:pt>
          <cx:pt idx="2715">Jennifer Wright</cx:pt>
          <cx:pt idx="2716">Jenny Buckley</cx:pt>
          <cx:pt idx="2717">Jeremiah Baker</cx:pt>
          <cx:pt idx="2718">Jeremiah Cowan</cx:pt>
          <cx:pt idx="2719">Jeremiah Lawrence</cx:pt>
          <cx:pt idx="2720">Jeremiah Lopez</cx:pt>
          <cx:pt idx="2721">Jeremiah Mitchell</cx:pt>
          <cx:pt idx="2722">Jeremiah Smith</cx:pt>
          <cx:pt idx="2723">Jeremiah Stephenson</cx:pt>
          <cx:pt idx="2724">Jeremiah Vargas</cx:pt>
          <cx:pt idx="2725">Jeremy Adams</cx:pt>
          <cx:pt idx="2726">Jeremy Bender</cx:pt>
          <cx:pt idx="2727">Jeremy Bradford</cx:pt>
          <cx:pt idx="2728">Jeremy Brown</cx:pt>
          <cx:pt idx="2729">Jeremy Castro</cx:pt>
          <cx:pt idx="2730">Jeremy Cortez</cx:pt>
          <cx:pt idx="2731">Jeremy Cox</cx:pt>
          <cx:pt idx="2732">Jeremy Dickerson</cx:pt>
          <cx:pt idx="2733">Jeremy Edwards</cx:pt>
          <cx:pt idx="2734">Jeremy Ferguson</cx:pt>
          <cx:pt idx="2735">Jeremy Franco</cx:pt>
          <cx:pt idx="2736">Jeremy Glenn</cx:pt>
          <cx:pt idx="2737">Jeremy Hess</cx:pt>
          <cx:pt idx="2738">Jeremy Holden</cx:pt>
          <cx:pt idx="2739">Jeremy Howard</cx:pt>
          <cx:pt idx="2740">Jeremy Mitchell</cx:pt>
          <cx:pt idx="2741">Jeremy Olson</cx:pt>
          <cx:pt idx="2742">Jeremy Scott</cx:pt>
          <cx:pt idx="2743">Jeremy Silva</cx:pt>
          <cx:pt idx="2744">Jeremy Smith</cx:pt>
          <cx:pt idx="2745">Jeremy Vincent</cx:pt>
          <cx:pt idx="2746">Jeremy Warren</cx:pt>
          <cx:pt idx="2747">Jeremy Wheeler</cx:pt>
          <cx:pt idx="2748">Jeremy Williams</cx:pt>
          <cx:pt idx="2749">Jermaine Patel</cx:pt>
          <cx:pt idx="2750">Jerome Austin</cx:pt>
          <cx:pt idx="2751">Jerome Baker</cx:pt>
          <cx:pt idx="2752">Jerome Chapman</cx:pt>
          <cx:pt idx="2753">Jerome Cook</cx:pt>
          <cx:pt idx="2754">Jerome Daniels</cx:pt>
          <cx:pt idx="2755">Jerome Sims</cx:pt>
          <cx:pt idx="2756">Jerry Hughes</cx:pt>
          <cx:pt idx="2757">Jerry Lee</cx:pt>
          <cx:pt idx="2758">Jerry Lozano</cx:pt>
          <cx:pt idx="2759">Jerry Mueller</cx:pt>
          <cx:pt idx="2760">Jerry Sawyer</cx:pt>
          <cx:pt idx="2761">Jerry Stevenson</cx:pt>
          <cx:pt idx="2762">Jerry Thomas</cx:pt>
          <cx:pt idx="2763">Jerry Valdez</cx:pt>
          <cx:pt idx="2764">Jerry Watson</cx:pt>
          <cx:pt idx="2765">Jerry West</cx:pt>
          <cx:pt idx="2766">Jesse Dominguez</cx:pt>
          <cx:pt idx="2767">Jesse Glenn</cx:pt>
          <cx:pt idx="2768">Jesse Howard</cx:pt>
          <cx:pt idx="2769">Jesse Moon</cx:pt>
          <cx:pt idx="2770">Jesse Taylor</cx:pt>
          <cx:pt idx="2771">Jesse Webb</cx:pt>
          <cx:pt idx="2772">Jesse Wilson</cx:pt>
          <cx:pt idx="2773">Jessica Abbott</cx:pt>
          <cx:pt idx="2774">Jessica Adams</cx:pt>
          <cx:pt idx="2775">Jessica Bartlett</cx:pt>
          <cx:pt idx="2776">Jessica Brock</cx:pt>
          <cx:pt idx="2777">Jessica Brown</cx:pt>
          <cx:pt idx="2778">Jessica Browning</cx:pt>
          <cx:pt idx="2779">Jessica Buck</cx:pt>
          <cx:pt idx="2780">Jessica Caldwell</cx:pt>
          <cx:pt idx="2781">Jessica Campbell</cx:pt>
          <cx:pt idx="2782">Jessica Clarke</cx:pt>
          <cx:pt idx="2783">Jessica Conley</cx:pt>
          <cx:pt idx="2784">Jessica Cooper</cx:pt>
          <cx:pt idx="2785">Jessica Dickerson</cx:pt>
          <cx:pt idx="2786">Jessica Donaldson</cx:pt>
          <cx:pt idx="2787">Jessica Duke</cx:pt>
          <cx:pt idx="2788">Jessica Estrada</cx:pt>
          <cx:pt idx="2789">Jessica Farley</cx:pt>
          <cx:pt idx="2790">Jessica Ferguson</cx:pt>
          <cx:pt idx="2791">Jessica Frank</cx:pt>
          <cx:pt idx="2792">Jessica Freeman</cx:pt>
          <cx:pt idx="2793">Jessica Gallegos</cx:pt>
          <cx:pt idx="2794">Jessica Gonzalez</cx:pt>
          <cx:pt idx="2795">Jessica Guzman</cx:pt>
          <cx:pt idx="2796">Jessica Hall</cx:pt>
          <cx:pt idx="2797">Jessica Harris</cx:pt>
          <cx:pt idx="2798">Jessica Hayes</cx:pt>
          <cx:pt idx="2799">Jessica Hodges</cx:pt>
          <cx:pt idx="2800">Jessica Holloway</cx:pt>
          <cx:pt idx="2801">Jessica Holmes</cx:pt>
          <cx:pt idx="2802">Jessica Jones</cx:pt>
          <cx:pt idx="2803">Jessica Juarez</cx:pt>
          <cx:pt idx="2804">Jessica King</cx:pt>
          <cx:pt idx="2805">Jessica Lewis</cx:pt>
          <cx:pt idx="2806">Jessica Marshall</cx:pt>
          <cx:pt idx="2807">Jessica Martin</cx:pt>
          <cx:pt idx="2808">Jessica Mcdaniel</cx:pt>
          <cx:pt idx="2809">Jessica Meza</cx:pt>
          <cx:pt idx="2810">Jessica Moore</cx:pt>
          <cx:pt idx="2811">Jessica Morales</cx:pt>
          <cx:pt idx="2812">Jessica Mullen</cx:pt>
          <cx:pt idx="2813">Jessica Myers</cx:pt>
          <cx:pt idx="2814">Jessica Nolan</cx:pt>
          <cx:pt idx="2815">Jessica Ortiz</cx:pt>
          <cx:pt idx="2816">Jessica Parsons</cx:pt>
          <cx:pt idx="2817">Jessica Perry</cx:pt>
          <cx:pt idx="2818">Jessica Powell</cx:pt>
          <cx:pt idx="2819">Jessica Raymond</cx:pt>
          <cx:pt idx="2820">Jessica Reid</cx:pt>
          <cx:pt idx="2821">Jessica Rivera</cx:pt>
          <cx:pt idx="2822">Jessica Robertson</cx:pt>
          <cx:pt idx="2823">Jessica Rodriguez</cx:pt>
          <cx:pt idx="2824">Jessica Romero</cx:pt>
          <cx:pt idx="2825">Jessica Rose</cx:pt>
          <cx:pt idx="2826">Jessica Simpson</cx:pt>
          <cx:pt idx="2827">Jessica Sutton</cx:pt>
          <cx:pt idx="2828">Jessica Thomas</cx:pt>
          <cx:pt idx="2829">Jessica Warren</cx:pt>
          <cx:pt idx="2830">Jessica Weaver</cx:pt>
          <cx:pt idx="2831">Jessica White</cx:pt>
          <cx:pt idx="2832">Jessica Young</cx:pt>
          <cx:pt idx="2833">Jesus Harris</cx:pt>
          <cx:pt idx="2834">Jesus Mann</cx:pt>
          <cx:pt idx="2835">Jesus Pierce</cx:pt>
          <cx:pt idx="2836">Jesus Riggs</cx:pt>
          <cx:pt idx="2837">Jill Campos</cx:pt>
          <cx:pt idx="2838">Jill Contreras</cx:pt>
          <cx:pt idx="2839">Jill Davis</cx:pt>
          <cx:pt idx="2840">Jill Elliott</cx:pt>
          <cx:pt idx="2841">Jill Gates</cx:pt>
          <cx:pt idx="2842">Jill Graham</cx:pt>
          <cx:pt idx="2843">Jill Herrera</cx:pt>
          <cx:pt idx="2844">Jill Khan</cx:pt>
          <cx:pt idx="2845">Jill Martin</cx:pt>
          <cx:pt idx="2846">Jill Martinez</cx:pt>
          <cx:pt idx="2847">Jill Mata</cx:pt>
          <cx:pt idx="2848">Jill Mcbride</cx:pt>
          <cx:pt idx="2849">Jill Mcdonald</cx:pt>
          <cx:pt idx="2850">Jill Moore</cx:pt>
          <cx:pt idx="2851">Jill Patrick</cx:pt>
          <cx:pt idx="2852">Jill Price</cx:pt>
          <cx:pt idx="2853">Jill Ruiz</cx:pt>
          <cx:pt idx="2854">Jill Schmitt</cx:pt>
          <cx:pt idx="2855">Jill Tucker</cx:pt>
          <cx:pt idx="2856">Jill Villa</cx:pt>
          <cx:pt idx="2857">Jill Warner</cx:pt>
          <cx:pt idx="2858">Jillian Johnson</cx:pt>
          <cx:pt idx="2859">Jillian Martin</cx:pt>
          <cx:pt idx="2860">Jillian Sampson</cx:pt>
          <cx:pt idx="2861">Jillian Woods</cx:pt>
          <cx:pt idx="2862">Jim Brown</cx:pt>
          <cx:pt idx="2863">Jimmy Cruz</cx:pt>
          <cx:pt idx="2864">Jimmy Perez</cx:pt>
          <cx:pt idx="2865">Jimmy Sanders</cx:pt>
          <cx:pt idx="2866">Jo Brown</cx:pt>
          <cx:pt idx="2867">Joan Soto</cx:pt>
          <cx:pt idx="2868">Joan White</cx:pt>
          <cx:pt idx="2869">Joann Dixon</cx:pt>
          <cx:pt idx="2870">Joann Murphy</cx:pt>
          <cx:pt idx="2871">Joanna Anderson</cx:pt>
          <cx:pt idx="2872">Joanna Boyle</cx:pt>
          <cx:pt idx="2873">Joanna Green</cx:pt>
          <cx:pt idx="2874">Joanna Waters</cx:pt>
          <cx:pt idx="2875">Joanne Gonzalez</cx:pt>
          <cx:pt idx="2876">Joanne Young</cx:pt>
          <cx:pt idx="2877">Jocelyn Yang</cx:pt>
          <cx:pt idx="2878">Jodi Hayes</cx:pt>
          <cx:pt idx="2879">Jodi Kennedy</cx:pt>
          <cx:pt idx="2880">Jody Cooper</cx:pt>
          <cx:pt idx="2881">Jody Donovan</cx:pt>
          <cx:pt idx="2882">Jody Garcia</cx:pt>
          <cx:pt idx="2883">Jody Hunter</cx:pt>
          <cx:pt idx="2884">Jody Mccoy</cx:pt>
          <cx:pt idx="2885">Joe Griffith</cx:pt>
          <cx:pt idx="2886">Joe Martinez</cx:pt>
          <cx:pt idx="2887">Joe Moore</cx:pt>
          <cx:pt idx="2888">Joe Williamson</cx:pt>
          <cx:pt idx="2889">Joel Becker</cx:pt>
          <cx:pt idx="2890">Joel Cain</cx:pt>
          <cx:pt idx="2891">Joel Campbell</cx:pt>
          <cx:pt idx="2892">Joel Cole</cx:pt>
          <cx:pt idx="2893">Joel Davis</cx:pt>
          <cx:pt idx="2894">Joel Fowler</cx:pt>
          <cx:pt idx="2895">Joel Nelson</cx:pt>
          <cx:pt idx="2896">Joel Russell</cx:pt>
          <cx:pt idx="2897">Joel Thomas</cx:pt>
          <cx:pt idx="2898">Joel White</cx:pt>
          <cx:pt idx="2899">John Alexander</cx:pt>
          <cx:pt idx="2900">John Anderson</cx:pt>
          <cx:pt idx="2901">John Barker</cx:pt>
          <cx:pt idx="2902">John Bishop</cx:pt>
          <cx:pt idx="2903">John Bradley</cx:pt>
          <cx:pt idx="2904">John Braun</cx:pt>
          <cx:pt idx="2905">John Burgess</cx:pt>
          <cx:pt idx="2906">John Butler</cx:pt>
          <cx:pt idx="2907">John Cabrera</cx:pt>
          <cx:pt idx="2908">John Campbell</cx:pt>
          <cx:pt idx="2909">John Campos</cx:pt>
          <cx:pt idx="2910">John Chandler</cx:pt>
          <cx:pt idx="2911">John Collins</cx:pt>
          <cx:pt idx="2912">John Cooke</cx:pt>
          <cx:pt idx="2913">John Davis</cx:pt>
          <cx:pt idx="2914">John Diaz</cx:pt>
          <cx:pt idx="2915">John Edwards</cx:pt>
          <cx:pt idx="2916">John Elliott</cx:pt>
          <cx:pt idx="2917">John Farmer</cx:pt>
          <cx:pt idx="2918">John Fields</cx:pt>
          <cx:pt idx="2919">John Fisher</cx:pt>
          <cx:pt idx="2920">John Garcia</cx:pt>
          <cx:pt idx="2921">John Gonzalez</cx:pt>
          <cx:pt idx="2922">John Goodman</cx:pt>
          <cx:pt idx="2923">John Gordon</cx:pt>
          <cx:pt idx="2924">John Gray</cx:pt>
          <cx:pt idx="2925">John Green</cx:pt>
          <cx:pt idx="2926">John Gutierrez</cx:pt>
          <cx:pt idx="2927">John Hall</cx:pt>
          <cx:pt idx="2928">John Harris</cx:pt>
          <cx:pt idx="2929">John Harrison</cx:pt>
          <cx:pt idx="2930">John Henderson</cx:pt>
          <cx:pt idx="2931">John Hill</cx:pt>
          <cx:pt idx="2932">John Hodges</cx:pt>
          <cx:pt idx="2933">John Holden</cx:pt>
          <cx:pt idx="2934">John Hubbard</cx:pt>
          <cx:pt idx="2935">John Hunter</cx:pt>
          <cx:pt idx="2936">John Jackson</cx:pt>
          <cx:pt idx="2937">John Jones</cx:pt>
          <cx:pt idx="2938">John Keller</cx:pt>
          <cx:pt idx="2939">John Kent</cx:pt>
          <cx:pt idx="2940">John Kidd</cx:pt>
          <cx:pt idx="2941">John King</cx:pt>
          <cx:pt idx="2942">John Knight</cx:pt>
          <cx:pt idx="2943">John Lawson</cx:pt>
          <cx:pt idx="2944">John Liu</cx:pt>
          <cx:pt idx="2945">John Lopez</cx:pt>
          <cx:pt idx="2946">John Martin</cx:pt>
          <cx:pt idx="2947">John Mcconnell</cx:pt>
          <cx:pt idx="2948">John Medina</cx:pt>
          <cx:pt idx="2949">John Miller</cx:pt>
          <cx:pt idx="2950">John Mitchell</cx:pt>
          <cx:pt idx="2951">John Moore</cx:pt>
          <cx:pt idx="2952">John Munoz</cx:pt>
          <cx:pt idx="2953">John Murillo</cx:pt>
          <cx:pt idx="2954">John Nelson</cx:pt>
          <cx:pt idx="2955">John Nguyen</cx:pt>
          <cx:pt idx="2956">John Norton</cx:pt>
          <cx:pt idx="2957">John Oneill</cx:pt>
          <cx:pt idx="2958">John Pacheco</cx:pt>
          <cx:pt idx="2959">John Parrish</cx:pt>
          <cx:pt idx="2960">John Patterson</cx:pt>
          <cx:pt idx="2961">John Paul</cx:pt>
          <cx:pt idx="2962">John Payne</cx:pt>
          <cx:pt idx="2963">John Prince</cx:pt>
          <cx:pt idx="2964">John Ramirez</cx:pt>
          <cx:pt idx="2965">John Reilly</cx:pt>
          <cx:pt idx="2966">John Rhodes</cx:pt>
          <cx:pt idx="2967">John Richardson</cx:pt>
          <cx:pt idx="2968">John Robinson</cx:pt>
          <cx:pt idx="2969">John Rose</cx:pt>
          <cx:pt idx="2970">John Rubio</cx:pt>
          <cx:pt idx="2971">John Sawyer</cx:pt>
          <cx:pt idx="2972">John Schmidt</cx:pt>
          <cx:pt idx="2973">John Schwartz</cx:pt>
          <cx:pt idx="2974">John Sharp</cx:pt>
          <cx:pt idx="2975">John Snow</cx:pt>
          <cx:pt idx="2976">John Snyder</cx:pt>
          <cx:pt idx="2977">John Stewart</cx:pt>
          <cx:pt idx="2978">John Trevino</cx:pt>
          <cx:pt idx="2979">John Walters</cx:pt>
          <cx:pt idx="2980">John Watts</cx:pt>
          <cx:pt idx="2981">John White</cx:pt>
          <cx:pt idx="2982">John Williams</cx:pt>
          <cx:pt idx="2983">John Wong</cx:pt>
          <cx:pt idx="2984">John Woods</cx:pt>
          <cx:pt idx="2985">John Wright</cx:pt>
          <cx:pt idx="2986">John Zimmerman</cx:pt>
          <cx:pt idx="2987">Johnathan Hoffman</cx:pt>
          <cx:pt idx="2988">Johnathan Miller</cx:pt>
          <cx:pt idx="2989">Johnathan Smith</cx:pt>
          <cx:pt idx="2990">Johnny Crawford</cx:pt>
          <cx:pt idx="2991">Johnny Evans</cx:pt>
          <cx:pt idx="2992">Johnny Kim</cx:pt>
          <cx:pt idx="2993">Johnny Lewis</cx:pt>
          <cx:pt idx="2994">Johnny Pearson</cx:pt>
          <cx:pt idx="2995">Johnny Peters</cx:pt>
          <cx:pt idx="2996">Johnny Ross</cx:pt>
          <cx:pt idx="2997">Johnny Scott</cx:pt>
          <cx:pt idx="2998">Johnny Taylor</cx:pt>
          <cx:pt idx="2999">Jon Chen</cx:pt>
          <cx:pt idx="3000">Jon Madden</cx:pt>
          <cx:pt idx="3001">Jon May</cx:pt>
          <cx:pt idx="3002">Jon Mccoy</cx:pt>
          <cx:pt idx="3003">Jon Sanders</cx:pt>
          <cx:pt idx="3004">Jonathan Ballard</cx:pt>
          <cx:pt idx="3005">Jonathan Barker</cx:pt>
          <cx:pt idx="3006">Jonathan Bates</cx:pt>
          <cx:pt idx="3007">Jonathan Campbell</cx:pt>
          <cx:pt idx="3008">Jonathan Carlson</cx:pt>
          <cx:pt idx="3009">Jonathan Cochran</cx:pt>
          <cx:pt idx="3010">Jonathan Cox</cx:pt>
          <cx:pt idx="3011">Jonathan Daniels</cx:pt>
          <cx:pt idx="3012">Jonathan Duran</cx:pt>
          <cx:pt idx="3013">Jonathan Eaton</cx:pt>
          <cx:pt idx="3014">Jonathan Fitzgerald</cx:pt>
          <cx:pt idx="3015">Jonathan Flores</cx:pt>
          <cx:pt idx="3016">Jonathan Gill</cx:pt>
          <cx:pt idx="3017">Jonathan Heath</cx:pt>
          <cx:pt idx="3018">Jonathan Hopkins</cx:pt>
          <cx:pt idx="3019">Jonathan Joseph</cx:pt>
          <cx:pt idx="3020">Jonathan Kane</cx:pt>
          <cx:pt idx="3021">Jonathan Lara</cx:pt>
          <cx:pt idx="3022">Jonathan Larsen</cx:pt>
          <cx:pt idx="3023">Jonathan Larson</cx:pt>
          <cx:pt idx="3024">Jonathan Maddox</cx:pt>
          <cx:pt idx="3025">Jonathan Manning</cx:pt>
          <cx:pt idx="3026">Jonathan Matthews</cx:pt>
          <cx:pt idx="3027">Jonathan Meyer</cx:pt>
          <cx:pt idx="3028">Jonathan Moore</cx:pt>
          <cx:pt idx="3029">Jonathan Obrien</cx:pt>
          <cx:pt idx="3030">Jonathan Parks</cx:pt>
          <cx:pt idx="3031">Jonathan Patterson</cx:pt>
          <cx:pt idx="3032">Jonathan Richards</cx:pt>
          <cx:pt idx="3033">Jonathan Rogers</cx:pt>
          <cx:pt idx="3034">Jonathan Shaw</cx:pt>
          <cx:pt idx="3035">Jonathan Sherman</cx:pt>
          <cx:pt idx="3036">Jonathan Thompson</cx:pt>
          <cx:pt idx="3037">Jonathan Watson</cx:pt>
          <cx:pt idx="3038">Jonathan Webster</cx:pt>
          <cx:pt idx="3039">Jonathan White</cx:pt>
          <cx:pt idx="3040">Jordan Daniels</cx:pt>
          <cx:pt idx="3041">Jordan Gardner</cx:pt>
          <cx:pt idx="3042">Jordan Henson</cx:pt>
          <cx:pt idx="3043">Jordan Nunez</cx:pt>
          <cx:pt idx="3044">Jordan Owens</cx:pt>
          <cx:pt idx="3045">Jorge Davies</cx:pt>
          <cx:pt idx="3046">Jorge Kelly</cx:pt>
          <cx:pt idx="3047">Jose Brown</cx:pt>
          <cx:pt idx="3048">Jose Edwards</cx:pt>
          <cx:pt idx="3049">Jose Gray</cx:pt>
          <cx:pt idx="3050">Jose Henry</cx:pt>
          <cx:pt idx="3051">Jose Hernandez</cx:pt>
          <cx:pt idx="3052">Jose Jackson</cx:pt>
          <cx:pt idx="3053">Jose Johnson</cx:pt>
          <cx:pt idx="3054">Jose Jones</cx:pt>
          <cx:pt idx="3055">Jose Leon</cx:pt>
          <cx:pt idx="3056">Jose Lopez</cx:pt>
          <cx:pt idx="3057">Jose Luna</cx:pt>
          <cx:pt idx="3058">Jose Mathews</cx:pt>
          <cx:pt idx="3059">Jose Molina</cx:pt>
          <cx:pt idx="3060">Jose Morales</cx:pt>
          <cx:pt idx="3061">Jose Morris</cx:pt>
          <cx:pt idx="3062">Jose Powell</cx:pt>
          <cx:pt idx="3063">Jose Scott</cx:pt>
          <cx:pt idx="3064">Jose Singleton</cx:pt>
          <cx:pt idx="3065">Jose Snyder</cx:pt>
          <cx:pt idx="3066">Jose Vasquez</cx:pt>
          <cx:pt idx="3067">Jose Whitehead</cx:pt>
          <cx:pt idx="3068">Joseph Barker</cx:pt>
          <cx:pt idx="3069">Joseph Boyd</cx:pt>
          <cx:pt idx="3070">Joseph Brown</cx:pt>
          <cx:pt idx="3071">Joseph Burke</cx:pt>
          <cx:pt idx="3072">Joseph Carlson</cx:pt>
          <cx:pt idx="3073">Joseph Carter</cx:pt>
          <cx:pt idx="3074">Joseph Clark</cx:pt>
          <cx:pt idx="3075">Joseph Cook</cx:pt>
          <cx:pt idx="3076">Joseph Cooper</cx:pt>
          <cx:pt idx="3077">Joseph Daniels</cx:pt>
          <cx:pt idx="3078">Joseph Foley</cx:pt>
          <cx:pt idx="3079">Joseph Ford</cx:pt>
          <cx:pt idx="3080">Joseph Garcia</cx:pt>
          <cx:pt idx="3081">Joseph Gay</cx:pt>
          <cx:pt idx="3082">Joseph Gomez</cx:pt>
          <cx:pt idx="3083">Joseph Gonzales</cx:pt>
          <cx:pt idx="3084">Joseph Gray</cx:pt>
          <cx:pt idx="3085">Joseph Greene</cx:pt>
          <cx:pt idx="3086">Joseph Guerra</cx:pt>
          <cx:pt idx="3087">Joseph Henderson</cx:pt>
          <cx:pt idx="3088">Joseph Hernandez</cx:pt>
          <cx:pt idx="3089">Joseph Herring</cx:pt>
          <cx:pt idx="3090">Joseph Huang</cx:pt>
          <cx:pt idx="3091">Joseph Huff</cx:pt>
          <cx:pt idx="3092">Joseph Hutchinson</cx:pt>
          <cx:pt idx="3093">Joseph Jimenez</cx:pt>
          <cx:pt idx="3094">Joseph Johnson</cx:pt>
          <cx:pt idx="3095">Joseph Jones</cx:pt>
          <cx:pt idx="3096">Joseph Kline</cx:pt>
          <cx:pt idx="3097">Joseph Lang</cx:pt>
          <cx:pt idx="3098">Joseph Lee</cx:pt>
          <cx:pt idx="3099">Joseph Lucero</cx:pt>
          <cx:pt idx="3100">Joseph Martin</cx:pt>
          <cx:pt idx="3101">Joseph Mathews</cx:pt>
          <cx:pt idx="3102">Joseph Meyer</cx:pt>
          <cx:pt idx="3103">Joseph Meyers</cx:pt>
          <cx:pt idx="3104">Joseph Miller</cx:pt>
          <cx:pt idx="3105">Joseph Moore</cx:pt>
          <cx:pt idx="3106">Joseph Morales</cx:pt>
          <cx:pt idx="3107">Joseph Murphy</cx:pt>
          <cx:pt idx="3108">Joseph Nelson</cx:pt>
          <cx:pt idx="3109">Joseph Owens</cx:pt>
          <cx:pt idx="3110">Joseph Park</cx:pt>
          <cx:pt idx="3111">Joseph Perry</cx:pt>
          <cx:pt idx="3112">Joseph Robertson</cx:pt>
          <cx:pt idx="3113">Joseph Rodriguez</cx:pt>
          <cx:pt idx="3114">Joseph Russell</cx:pt>
          <cx:pt idx="3115">Joseph Santos</cx:pt>
          <cx:pt idx="3116">Joseph Smith</cx:pt>
          <cx:pt idx="3117">Joseph Spencer</cx:pt>
          <cx:pt idx="3118">Joseph Taylor</cx:pt>
          <cx:pt idx="3119">Joseph Thomas</cx:pt>
          <cx:pt idx="3120">Joseph Thompson</cx:pt>
          <cx:pt idx="3121">Joseph Todd</cx:pt>
          <cx:pt idx="3122">Joseph Torres</cx:pt>
          <cx:pt idx="3123">Joseph Watson</cx:pt>
          <cx:pt idx="3124">Joseph Wilson</cx:pt>
          <cx:pt idx="3125">Joseph Wong</cx:pt>
          <cx:pt idx="3126">Joseph Wright</cx:pt>
          <cx:pt idx="3127">Joshua Bailey</cx:pt>
          <cx:pt idx="3128">Joshua Bates</cx:pt>
          <cx:pt idx="3129">Joshua Bennett</cx:pt>
          <cx:pt idx="3130">Joshua Brooks</cx:pt>
          <cx:pt idx="3131">Joshua Caldwell</cx:pt>
          <cx:pt idx="3132">Joshua Clark</cx:pt>
          <cx:pt idx="3133">Joshua Coleman</cx:pt>
          <cx:pt idx="3134">Joshua Deleon</cx:pt>
          <cx:pt idx="3135">Joshua Duarte</cx:pt>
          <cx:pt idx="3136">Joshua Edwards</cx:pt>
          <cx:pt idx="3137">Joshua Fernandez</cx:pt>
          <cx:pt idx="3138">Joshua Fisher</cx:pt>
          <cx:pt idx="3139">Joshua Foster</cx:pt>
          <cx:pt idx="3140">Joshua Frost</cx:pt>
          <cx:pt idx="3141">Joshua Gonzalez</cx:pt>
          <cx:pt idx="3142">Joshua Harper</cx:pt>
          <cx:pt idx="3143">Joshua Harris</cx:pt>
          <cx:pt idx="3144">Joshua Hooper</cx:pt>
          <cx:pt idx="3145">Joshua Jackson</cx:pt>
          <cx:pt idx="3146">Joshua King</cx:pt>
          <cx:pt idx="3147">Joshua Mason</cx:pt>
          <cx:pt idx="3148">Joshua Mayo</cx:pt>
          <cx:pt idx="3149">Joshua Mcgrath</cx:pt>
          <cx:pt idx="3150">Joshua Mcmahon</cx:pt>
          <cx:pt idx="3151">Joshua Mcpherson</cx:pt>
          <cx:pt idx="3152">Joshua Mendoza</cx:pt>
          <cx:pt idx="3153">Joshua Miller</cx:pt>
          <cx:pt idx="3154">Joshua Mills</cx:pt>
          <cx:pt idx="3155">Joshua Montoya</cx:pt>
          <cx:pt idx="3156">Joshua Newman</cx:pt>
          <cx:pt idx="3157">Joshua Ortiz</cx:pt>
          <cx:pt idx="3158">Joshua Peterson</cx:pt>
          <cx:pt idx="3159">Joshua Porter</cx:pt>
          <cx:pt idx="3160">Joshua Pratt</cx:pt>
          <cx:pt idx="3161">Joshua Reid</cx:pt>
          <cx:pt idx="3162">Joshua Reyes</cx:pt>
          <cx:pt idx="3163">Joshua Robertson</cx:pt>
          <cx:pt idx="3164">Joshua Rowland</cx:pt>
          <cx:pt idx="3165">Joshua Scott</cx:pt>
          <cx:pt idx="3166">Joshua Sheppard</cx:pt>
          <cx:pt idx="3167">Joshua Smith</cx:pt>
          <cx:pt idx="3168">Joshua Solomon</cx:pt>
          <cx:pt idx="3169">Joshua Thomas</cx:pt>
          <cx:pt idx="3170">Joshua Thompson</cx:pt>
          <cx:pt idx="3171">Joshua Wagner</cx:pt>
          <cx:pt idx="3172">Joshua Wells</cx:pt>
          <cx:pt idx="3173">Joshua West</cx:pt>
          <cx:pt idx="3174">Joshua Whitehead</cx:pt>
          <cx:pt idx="3175">Joy Clark</cx:pt>
          <cx:pt idx="3176">Joy Taylor</cx:pt>
          <cx:pt idx="3177">Joyce Phillips</cx:pt>
          <cx:pt idx="3178">Joyce Pratt</cx:pt>
          <cx:pt idx="3179">Joyce Sharp</cx:pt>
          <cx:pt idx="3180">Joyce Welch</cx:pt>
          <cx:pt idx="3181">Juan Chavez</cx:pt>
          <cx:pt idx="3182">Juan Cooper</cx:pt>
          <cx:pt idx="3183">Juan Gray</cx:pt>
          <cx:pt idx="3184">Juan Griffin</cx:pt>
          <cx:pt idx="3185">Juan Howard</cx:pt>
          <cx:pt idx="3186">Juan Hunt</cx:pt>
          <cx:pt idx="3187">Juan Lewis</cx:pt>
          <cx:pt idx="3188">Juan Nash</cx:pt>
          <cx:pt idx="3189">Juan Powers</cx:pt>
          <cx:pt idx="3190">Juan Richardson</cx:pt>
          <cx:pt idx="3191">Juan Ward</cx:pt>
          <cx:pt idx="3192">Juan White</cx:pt>
          <cx:pt idx="3193">Juan Williams</cx:pt>
          <cx:pt idx="3194">Judith Pugh</cx:pt>
          <cx:pt idx="3195">Judith Todd</cx:pt>
          <cx:pt idx="3196">Judy Dean</cx:pt>
          <cx:pt idx="3197">Judy Rose</cx:pt>
          <cx:pt idx="3198">Julia Brooks</cx:pt>
          <cx:pt idx="3199">Julia Carter</cx:pt>
          <cx:pt idx="3200">Julia Flowers</cx:pt>
          <cx:pt idx="3201">Julia Keller</cx:pt>
          <cx:pt idx="3202">Julia Key</cx:pt>
          <cx:pt idx="3203">Julia Moore</cx:pt>
          <cx:pt idx="3204">Julia Payne</cx:pt>
          <cx:pt idx="3205">Julia Pope</cx:pt>
          <cx:pt idx="3206">Julia Spencer</cx:pt>
          <cx:pt idx="3207">Julia Wagner</cx:pt>
          <cx:pt idx="3208">Julia Young</cx:pt>
          <cx:pt idx="3209">Julian Acevedo</cx:pt>
          <cx:pt idx="3210">Julie Adkins</cx:pt>
          <cx:pt idx="3211">Julie Anderson</cx:pt>
          <cx:pt idx="3212">Julie Arnold</cx:pt>
          <cx:pt idx="3213">Julie Baker</cx:pt>
          <cx:pt idx="3214">Julie Baldwin</cx:pt>
          <cx:pt idx="3215">Julie Ball</cx:pt>
          <cx:pt idx="3216">Julie Bishop</cx:pt>
          <cx:pt idx="3217">Julie Campbell</cx:pt>
          <cx:pt idx="3218">Julie Cooper</cx:pt>
          <cx:pt idx="3219">Julie Farley</cx:pt>
          <cx:pt idx="3220">Julie Fleming</cx:pt>
          <cx:pt idx="3221">Julie Jackson</cx:pt>
          <cx:pt idx="3222">Julie Johnston</cx:pt>
          <cx:pt idx="3223">Julie Leblanc</cx:pt>
          <cx:pt idx="3224">Julie Martin</cx:pt>
          <cx:pt idx="3225">Julie Mullins</cx:pt>
          <cx:pt idx="3226">Julie Rice</cx:pt>
          <cx:pt idx="3227">Julie Ritter</cx:pt>
          <cx:pt idx="3228">Julie Santos</cx:pt>
          <cx:pt idx="3229">Julie Simmons</cx:pt>
          <cx:pt idx="3230">Julie Stevenson</cx:pt>
          <cx:pt idx="3231">Julie Stone</cx:pt>
          <cx:pt idx="3232">Julie White</cx:pt>
          <cx:pt idx="3233">Julie Wright</cx:pt>
          <cx:pt idx="3234">Justin Bennett</cx:pt>
          <cx:pt idx="3235">Justin Castaneda</cx:pt>
          <cx:pt idx="3236">Justin Cherry</cx:pt>
          <cx:pt idx="3237">Justin Cohen</cx:pt>
          <cx:pt idx="3238">Justin Cooper</cx:pt>
          <cx:pt idx="3239">Justin Dean</cx:pt>
          <cx:pt idx="3240">Justin Dennis</cx:pt>
          <cx:pt idx="3241">Justin Duran</cx:pt>
          <cx:pt idx="3242">Justin Foster</cx:pt>
          <cx:pt idx="3243">Justin Garcia</cx:pt>
          <cx:pt idx="3244">Justin Goodwin</cx:pt>
          <cx:pt idx="3245">Justin Harris</cx:pt>
          <cx:pt idx="3246">Justin Hendrix</cx:pt>
          <cx:pt idx="3247">Justin Holland</cx:pt>
          <cx:pt idx="3248">Justin Johnson</cx:pt>
          <cx:pt idx="3249">Justin King</cx:pt>
          <cx:pt idx="3250">Justin Lee</cx:pt>
          <cx:pt idx="3251">Justin Lewis</cx:pt>
          <cx:pt idx="3252">Justin Livingston</cx:pt>
          <cx:pt idx="3253">Justin Lopez</cx:pt>
          <cx:pt idx="3254">Justin Lowe</cx:pt>
          <cx:pt idx="3255">Justin Martin</cx:pt>
          <cx:pt idx="3256">Justin Martinez</cx:pt>
          <cx:pt idx="3257">Justin Miller</cx:pt>
          <cx:pt idx="3258">Justin Mitchell</cx:pt>
          <cx:pt idx="3259">Justin Montoya</cx:pt>
          <cx:pt idx="3260">Justin Nguyen</cx:pt>
          <cx:pt idx="3261">Justin Perez</cx:pt>
          <cx:pt idx="3262">Justin Perkins</cx:pt>
          <cx:pt idx="3263">Justin Reyes</cx:pt>
          <cx:pt idx="3264">Justin Simmons</cx:pt>
          <cx:pt idx="3265">Justin Smith</cx:pt>
          <cx:pt idx="3266">Justin Torres</cx:pt>
          <cx:pt idx="3267">Justin Velasquez</cx:pt>
          <cx:pt idx="3268">Justin Williams</cx:pt>
          <cx:pt idx="3269">Kaitlin Gonzalez</cx:pt>
          <cx:pt idx="3270">Kaitlyn Morrison</cx:pt>
          <cx:pt idx="3271">Kaitlyn Sanchez</cx:pt>
          <cx:pt idx="3272">Kara Blake</cx:pt>
          <cx:pt idx="3273">Kara Munoz</cx:pt>
          <cx:pt idx="3274">Kara Porter</cx:pt>
          <cx:pt idx="3275">Kara Rogers</cx:pt>
          <cx:pt idx="3276">Kara Strong</cx:pt>
          <cx:pt idx="3277">Kara Wilson</cx:pt>
          <cx:pt idx="3278">Karen Adams</cx:pt>
          <cx:pt idx="3279">Karen Arnold</cx:pt>
          <cx:pt idx="3280">Karen Bell</cx:pt>
          <cx:pt idx="3281">Karen Brown</cx:pt>
          <cx:pt idx="3282">Karen Burnett</cx:pt>
          <cx:pt idx="3283">Karen Davenport</cx:pt>
          <cx:pt idx="3284">Karen Davis</cx:pt>
          <cx:pt idx="3285">Karen Dennis</cx:pt>
          <cx:pt idx="3286">Karen Dominguez</cx:pt>
          <cx:pt idx="3287">Karen Flores</cx:pt>
          <cx:pt idx="3288">Karen Garcia</cx:pt>
          <cx:pt idx="3289">Karen Gray</cx:pt>
          <cx:pt idx="3290">Karen Hess</cx:pt>
          <cx:pt idx="3291">Karen Holmes</cx:pt>
          <cx:pt idx="3292">Karen Hughes</cx:pt>
          <cx:pt idx="3293">Karen Johnson</cx:pt>
          <cx:pt idx="3294">Karen Jones</cx:pt>
          <cx:pt idx="3295">Karen Leblanc</cx:pt>
          <cx:pt idx="3296">Karen Marquez</cx:pt>
          <cx:pt idx="3297">Karen Mitchell</cx:pt>
          <cx:pt idx="3298">Karen Morgan</cx:pt>
          <cx:pt idx="3299">Karen Morris</cx:pt>
          <cx:pt idx="3300">Karen Ortiz</cx:pt>
          <cx:pt idx="3301">Karen Perry</cx:pt>
          <cx:pt idx="3302">Karen Ritter</cx:pt>
          <cx:pt idx="3303">Karen Smith</cx:pt>
          <cx:pt idx="3304">Karen Thompson</cx:pt>
          <cx:pt idx="3305">Karen Villarreal</cx:pt>
          <cx:pt idx="3306">Karen Wilson</cx:pt>
          <cx:pt idx="3307">Katelyn Armstrong</cx:pt>
          <cx:pt idx="3308">Katelyn Grimes</cx:pt>
          <cx:pt idx="3309">Katelyn Hill</cx:pt>
          <cx:pt idx="3310">Katelyn Hopkins</cx:pt>
          <cx:pt idx="3311">Katelyn Kelly</cx:pt>
          <cx:pt idx="3312">Katelyn Morrison</cx:pt>
          <cx:pt idx="3313">Katelyn Nguyen</cx:pt>
          <cx:pt idx="3314">Katelyn Ramirez</cx:pt>
          <cx:pt idx="3315">Katelyn Sutton</cx:pt>
          <cx:pt idx="3316">Katelyn Terry</cx:pt>
          <cx:pt idx="3317">Katherine Ali</cx:pt>
          <cx:pt idx="3318">Katherine Andrews</cx:pt>
          <cx:pt idx="3319">Katherine Brooks</cx:pt>
          <cx:pt idx="3320">Katherine Cruz</cx:pt>
          <cx:pt idx="3321">Katherine Gilbert</cx:pt>
          <cx:pt idx="3322">Katherine Gray</cx:pt>
          <cx:pt idx="3323">Katherine Harding</cx:pt>
          <cx:pt idx="3324">Katherine Lindsey</cx:pt>
          <cx:pt idx="3325">Katherine Patel</cx:pt>
          <cx:pt idx="3326">Katherine Reeves</cx:pt>
          <cx:pt idx="3327">Katherine Rose</cx:pt>
          <cx:pt idx="3328">Katherine Watts</cx:pt>
          <cx:pt idx="3329">Katherine Weber</cx:pt>
          <cx:pt idx="3330">Katherine Wong</cx:pt>
          <cx:pt idx="3331">Kathleen Bauer</cx:pt>
          <cx:pt idx="3332">Kathleen Brown</cx:pt>
          <cx:pt idx="3333">Kathleen Burns</cx:pt>
          <cx:pt idx="3334">Kathleen Cole</cx:pt>
          <cx:pt idx="3335">Kathleen Frye</cx:pt>
          <cx:pt idx="3336">Kathleen Garcia</cx:pt>
          <cx:pt idx="3337">Kathleen Gomez</cx:pt>
          <cx:pt idx="3338">Kathleen Harrell</cx:pt>
          <cx:pt idx="3339">Kathleen Harris</cx:pt>
          <cx:pt idx="3340">Kathleen Hartman</cx:pt>
          <cx:pt idx="3341">Kathleen Higgins</cx:pt>
          <cx:pt idx="3342">Kathleen Jackson</cx:pt>
          <cx:pt idx="3343">Kathleen Jones</cx:pt>
          <cx:pt idx="3344">Kathleen Martin</cx:pt>
          <cx:pt idx="3345">Kathleen Martinez</cx:pt>
          <cx:pt idx="3346">Kathleen Osborn</cx:pt>
          <cx:pt idx="3347">Kathleen Smith</cx:pt>
          <cx:pt idx="3348">Kathleen Stanley</cx:pt>
          <cx:pt idx="3349">Kathleen Swanson</cx:pt>
          <cx:pt idx="3350">Kathleen Vega</cx:pt>
          <cx:pt idx="3351">Kathryn Andrews</cx:pt>
          <cx:pt idx="3352">Kathryn Clark</cx:pt>
          <cx:pt idx="3353">Kathryn Haley</cx:pt>
          <cx:pt idx="3354">Kathryn House</cx:pt>
          <cx:pt idx="3355">Kathryn Hughes</cx:pt>
          <cx:pt idx="3356">Kathryn Lowe</cx:pt>
          <cx:pt idx="3357">Kathryn Meyer</cx:pt>
          <cx:pt idx="3358">Kathryn Ramirez</cx:pt>
          <cx:pt idx="3359">Kathryn Schaefer</cx:pt>
          <cx:pt idx="3360">Kathryn Stevenson</cx:pt>
          <cx:pt idx="3361">Kathryn Webb</cx:pt>
          <cx:pt idx="3362">Kathryn White</cx:pt>
          <cx:pt idx="3363">Kathy Ford</cx:pt>
          <cx:pt idx="3364">Kathy Greer</cx:pt>
          <cx:pt idx="3365">Kathy Hayes</cx:pt>
          <cx:pt idx="3366">Kathy Jones</cx:pt>
          <cx:pt idx="3367">Kathy Murray</cx:pt>
          <cx:pt idx="3368">Kathy Porter</cx:pt>
          <cx:pt idx="3369">Kathy Reed</cx:pt>
          <cx:pt idx="3370">Kathy Turner</cx:pt>
          <cx:pt idx="3371">Kathy Watson</cx:pt>
          <cx:pt idx="3372">Katie Brown</cx:pt>
          <cx:pt idx="3373">Katie Campos</cx:pt>
          <cx:pt idx="3374">Katie Collins</cx:pt>
          <cx:pt idx="3375">Katie Decker</cx:pt>
          <cx:pt idx="3376">Katie Howard</cx:pt>
          <cx:pt idx="3377">Katie Hunter</cx:pt>
          <cx:pt idx="3378">Katie Jackson</cx:pt>
          <cx:pt idx="3379">Katie Roberts</cx:pt>
          <cx:pt idx="3380">Katie Scott</cx:pt>
          <cx:pt idx="3381">Katie Stewart</cx:pt>
          <cx:pt idx="3382">Katie Webster</cx:pt>
          <cx:pt idx="3383">Katie Welch</cx:pt>
          <cx:pt idx="3384">Katie Williams</cx:pt>
          <cx:pt idx="3385">Katrina Curtis</cx:pt>
          <cx:pt idx="3386">Kayla Briggs</cx:pt>
          <cx:pt idx="3387">Kayla Dean</cx:pt>
          <cx:pt idx="3388">Kayla Gaines</cx:pt>
          <cx:pt idx="3389">Kayla Garrett</cx:pt>
          <cx:pt idx="3390">Kayla Gonzalez</cx:pt>
          <cx:pt idx="3391">Kayla Hamilton</cx:pt>
          <cx:pt idx="3392">Kayla Hardin</cx:pt>
          <cx:pt idx="3393">Kayla Harrington</cx:pt>
          <cx:pt idx="3394">Kayla Hunt</cx:pt>
          <cx:pt idx="3395">Kayla Jenkins</cx:pt>
          <cx:pt idx="3396">Kayla Madden</cx:pt>
          <cx:pt idx="3397">Kayla Oneill</cx:pt>
          <cx:pt idx="3398">Kayla Owens</cx:pt>
          <cx:pt idx="3399">Kayla Rhodes</cx:pt>
          <cx:pt idx="3400">Kayla Rodriguez</cx:pt>
          <cx:pt idx="3401">Kayla Santos</cx:pt>
          <cx:pt idx="3402">Kayla Tucker</cx:pt>
          <cx:pt idx="3403">Kayla Walton</cx:pt>
          <cx:pt idx="3404">Kayla Williams</cx:pt>
          <cx:pt idx="3405">Kaylee Evans</cx:pt>
          <cx:pt idx="3406">Keith Anderson</cx:pt>
          <cx:pt idx="3407">Keith Burns</cx:pt>
          <cx:pt idx="3408">Keith Chapman</cx:pt>
          <cx:pt idx="3409">Keith Duncan</cx:pt>
          <cx:pt idx="3410">Keith Gates</cx:pt>
          <cx:pt idx="3411">Keith Gonzalez</cx:pt>
          <cx:pt idx="3412">Keith Guerra</cx:pt>
          <cx:pt idx="3413">Keith Jackson</cx:pt>
          <cx:pt idx="3414">Keith Johnson</cx:pt>
          <cx:pt idx="3415">Keith Lopez</cx:pt>
          <cx:pt idx="3416">Keith Martinez</cx:pt>
          <cx:pt idx="3417">Keith Price</cx:pt>
          <cx:pt idx="3418">Keith Salinas</cx:pt>
          <cx:pt idx="3419">Keith Vang</cx:pt>
          <cx:pt idx="3420">Keith Velazquez</cx:pt>
          <cx:pt idx="3421">Kelli Clark</cx:pt>
          <cx:pt idx="3422">Kelli Day</cx:pt>
          <cx:pt idx="3423">Kelli Fields</cx:pt>
          <cx:pt idx="3424">Kelli Lewis</cx:pt>
          <cx:pt idx="3425">Kelli Perez</cx:pt>
          <cx:pt idx="3426">Kelli Peterson</cx:pt>
          <cx:pt idx="3427">Kelli Powell</cx:pt>
          <cx:pt idx="3428">Kellie Robinson</cx:pt>
          <cx:pt idx="3429">Kelly Baker</cx:pt>
          <cx:pt idx="3430">Kelly Bell</cx:pt>
          <cx:pt idx="3431">Kelly Black</cx:pt>
          <cx:pt idx="3432">Kelly Cox</cx:pt>
          <cx:pt idx="3433">Kelly Garza</cx:pt>
          <cx:pt idx="3434">Kelly Green</cx:pt>
          <cx:pt idx="3435">Kelly Harrison</cx:pt>
          <cx:pt idx="3436">Kelly Hughes</cx:pt>
          <cx:pt idx="3437">Kelly Kent</cx:pt>
          <cx:pt idx="3438">Kelly Kerr</cx:pt>
          <cx:pt idx="3439">Kelly Lane</cx:pt>
          <cx:pt idx="3440">Kelly Lester</cx:pt>
          <cx:pt idx="3441">Kelly Martinez</cx:pt>
          <cx:pt idx="3442">Kelly Mejia</cx:pt>
          <cx:pt idx="3443">Kelly Moore</cx:pt>
          <cx:pt idx="3444">Kelly Murillo</cx:pt>
          <cx:pt idx="3445">Kelly Norman</cx:pt>
          <cx:pt idx="3446">Kelly Rodriguez</cx:pt>
          <cx:pt idx="3447">Kelly Rogers</cx:pt>
          <cx:pt idx="3448">Kelly Smith</cx:pt>
          <cx:pt idx="3449">Kelly Vazquez</cx:pt>
          <cx:pt idx="3450">Kelly Wade</cx:pt>
          <cx:pt idx="3451">Kelly Walker</cx:pt>
          <cx:pt idx="3452">Kelly Wang</cx:pt>
          <cx:pt idx="3453">Kelly Williams</cx:pt>
          <cx:pt idx="3454">Kelly Williamson</cx:pt>
          <cx:pt idx="3455">Kelly Wolf</cx:pt>
          <cx:pt idx="3456">Kelly Young</cx:pt>
          <cx:pt idx="3457">Kelsey Alvarez</cx:pt>
          <cx:pt idx="3458">Kelsey Baker</cx:pt>
          <cx:pt idx="3459">Kelsey Garcia</cx:pt>
          <cx:pt idx="3460">Kelsey Gill</cx:pt>
          <cx:pt idx="3461">Kelsey Harvey</cx:pt>
          <cx:pt idx="3462">Kelsey Hughes</cx:pt>
          <cx:pt idx="3463">Kelsey Perez</cx:pt>
          <cx:pt idx="3464">Kelsey Wheeler</cx:pt>
          <cx:pt idx="3465">Kendra Bowman</cx:pt>
          <cx:pt idx="3466">Kendra Fields</cx:pt>
          <cx:pt idx="3467">Kendra Glass</cx:pt>
          <cx:pt idx="3468">Kendra King</cx:pt>
          <cx:pt idx="3469">Kendra Taylor</cx:pt>
          <cx:pt idx="3470">Kendra Walker</cx:pt>
          <cx:pt idx="3471">Kenneth Beck</cx:pt>
          <cx:pt idx="3472">Kenneth Brown</cx:pt>
          <cx:pt idx="3473">Kenneth Burch</cx:pt>
          <cx:pt idx="3474">Kenneth Carroll</cx:pt>
          <cx:pt idx="3475">Kenneth Clark</cx:pt>
          <cx:pt idx="3476">Kenneth Crane</cx:pt>
          <cx:pt idx="3477">Kenneth Downs</cx:pt>
          <cx:pt idx="3478">Kenneth Garcia</cx:pt>
          <cx:pt idx="3479">Kenneth Griffin</cx:pt>
          <cx:pt idx="3480">Kenneth Gutierrez</cx:pt>
          <cx:pt idx="3481">Kenneth Harvey</cx:pt>
          <cx:pt idx="3482">Kenneth Hernandez</cx:pt>
          <cx:pt idx="3483">Kenneth Johnson</cx:pt>
          <cx:pt idx="3484">Kenneth Kent</cx:pt>
          <cx:pt idx="3485">Kenneth Mendoza</cx:pt>
          <cx:pt idx="3486">Kenneth Miller</cx:pt>
          <cx:pt idx="3487">Kenneth Mitchell</cx:pt>
          <cx:pt idx="3488">Kenneth Morgan</cx:pt>
          <cx:pt idx="3489">Kenneth Mullins</cx:pt>
          <cx:pt idx="3490">Kenneth Perez</cx:pt>
          <cx:pt idx="3491">Kenneth Reed</cx:pt>
          <cx:pt idx="3492">Kenneth Reyes</cx:pt>
          <cx:pt idx="3493">Kenneth Robinson</cx:pt>
          <cx:pt idx="3494">Kenneth Rodriguez</cx:pt>
          <cx:pt idx="3495">Kenneth Scott</cx:pt>
          <cx:pt idx="3496">Kenneth Simpson</cx:pt>
          <cx:pt idx="3497">Kenneth Villegas</cx:pt>
          <cx:pt idx="3498">Kenneth Walker</cx:pt>
          <cx:pt idx="3499">Kenneth Williams</cx:pt>
          <cx:pt idx="3500">Kent White</cx:pt>
          <cx:pt idx="3501">Kerri Rivera</cx:pt>
          <cx:pt idx="3502">Kerry Horton</cx:pt>
          <cx:pt idx="3503">Kevin Alexander</cx:pt>
          <cx:pt idx="3504">Kevin Brown</cx:pt>
          <cx:pt idx="3505">Kevin Bryan</cx:pt>
          <cx:pt idx="3506">Kevin Clarke</cx:pt>
          <cx:pt idx="3507">Kevin Cole</cx:pt>
          <cx:pt idx="3508">Kevin Copeland</cx:pt>
          <cx:pt idx="3509">Kevin Crosby</cx:pt>
          <cx:pt idx="3510">Kevin Daniels</cx:pt>
          <cx:pt idx="3511">Kevin Davis</cx:pt>
          <cx:pt idx="3512">Kevin Edwards</cx:pt>
          <cx:pt idx="3513">Kevin Fowler</cx:pt>
          <cx:pt idx="3514">Kevin Garcia</cx:pt>
          <cx:pt idx="3515">Kevin Gibson</cx:pt>
          <cx:pt idx="3516">Kevin Gomez</cx:pt>
          <cx:pt idx="3517">Kevin Hamilton</cx:pt>
          <cx:pt idx="3518">Kevin Hayes</cx:pt>
          <cx:pt idx="3519">Kevin Herrera</cx:pt>
          <cx:pt idx="3520">Kevin Hill</cx:pt>
          <cx:pt idx="3521">Kevin Johns</cx:pt>
          <cx:pt idx="3522">Kevin Johnston</cx:pt>
          <cx:pt idx="3523">Kevin Jones</cx:pt>
          <cx:pt idx="3524">Kevin Keller</cx:pt>
          <cx:pt idx="3525">Kevin Kent</cx:pt>
          <cx:pt idx="3526">Kevin Kirby</cx:pt>
          <cx:pt idx="3527">Kevin Kramer</cx:pt>
          <cx:pt idx="3528">Kevin Lawrence</cx:pt>
          <cx:pt idx="3529">Kevin Lopez</cx:pt>
          <cx:pt idx="3530">Kevin Love</cx:pt>
          <cx:pt idx="3531">Kevin Martin</cx:pt>
          <cx:pt idx="3532">Kevin Mcpherson</cx:pt>
          <cx:pt idx="3533">Kevin Miller</cx:pt>
          <cx:pt idx="3534">Kevin Murray</cx:pt>
          <cx:pt idx="3535">Kevin Navarro</cx:pt>
          <cx:pt idx="3536">Kevin Parks</cx:pt>
          <cx:pt idx="3537">Kevin Perez</cx:pt>
          <cx:pt idx="3538">Kevin Perkins</cx:pt>
          <cx:pt idx="3539">Kevin Robertson</cx:pt>
          <cx:pt idx="3540">Kevin Rodriguez</cx:pt>
          <cx:pt idx="3541">Kevin Ross</cx:pt>
          <cx:pt idx="3542">Kevin Schmidt</cx:pt>
          <cx:pt idx="3543">Kevin Simon</cx:pt>
          <cx:pt idx="3544">Kevin Turner</cx:pt>
          <cx:pt idx="3545">Kevin Webster</cx:pt>
          <cx:pt idx="3546">Kevin Williams</cx:pt>
          <cx:pt idx="3547">Kiara Shaw</cx:pt>
          <cx:pt idx="3548">Kim Bell</cx:pt>
          <cx:pt idx="3549">Kim Cannon</cx:pt>
          <cx:pt idx="3550">Kim Cox</cx:pt>
          <cx:pt idx="3551">Kim Cummings</cx:pt>
          <cx:pt idx="3552">Kim Gray</cx:pt>
          <cx:pt idx="3553">Kim Harrison</cx:pt>
          <cx:pt idx="3554">Kim Hart</cx:pt>
          <cx:pt idx="3555">Kim Salinas</cx:pt>
          <cx:pt idx="3556">Kim Smith</cx:pt>
          <cx:pt idx="3557">Kim Thomas</cx:pt>
          <cx:pt idx="3558">Kimberly Allen</cx:pt>
          <cx:pt idx="3559">Kimberly Anderson</cx:pt>
          <cx:pt idx="3560">Kimberly Bates</cx:pt>
          <cx:pt idx="3561">Kimberly Blevins</cx:pt>
          <cx:pt idx="3562">Kimberly Burns</cx:pt>
          <cx:pt idx="3563">Kimberly Cabrera</cx:pt>
          <cx:pt idx="3564">Kimberly Cherry</cx:pt>
          <cx:pt idx="3565">Kimberly Chung</cx:pt>
          <cx:pt idx="3566">Kimberly Cochran</cx:pt>
          <cx:pt idx="3567">Kimberly Craig</cx:pt>
          <cx:pt idx="3568">Kimberly Curry</cx:pt>
          <cx:pt idx="3569">Kimberly Davis</cx:pt>
          <cx:pt idx="3570">Kimberly Downs</cx:pt>
          <cx:pt idx="3571">Kimberly Ellis</cx:pt>
          <cx:pt idx="3572">Kimberly Figueroa</cx:pt>
          <cx:pt idx="3573">Kimberly Frost</cx:pt>
          <cx:pt idx="3574">Kimberly Garcia</cx:pt>
          <cx:pt idx="3575">Kimberly Gonzalez</cx:pt>
          <cx:pt idx="3576">Kimberly Grant</cx:pt>
          <cx:pt idx="3577">Kimberly Griffin</cx:pt>
          <cx:pt idx="3578">Kimberly Hall</cx:pt>
          <cx:pt idx="3579">Kimberly Harmon</cx:pt>
          <cx:pt idx="3580">Kimberly Heath</cx:pt>
          <cx:pt idx="3581">Kimberly Henry</cx:pt>
          <cx:pt idx="3582">Kimberly Johnson</cx:pt>
          <cx:pt idx="3583">Kimberly Khan</cx:pt>
          <cx:pt idx="3584">Kimberly Knight</cx:pt>
          <cx:pt idx="3585">Kimberly Lee</cx:pt>
          <cx:pt idx="3586">Kimberly Lewis</cx:pt>
          <cx:pt idx="3587">Kimberly Lynn</cx:pt>
          <cx:pt idx="3588">Kimberly Martinez</cx:pt>
          <cx:pt idx="3589">Kimberly Maxwell</cx:pt>
          <cx:pt idx="3590">Kimberly Mayer</cx:pt>
          <cx:pt idx="3591">Kimberly Montoya</cx:pt>
          <cx:pt idx="3592">Kimberly Morgan</cx:pt>
          <cx:pt idx="3593">Kimberly Norman</cx:pt>
          <cx:pt idx="3594">Kimberly Norton</cx:pt>
          <cx:pt idx="3595">Kimberly Patrick</cx:pt>
          <cx:pt idx="3596">Kimberly Patterson</cx:pt>
          <cx:pt idx="3597">Kimberly Prince</cx:pt>
          <cx:pt idx="3598">Kimberly Robbins</cx:pt>
          <cx:pt idx="3599">Kimberly Roberts</cx:pt>
          <cx:pt idx="3600">Kimberly Robles</cx:pt>
          <cx:pt idx="3601">Kimberly Sanchez</cx:pt>
          <cx:pt idx="3602">Kimberly Sanders</cx:pt>
          <cx:pt idx="3603">Kimberly Savage</cx:pt>
          <cx:pt idx="3604">Kimberly Taylor</cx:pt>
          <cx:pt idx="3605">Kimberly Thomas</cx:pt>
          <cx:pt idx="3606">Kimberly Vargas</cx:pt>
          <cx:pt idx="3607">Kimberly Vazquez</cx:pt>
          <cx:pt idx="3608">Kimberly Vincent</cx:pt>
          <cx:pt idx="3609">Kimberly Wallace</cx:pt>
          <cx:pt idx="3610">Kimberly Weaver</cx:pt>
          <cx:pt idx="3611">Kimberly Williams</cx:pt>
          <cx:pt idx="3612">Kimberly Wise</cx:pt>
          <cx:pt idx="3613">Kimberly Wright</cx:pt>
          <cx:pt idx="3614">Kirk Hansen</cx:pt>
          <cx:pt idx="3615">Kirsten Salas</cx:pt>
          <cx:pt idx="3616">Krista Lynch</cx:pt>
          <cx:pt idx="3617">Krista Miller</cx:pt>
          <cx:pt idx="3618">Krista Russell</cx:pt>
          <cx:pt idx="3619">Krista Stephens</cx:pt>
          <cx:pt idx="3620">Kristen Allen</cx:pt>
          <cx:pt idx="3621">Kristen Banks</cx:pt>
          <cx:pt idx="3622">Kristen Beltran</cx:pt>
          <cx:pt idx="3623">Kristen Booker</cx:pt>
          <cx:pt idx="3624">Kristen Brown</cx:pt>
          <cx:pt idx="3625">Kristen Bryant</cx:pt>
          <cx:pt idx="3626">Kristen Gray</cx:pt>
          <cx:pt idx="3627">Kristen Lambert</cx:pt>
          <cx:pt idx="3628">Kristen Lee</cx:pt>
          <cx:pt idx="3629">Kristen Lopez</cx:pt>
          <cx:pt idx="3630">Kristen Miller</cx:pt>
          <cx:pt idx="3631">Kristen Myers</cx:pt>
          <cx:pt idx="3632">Kristen Neal</cx:pt>
          <cx:pt idx="3633">Kristen Perez</cx:pt>
          <cx:pt idx="3634">Kristen Phillips</cx:pt>
          <cx:pt idx="3635">Kristen Pitts</cx:pt>
          <cx:pt idx="3636">Kristen Powell</cx:pt>
          <cx:pt idx="3637">Kristen Shaw</cx:pt>
          <cx:pt idx="3638">Kristen Welch</cx:pt>
          <cx:pt idx="3639">Kristen Wells</cx:pt>
          <cx:pt idx="3640">Kristi Burnett</cx:pt>
          <cx:pt idx="3641">Kristi King</cx:pt>
          <cx:pt idx="3642">Kristi Munoz</cx:pt>
          <cx:pt idx="3643">Kristi Olson</cx:pt>
          <cx:pt idx="3644">Kristie Chen</cx:pt>
          <cx:pt idx="3645">Kristie Williams</cx:pt>
          <cx:pt idx="3646">Kristin Bennett</cx:pt>
          <cx:pt idx="3647">Kristin Cantrell</cx:pt>
          <cx:pt idx="3648">Kristin Fuller</cx:pt>
          <cx:pt idx="3649">Kristin Odom</cx:pt>
          <cx:pt idx="3650">Kristin Owens</cx:pt>
          <cx:pt idx="3651">Kristin Powers</cx:pt>
          <cx:pt idx="3652">Kristin Smith</cx:pt>
          <cx:pt idx="3653">Kristin Wheeler</cx:pt>
          <cx:pt idx="3654">Kristina Adams</cx:pt>
          <cx:pt idx="3655">Kristina Elliott</cx:pt>
          <cx:pt idx="3656">Kristina Preston</cx:pt>
          <cx:pt idx="3657">Kristine Glover</cx:pt>
          <cx:pt idx="3658">Kristine Henderson</cx:pt>
          <cx:pt idx="3659">Kristine Mccoy</cx:pt>
          <cx:pt idx="3660">Kristine Miller</cx:pt>
          <cx:pt idx="3661">Kristine Sutton</cx:pt>
          <cx:pt idx="3662">Kristine Woods</cx:pt>
          <cx:pt idx="3663">Kristopher Berry</cx:pt>
          <cx:pt idx="3664">Kristopher Smith</cx:pt>
          <cx:pt idx="3665">Kristy Franklin</cx:pt>
          <cx:pt idx="3666">Kristy Hernandez</cx:pt>
          <cx:pt idx="3667">Kristy Mcintyre</cx:pt>
          <cx:pt idx="3668">Kristy Yates</cx:pt>
          <cx:pt idx="3669">Krystal Burns</cx:pt>
          <cx:pt idx="3670">Krystal Mcgrath</cx:pt>
          <cx:pt idx="3671">Krystal Riley</cx:pt>
          <cx:pt idx="3672">Kurt Rich</cx:pt>
          <cx:pt idx="3673">Kyle Andrews</cx:pt>
          <cx:pt idx="3674">Kyle Anthony</cx:pt>
          <cx:pt idx="3675">Kyle Baxter</cx:pt>
          <cx:pt idx="3676">Kyle Dawson</cx:pt>
          <cx:pt idx="3677">Kyle Elliott</cx:pt>
          <cx:pt idx="3678">Kyle Flores</cx:pt>
          <cx:pt idx="3679">Kyle Foster</cx:pt>
          <cx:pt idx="3680">Kyle Giles</cx:pt>
          <cx:pt idx="3681">Kyle Griffin</cx:pt>
          <cx:pt idx="3682">Kyle Hansen</cx:pt>
          <cx:pt idx="3683">Kyle Harper</cx:pt>
          <cx:pt idx="3684">Kyle Herman</cx:pt>
          <cx:pt idx="3685">Kyle Ingram</cx:pt>
          <cx:pt idx="3686">Kyle Johnson</cx:pt>
          <cx:pt idx="3687">Kyle Le</cx:pt>
          <cx:pt idx="3688">Kyle Leonard</cx:pt>
          <cx:pt idx="3689">Kyle Lopez</cx:pt>
          <cx:pt idx="3690">Kyle Meadows</cx:pt>
          <cx:pt idx="3691">Kyle Morgan</cx:pt>
          <cx:pt idx="3692">Kyle Prince</cx:pt>
          <cx:pt idx="3693">Kyle Rhodes</cx:pt>
          <cx:pt idx="3694">Kyle Shelton</cx:pt>
          <cx:pt idx="3695">Kyle Smith</cx:pt>
          <cx:pt idx="3696">Kyle Thomas</cx:pt>
          <cx:pt idx="3697">Kyle Walton</cx:pt>
          <cx:pt idx="3698">Kyle Yates</cx:pt>
          <cx:pt idx="3699">Kylie Caldwell</cx:pt>
          <cx:pt idx="3700">Kylie Gomez</cx:pt>
          <cx:pt idx="3701">Kylie Kelly</cx:pt>
          <cx:pt idx="3702">Lacey Bell</cx:pt>
          <cx:pt idx="3703">Lacey Brown</cx:pt>
          <cx:pt idx="3704">Lance Black</cx:pt>
          <cx:pt idx="3705">Lance Sosa</cx:pt>
          <cx:pt idx="3706">Larry Anderson</cx:pt>
          <cx:pt idx="3707">Larry Barrett</cx:pt>
          <cx:pt idx="3708">Larry Brown</cx:pt>
          <cx:pt idx="3709">Larry Butler</cx:pt>
          <cx:pt idx="3710">Larry Cox</cx:pt>
          <cx:pt idx="3711">Larry Figueroa</cx:pt>
          <cx:pt idx="3712">Larry Hughes</cx:pt>
          <cx:pt idx="3713">Larry Lewis</cx:pt>
          <cx:pt idx="3714">Larry Martinez</cx:pt>
          <cx:pt idx="3715">Larry Peters</cx:pt>
          <cx:pt idx="3716">Larry Rivera</cx:pt>
          <cx:pt idx="3717">Larry Robinson</cx:pt>
          <cx:pt idx="3718">Larry Scott</cx:pt>
          <cx:pt idx="3719">Larry Stewart</cx:pt>
          <cx:pt idx="3720">Larry Whitaker</cx:pt>
          <cx:pt idx="3721">Latoya Johnson</cx:pt>
          <cx:pt idx="3722">Latoya King</cx:pt>
          <cx:pt idx="3723">Latoya Lutz</cx:pt>
          <cx:pt idx="3724">Laura Barnes</cx:pt>
          <cx:pt idx="3725">Laura Black</cx:pt>
          <cx:pt idx="3726">Laura Bowman</cx:pt>
          <cx:pt idx="3727">Laura Brown</cx:pt>
          <cx:pt idx="3728">Laura Carson</cx:pt>
          <cx:pt idx="3729">Laura Farley</cx:pt>
          <cx:pt idx="3730">Laura Faulkner</cx:pt>
          <cx:pt idx="3731">Laura Ferrell</cx:pt>
          <cx:pt idx="3732">Laura Frank</cx:pt>
          <cx:pt idx="3733">Laura Green</cx:pt>
          <cx:pt idx="3734">Laura Henry</cx:pt>
          <cx:pt idx="3735">Laura Herman</cx:pt>
          <cx:pt idx="3736">Laura Hill</cx:pt>
          <cx:pt idx="3737">Laura Johnson</cx:pt>
          <cx:pt idx="3738">Laura Jordan</cx:pt>
          <cx:pt idx="3739">Laura Little</cx:pt>
          <cx:pt idx="3740">Laura Marquez</cx:pt>
          <cx:pt idx="3741">Laura May</cx:pt>
          <cx:pt idx="3742">Laura Mckenzie</cx:pt>
          <cx:pt idx="3743">Laura Parker</cx:pt>
          <cx:pt idx="3744">Laura Peterson</cx:pt>
          <cx:pt idx="3745">Laura Porter</cx:pt>
          <cx:pt idx="3746">Laura Roberson</cx:pt>
          <cx:pt idx="3747">Laura Rodriguez</cx:pt>
          <cx:pt idx="3748">Laura Sandoval</cx:pt>
          <cx:pt idx="3749">Laura Schmidt</cx:pt>
          <cx:pt idx="3750">Laura Thompson</cx:pt>
          <cx:pt idx="3751">Laura Tyler</cx:pt>
          <cx:pt idx="3752">Laura Walter</cx:pt>
          <cx:pt idx="3753">Laura Weber</cx:pt>
          <cx:pt idx="3754">Laura Weeks</cx:pt>
          <cx:pt idx="3755">Laura Williams</cx:pt>
          <cx:pt idx="3756">Lauren Boyd</cx:pt>
          <cx:pt idx="3757">Lauren Bullock</cx:pt>
          <cx:pt idx="3758">Lauren Drake</cx:pt>
          <cx:pt idx="3759">Lauren Foster</cx:pt>
          <cx:pt idx="3760">Lauren Garcia</cx:pt>
          <cx:pt idx="3761">Lauren Glenn</cx:pt>
          <cx:pt idx="3762">Lauren Gould</cx:pt>
          <cx:pt idx="3763">Lauren Holland</cx:pt>
          <cx:pt idx="3764">Lauren Howard</cx:pt>
          <cx:pt idx="3765">Lauren Huang</cx:pt>
          <cx:pt idx="3766">Lauren Hunter</cx:pt>
          <cx:pt idx="3767">Lauren Jones</cx:pt>
          <cx:pt idx="3768">Lauren Lewis</cx:pt>
          <cx:pt idx="3769">Lauren Martin</cx:pt>
          <cx:pt idx="3770">Lauren Mason</cx:pt>
          <cx:pt idx="3771">Lauren Mayo</cx:pt>
          <cx:pt idx="3772">Lauren Parsons</cx:pt>
          <cx:pt idx="3773">Lauren Price</cx:pt>
          <cx:pt idx="3774">Lauren Richardson</cx:pt>
          <cx:pt idx="3775">Lauren Ruiz</cx:pt>
          <cx:pt idx="3776">Lauren Salazar</cx:pt>
          <cx:pt idx="3777">Lauren Thompson</cx:pt>
          <cx:pt idx="3778">Lauren Washington</cx:pt>
          <cx:pt idx="3779">Lauren Watkins</cx:pt>
          <cx:pt idx="3780">Lauren Whitehead</cx:pt>
          <cx:pt idx="3781">Lauren Williams</cx:pt>
          <cx:pt idx="3782">Lauren Wood</cx:pt>
          <cx:pt idx="3783">Lauren Zuniga</cx:pt>
          <cx:pt idx="3784">Laurie Blackburn</cx:pt>
          <cx:pt idx="3785">Laurie Franklin</cx:pt>
          <cx:pt idx="3786">Laurie Henderson</cx:pt>
          <cx:pt idx="3787">Laurie Jones</cx:pt>
          <cx:pt idx="3788">Laurie Lopez</cx:pt>
          <cx:pt idx="3789">Laurie Owens</cx:pt>
          <cx:pt idx="3790">Laurie Perez</cx:pt>
          <cx:pt idx="3791">Laurie Richardson</cx:pt>
          <cx:pt idx="3792">Laurie Thomas</cx:pt>
          <cx:pt idx="3793">Laurie Thompson</cx:pt>
          <cx:pt idx="3794">Laurie Williams</cx:pt>
          <cx:pt idx="3795">Lawrence Brooks</cx:pt>
          <cx:pt idx="3796">Lawrence Diaz</cx:pt>
          <cx:pt idx="3797">Lawrence Hendrix</cx:pt>
          <cx:pt idx="3798">Lawrence Holt</cx:pt>
          <cx:pt idx="3799">Lawrence Parks</cx:pt>
          <cx:pt idx="3800">Lawrence Rivera</cx:pt>
          <cx:pt idx="3801">Lawrence Stone</cx:pt>
          <cx:pt idx="3802">Lawrence Tucker</cx:pt>
          <cx:pt idx="3803">Leah Castillo</cx:pt>
          <cx:pt idx="3804">Leah Clark</cx:pt>
          <cx:pt idx="3805">Leah Edwards</cx:pt>
          <cx:pt idx="3806">Leah Garcia</cx:pt>
          <cx:pt idx="3807">Leah Hahn</cx:pt>
          <cx:pt idx="3808">Leah Mcclain</cx:pt>
          <cx:pt idx="3809">Leah Mercer</cx:pt>
          <cx:pt idx="3810">Leah Walker</cx:pt>
          <cx:pt idx="3811">Leah Wright</cx:pt>
          <cx:pt idx="3812">Lee Boone</cx:pt>
          <cx:pt idx="3813">Lee Jones</cx:pt>
          <cx:pt idx="3814">Leon Flores</cx:pt>
          <cx:pt idx="3815">Leonard Alvarez</cx:pt>
          <cx:pt idx="3816">Leonard Morgan</cx:pt>
          <cx:pt idx="3817">Leonard Nichols</cx:pt>
          <cx:pt idx="3818">Leonard Rodriguez</cx:pt>
          <cx:pt idx="3819">Leroy Allen</cx:pt>
          <cx:pt idx="3820">Leroy White</cx:pt>
          <cx:pt idx="3821">Leslie Hatfield</cx:pt>
          <cx:pt idx="3822">Leslie Hudson</cx:pt>
          <cx:pt idx="3823">Leslie Kim</cx:pt>
          <cx:pt idx="3824">Leslie Knapp</cx:pt>
          <cx:pt idx="3825">Leslie Miranda</cx:pt>
          <cx:pt idx="3826">Leslie Rogers</cx:pt>
          <cx:pt idx="3827">Leslie Scott</cx:pt>
          <cx:pt idx="3828">Leslie Singh</cx:pt>
          <cx:pt idx="3829">Leslie Walton</cx:pt>
          <cx:pt idx="3830">Linda Beltran</cx:pt>
          <cx:pt idx="3831">Linda Bowers</cx:pt>
          <cx:pt idx="3832">Linda Brown</cx:pt>
          <cx:pt idx="3833">Linda Burke</cx:pt>
          <cx:pt idx="3834">Linda Collins</cx:pt>
          <cx:pt idx="3835">Linda Dorsey</cx:pt>
          <cx:pt idx="3836">Linda Duncan</cx:pt>
          <cx:pt idx="3837">Linda Freeman</cx:pt>
          <cx:pt idx="3838">Linda Glover</cx:pt>
          <cx:pt idx="3839">Linda Green</cx:pt>
          <cx:pt idx="3840">Linda Hays</cx:pt>
          <cx:pt idx="3841">Linda Humphrey</cx:pt>
          <cx:pt idx="3842">Linda Larson</cx:pt>
          <cx:pt idx="3843">Linda Lopez</cx:pt>
          <cx:pt idx="3844">Linda Mcintosh</cx:pt>
          <cx:pt idx="3845">Linda Smith</cx:pt>
          <cx:pt idx="3846">Linda Vargas</cx:pt>
          <cx:pt idx="3847">Linda Weaver</cx:pt>
          <cx:pt idx="3848">Lindsay Lopez</cx:pt>
          <cx:pt idx="3849">Lindsay Martin</cx:pt>
          <cx:pt idx="3850">Lindsay Olson</cx:pt>
          <cx:pt idx="3851">Lindsay Schneider</cx:pt>
          <cx:pt idx="3852">Lindsey Campbell</cx:pt>
          <cx:pt idx="3853">Lindsey Garcia</cx:pt>
          <cx:pt idx="3854">Lindsey Gibbs</cx:pt>
          <cx:pt idx="3855">Lindsey Hubbard</cx:pt>
          <cx:pt idx="3856">Lindsey Johnson</cx:pt>
          <cx:pt idx="3857">Lindsey Pearson</cx:pt>
          <cx:pt idx="3858">Lindsey Perkins</cx:pt>
          <cx:pt idx="3859">Lindsey Watson</cx:pt>
          <cx:pt idx="3860">Lindsey White</cx:pt>
          <cx:pt idx="3861">Lisa Adams</cx:pt>
          <cx:pt idx="3862">Lisa Avila</cx:pt>
          <cx:pt idx="3863">Lisa Barnett</cx:pt>
          <cx:pt idx="3864">Lisa Barron</cx:pt>
          <cx:pt idx="3865">Lisa Bird</cx:pt>
          <cx:pt idx="3866">Lisa Brandt</cx:pt>
          <cx:pt idx="3867">Lisa Bryant</cx:pt>
          <cx:pt idx="3868">Lisa Buckley</cx:pt>
          <cx:pt idx="3869">Lisa Campbell</cx:pt>
          <cx:pt idx="3870">Lisa Chambers</cx:pt>
          <cx:pt idx="3871">Lisa Conley</cx:pt>
          <cx:pt idx="3872">Lisa Cooper</cx:pt>
          <cx:pt idx="3873">Lisa Copeland</cx:pt>
          <cx:pt idx="3874">Lisa Cruz</cx:pt>
          <cx:pt idx="3875">Lisa Daniels</cx:pt>
          <cx:pt idx="3876">Lisa Davila</cx:pt>
          <cx:pt idx="3877">Lisa Delacruz</cx:pt>
          <cx:pt idx="3878">Lisa Dominguez</cx:pt>
          <cx:pt idx="3879">Lisa Dorsey</cx:pt>
          <cx:pt idx="3880">Lisa Farley</cx:pt>
          <cx:pt idx="3881">Lisa Ford</cx:pt>
          <cx:pt idx="3882">Lisa Fowler</cx:pt>
          <cx:pt idx="3883">Lisa Garcia</cx:pt>
          <cx:pt idx="3884">Lisa Green</cx:pt>
          <cx:pt idx="3885">Lisa Harper</cx:pt>
          <cx:pt idx="3886">Lisa Haynes</cx:pt>
          <cx:pt idx="3887">Lisa Hill</cx:pt>
          <cx:pt idx="3888">Lisa Johnson</cx:pt>
          <cx:pt idx="3889">Lisa Jones</cx:pt>
          <cx:pt idx="3890">Lisa King</cx:pt>
          <cx:pt idx="3891">Lisa Koch</cx:pt>
          <cx:pt idx="3892">Lisa Lewis</cx:pt>
          <cx:pt idx="3893">Lisa Lowery</cx:pt>
          <cx:pt idx="3894">Lisa Mahoney</cx:pt>
          <cx:pt idx="3895">Lisa Mcintosh</cx:pt>
          <cx:pt idx="3896">Lisa Mckay</cx:pt>
          <cx:pt idx="3897">Lisa Morgan</cx:pt>
          <cx:pt idx="3898">Lisa Murphy</cx:pt>
          <cx:pt idx="3899">Lisa Newman</cx:pt>
          <cx:pt idx="3900">Lisa Norris</cx:pt>
          <cx:pt idx="3901">Lisa Olson</cx:pt>
          <cx:pt idx="3902">Lisa Osborne</cx:pt>
          <cx:pt idx="3903">Lisa Paul</cx:pt>
          <cx:pt idx="3904">Lisa Reid</cx:pt>
          <cx:pt idx="3905">Lisa Robinson</cx:pt>
          <cx:pt idx="3906">Lisa Rodriguez</cx:pt>
          <cx:pt idx="3907">Lisa Romero</cx:pt>
          <cx:pt idx="3908">Lisa Russell</cx:pt>
          <cx:pt idx="3909">Lisa Salas</cx:pt>
          <cx:pt idx="3910">Lisa Sanchez</cx:pt>
          <cx:pt idx="3911">Lisa Shepherd</cx:pt>
          <cx:pt idx="3912">Lisa Sherman</cx:pt>
          <cx:pt idx="3913">Lisa Small</cx:pt>
          <cx:pt idx="3914">Lisa Smith</cx:pt>
          <cx:pt idx="3915">Lisa Taylor</cx:pt>
          <cx:pt idx="3916">Lisa Thomas</cx:pt>
          <cx:pt idx="3917">Lisa Tran</cx:pt>
          <cx:pt idx="3918">Lisa Vaughn</cx:pt>
          <cx:pt idx="3919">Lisa Walker</cx:pt>
          <cx:pt idx="3920">Lisa Wiley</cx:pt>
          <cx:pt idx="3921">Lisa Williams</cx:pt>
          <cx:pt idx="3922">Lisa Wilson</cx:pt>
          <cx:pt idx="3923">Logan Campbell</cx:pt>
          <cx:pt idx="3924">Logan Christensen</cx:pt>
          <cx:pt idx="3925">Logan Hernandez</cx:pt>
          <cx:pt idx="3926">Logan Martin</cx:pt>
          <cx:pt idx="3927">Logan Sanders</cx:pt>
          <cx:pt idx="3928">Logan Williams</cx:pt>
          <cx:pt idx="3929">Loretta Rodriguez</cx:pt>
          <cx:pt idx="3930">Lori Anderson</cx:pt>
          <cx:pt idx="3931">Lori Blackwell</cx:pt>
          <cx:pt idx="3932">Lori Cameron</cx:pt>
          <cx:pt idx="3933">Lori Cisneros</cx:pt>
          <cx:pt idx="3934">Lori Costa</cx:pt>
          <cx:pt idx="3935">Lori Edwards</cx:pt>
          <cx:pt idx="3936">Lori Evans</cx:pt>
          <cx:pt idx="3937">Lori Gray</cx:pt>
          <cx:pt idx="3938">Lori Hall</cx:pt>
          <cx:pt idx="3939">Lori Mcbride</cx:pt>
          <cx:pt idx="3940">Lori Mccarty</cx:pt>
          <cx:pt idx="3941">Lori Parrish</cx:pt>
          <cx:pt idx="3942">Lori Thomas</cx:pt>
          <cx:pt idx="3943">Lori Turner</cx:pt>
          <cx:pt idx="3944">Lori Villa</cx:pt>
          <cx:pt idx="3945">Lori Walsh</cx:pt>
          <cx:pt idx="3946">Lori White</cx:pt>
          <cx:pt idx="3947">Lori Wu</cx:pt>
          <cx:pt idx="3948">Lori Young</cx:pt>
          <cx:pt idx="3949">Lori Zimmerman</cx:pt>
          <cx:pt idx="3950">Lorraine Mason</cx:pt>
          <cx:pt idx="3951">Lorraine Whitehead</cx:pt>
          <cx:pt idx="3952">Louis Boyd</cx:pt>
          <cx:pt idx="3953">Louis Butler</cx:pt>
          <cx:pt idx="3954">Louis Cooley</cx:pt>
          <cx:pt idx="3955">Louis Moss</cx:pt>
          <cx:pt idx="3956">Louis Wong</cx:pt>
          <cx:pt idx="3957">Lucas Jackson</cx:pt>
          <cx:pt idx="3958">Luis Ellis</cx:pt>
          <cx:pt idx="3959">Luis Howard</cx:pt>
          <cx:pt idx="3960">Luis Jones</cx:pt>
          <cx:pt idx="3961">Luis Mosley</cx:pt>
          <cx:pt idx="3962">Luis Reynolds</cx:pt>
          <cx:pt idx="3963">Luke Bautista</cx:pt>
          <cx:pt idx="3964">Luke Castillo</cx:pt>
          <cx:pt idx="3965">Luke Mcpherson</cx:pt>
          <cx:pt idx="3966">Luke Mullins</cx:pt>
          <cx:pt idx="3967">Luke Rocha</cx:pt>
          <cx:pt idx="3968">Luke Yang</cx:pt>
          <cx:pt idx="3969">Lydia Holland</cx:pt>
          <cx:pt idx="3970">Lynn Banks</cx:pt>
          <cx:pt idx="3971">Lynn Gross</cx:pt>
          <cx:pt idx="3972">Lynn Newman</cx:pt>
          <cx:pt idx="3973">Mackenzie Hebert</cx:pt>
          <cx:pt idx="3974">Mackenzie Henderson</cx:pt>
          <cx:pt idx="3975">Mackenzie Snyder</cx:pt>
          <cx:pt idx="3976">Madeline Bennett</cx:pt>
          <cx:pt idx="3977">Madeline Brooks</cx:pt>
          <cx:pt idx="3978">Madeline Hoffman</cx:pt>
          <cx:pt idx="3979">Madeline Johnson</cx:pt>
          <cx:pt idx="3980">Madeline Leonard</cx:pt>
          <cx:pt idx="3981">Madeline Rice</cx:pt>
          <cx:pt idx="3982">Madison Burnett</cx:pt>
          <cx:pt idx="3983">Madison Campbell</cx:pt>
          <cx:pt idx="3984">Madison Collins</cx:pt>
          <cx:pt idx="3985">Madison Hines</cx:pt>
          <cx:pt idx="3986">Madison Johnson</cx:pt>
          <cx:pt idx="3987">Madison Larson</cx:pt>
          <cx:pt idx="3988">Madison Moore</cx:pt>
          <cx:pt idx="3989">Madison Rivera</cx:pt>
          <cx:pt idx="3990">Madison Robinson</cx:pt>
          <cx:pt idx="3991">Madison Singh</cx:pt>
          <cx:pt idx="3992">Madison Stark</cx:pt>
          <cx:pt idx="3993">Makayla Campbell</cx:pt>
          <cx:pt idx="3994">Makayla Mitchell</cx:pt>
          <cx:pt idx="3995">Makayla Walker</cx:pt>
          <cx:pt idx="3996">Malik Crawford</cx:pt>
          <cx:pt idx="3997">Malik Olsen</cx:pt>
          <cx:pt idx="3998">Malik Robinson</cx:pt>
          <cx:pt idx="3999">Mallory Coleman</cx:pt>
          <cx:pt idx="4000">Mandy Summers</cx:pt>
          <cx:pt idx="4001">Manuel Miller</cx:pt>
          <cx:pt idx="4002">Manuel Sanchez</cx:pt>
          <cx:pt idx="4003">Manuel Stone</cx:pt>
          <cx:pt idx="4004">Marc Campbell</cx:pt>
          <cx:pt idx="4005">Marc Hodges</cx:pt>
          <cx:pt idx="4006">Marc Hudson</cx:pt>
          <cx:pt idx="4007">Marc Johnson</cx:pt>
          <cx:pt idx="4008">Marc Rodriguez</cx:pt>
          <cx:pt idx="4009">Marc Shepard</cx:pt>
          <cx:pt idx="4010">Marc Walters</cx:pt>
          <cx:pt idx="4011">Marcia Ramirez</cx:pt>
          <cx:pt idx="4012">Marco Nelson</cx:pt>
          <cx:pt idx="4013">Marcus Davis</cx:pt>
          <cx:pt idx="4014">Marcus Fitzpatrick</cx:pt>
          <cx:pt idx="4015">Marcus Hamilton</cx:pt>
          <cx:pt idx="4016">Marcus Mitchell</cx:pt>
          <cx:pt idx="4017">Marcus Swanson</cx:pt>
          <cx:pt idx="4018">Marcus Wright</cx:pt>
          <cx:pt idx="4019">Margaret Allen</cx:pt>
          <cx:pt idx="4020">Margaret Baker</cx:pt>
          <cx:pt idx="4021">Margaret Carey</cx:pt>
          <cx:pt idx="4022">Margaret Combs</cx:pt>
          <cx:pt idx="4023">Margaret Crawford</cx:pt>
          <cx:pt idx="4024">Margaret Hogan</cx:pt>
          <cx:pt idx="4025">Margaret Robinson</cx:pt>
          <cx:pt idx="4026">Margaret Walton</cx:pt>
          <cx:pt idx="4027">Maria Austin</cx:pt>
          <cx:pt idx="4028">Maria Bailey</cx:pt>
          <cx:pt idx="4029">Maria Baker</cx:pt>
          <cx:pt idx="4030">Maria Boone</cx:pt>
          <cx:pt idx="4031">Maria Charles</cx:pt>
          <cx:pt idx="4032">Maria Craig</cx:pt>
          <cx:pt idx="4033">Maria Gomez</cx:pt>
          <cx:pt idx="4034">Maria Harper</cx:pt>
          <cx:pt idx="4035">Maria Hernandez</cx:pt>
          <cx:pt idx="4036">Maria Holmes</cx:pt>
          <cx:pt idx="4037">Maria Hudson</cx:pt>
          <cx:pt idx="4038">Maria Jenkins</cx:pt>
          <cx:pt idx="4039">Maria Kelley</cx:pt>
          <cx:pt idx="4040">Maria Lara</cx:pt>
          <cx:pt idx="4041">Maria Mercado</cx:pt>
          <cx:pt idx="4042">Maria Moore</cx:pt>
          <cx:pt idx="4043">Maria Morales</cx:pt>
          <cx:pt idx="4044">Maria Reyes</cx:pt>
          <cx:pt idx="4045">Maria Serrano</cx:pt>
          <cx:pt idx="4046">Maria Solomon</cx:pt>
          <cx:pt idx="4047">Maria Stewart</cx:pt>
          <cx:pt idx="4048">Maria Taylor</cx:pt>
          <cx:pt idx="4049">Maria Thompson</cx:pt>
          <cx:pt idx="4050">Maria Young</cx:pt>
          <cx:pt idx="4051">Mariah Spears</cx:pt>
          <cx:pt idx="4052">Mariah Sutton</cx:pt>
          <cx:pt idx="4053">Marie Callahan</cx:pt>
          <cx:pt idx="4054">Marie Campbell</cx:pt>
          <cx:pt idx="4055">Marie Conway</cx:pt>
          <cx:pt idx="4056">Marie Gilmore</cx:pt>
          <cx:pt idx="4057">Marie Leon</cx:pt>
          <cx:pt idx="4058">Marie Phillips</cx:pt>
          <cx:pt idx="4059">Marie Weber</cx:pt>
          <cx:pt idx="4060">Marie Wood</cx:pt>
          <cx:pt idx="4061">Marilyn Anderson</cx:pt>
          <cx:pt idx="4062">Marilyn Duran</cx:pt>
          <cx:pt idx="4063">Marilyn Farley</cx:pt>
          <cx:pt idx="4064">Marilyn Koch</cx:pt>
          <cx:pt idx="4065">Marilyn Weber</cx:pt>
          <cx:pt idx="4066">Mario Gordon</cx:pt>
          <cx:pt idx="4067">Mario Jefferson</cx:pt>
          <cx:pt idx="4068">Mario Myers</cx:pt>
          <cx:pt idx="4069">Marisa Anderson</cx:pt>
          <cx:pt idx="4070">Marisa Ward</cx:pt>
          <cx:pt idx="4071">Marissa Arnold</cx:pt>
          <cx:pt idx="4072">Marissa Carson</cx:pt>
          <cx:pt idx="4073">Marissa Grant</cx:pt>
          <cx:pt idx="4074">Marissa Williams</cx:pt>
          <cx:pt idx="4075">Mark Barnes</cx:pt>
          <cx:pt idx="4076">Mark Brown</cx:pt>
          <cx:pt idx="4077">Mark Buchanan</cx:pt>
          <cx:pt idx="4078">Mark Cabrera</cx:pt>
          <cx:pt idx="4079">Mark Chan</cx:pt>
          <cx:pt idx="4080">Mark Chang</cx:pt>
          <cx:pt idx="4081">Mark Clark</cx:pt>
          <cx:pt idx="4082">Mark Cooper</cx:pt>
          <cx:pt idx="4083">Mark Crawford</cx:pt>
          <cx:pt idx="4084">Mark Dennis</cx:pt>
          <cx:pt idx="4085">Mark Dickerson</cx:pt>
          <cx:pt idx="4086">Mark Douglas</cx:pt>
          <cx:pt idx="4087">Mark Dunn</cx:pt>
          <cx:pt idx="4088">Mark Flynn</cx:pt>
          <cx:pt idx="4089">Mark Gaines</cx:pt>
          <cx:pt idx="4090">Mark Gutierrez</cx:pt>
          <cx:pt idx="4091">Mark Harrington</cx:pt>
          <cx:pt idx="4092">Mark Harris</cx:pt>
          <cx:pt idx="4093">Mark Harvey</cx:pt>
          <cx:pt idx="4094">Mark Henderson</cx:pt>
          <cx:pt idx="4095">Mark Hill</cx:pt>
          <cx:pt idx="4096">Mark Horton</cx:pt>
          <cx:pt idx="4097">Mark Jones</cx:pt>
          <cx:pt idx="4098">Mark Kennedy</cx:pt>
          <cx:pt idx="4099">Mark Lawrence</cx:pt>
          <cx:pt idx="4100">Mark Marshall</cx:pt>
          <cx:pt idx="4101">Mark Obrien</cx:pt>
          <cx:pt idx="4102">Mark Page</cx:pt>
          <cx:pt idx="4103">Mark Parker</cx:pt>
          <cx:pt idx="4104">Mark Raymond</cx:pt>
          <cx:pt idx="4105">Mark Reynolds</cx:pt>
          <cx:pt idx="4106">Mark Richardson</cx:pt>
          <cx:pt idx="4107">Mark Rivera</cx:pt>
          <cx:pt idx="4108">Mark Rogers</cx:pt>
          <cx:pt idx="4109">Mark Russo</cx:pt>
          <cx:pt idx="4110">Mark Sampson</cx:pt>
          <cx:pt idx="4111">Mark Sanchez</cx:pt>
          <cx:pt idx="4112">Mark Terry</cx:pt>
          <cx:pt idx="4113">Mark Thompson</cx:pt>
          <cx:pt idx="4114">Mark Tucker</cx:pt>
          <cx:pt idx="4115">Mark Vance</cx:pt>
          <cx:pt idx="4116">Mark Vargas</cx:pt>
          <cx:pt idx="4117">Mark Wallace</cx:pt>
          <cx:pt idx="4118">Mark West</cx:pt>
          <cx:pt idx="4119">Mark Wilson</cx:pt>
          <cx:pt idx="4120">Mark Young</cx:pt>
          <cx:pt idx="4121">Martha Gomez</cx:pt>
          <cx:pt idx="4122">Martha Lewis</cx:pt>
          <cx:pt idx="4123">Martha Oconnor</cx:pt>
          <cx:pt idx="4124">Martha Rodriguez</cx:pt>
          <cx:pt idx="4125">Martha Smith</cx:pt>
          <cx:pt idx="4126">Martha Whitney</cx:pt>
          <cx:pt idx="4127">Martin Carpenter</cx:pt>
          <cx:pt idx="4128">Martin Garza</cx:pt>
          <cx:pt idx="4129">Martin Jones</cx:pt>
          <cx:pt idx="4130">Martin Nash</cx:pt>
          <cx:pt idx="4131">Martin Turner</cx:pt>
          <cx:pt idx="4132">Martin Webb</cx:pt>
          <cx:pt idx="4133">Marvin Cox</cx:pt>
          <cx:pt idx="4134">Marvin Cross</cx:pt>
          <cx:pt idx="4135">Marvin Hanson</cx:pt>
          <cx:pt idx="4136">Marvin Ramos</cx:pt>
          <cx:pt idx="4137">Mary Aguilar</cx:pt>
          <cx:pt idx="4138">Mary Anderson</cx:pt>
          <cx:pt idx="4139">Mary Armstrong</cx:pt>
          <cx:pt idx="4140">Mary Atkinson</cx:pt>
          <cx:pt idx="4141">Mary Austin</cx:pt>
          <cx:pt idx="4142">Mary Baker</cx:pt>
          <cx:pt idx="4143">Mary Burns</cx:pt>
          <cx:pt idx="4144">Mary Carroll</cx:pt>
          <cx:pt idx="4145">Mary Clark</cx:pt>
          <cx:pt idx="4146">Mary Clements</cx:pt>
          <cx:pt idx="4147">Mary Colon</cx:pt>
          <cx:pt idx="4148">Mary Cooper</cx:pt>
          <cx:pt idx="4149">Mary Flores</cx:pt>
          <cx:pt idx="4150">Mary Foster</cx:pt>
          <cx:pt idx="4151">Mary Garcia</cx:pt>
          <cx:pt idx="4152">Mary Garza</cx:pt>
          <cx:pt idx="4153">Mary Gibbs</cx:pt>
          <cx:pt idx="4154">Mary Gomez</cx:pt>
          <cx:pt idx="4155">Mary Greene</cx:pt>
          <cx:pt idx="4156">Mary Griffin</cx:pt>
          <cx:pt idx="4157">Mary Hogan</cx:pt>
          <cx:pt idx="4158">Mary Jackson</cx:pt>
          <cx:pt idx="4159">Mary Jenkins</cx:pt>
          <cx:pt idx="4160">Mary Jones</cx:pt>
          <cx:pt idx="4161">Mary Klein</cx:pt>
          <cx:pt idx="4162">Mary Knight</cx:pt>
          <cx:pt idx="4163">Mary Lee</cx:pt>
          <cx:pt idx="4164">Mary Lopez</cx:pt>
          <cx:pt idx="4165">Mary Mckenzie</cx:pt>
          <cx:pt idx="4166">Mary Miller</cx:pt>
          <cx:pt idx="4167">Mary Moss</cx:pt>
          <cx:pt idx="4168">Mary Nelson</cx:pt>
          <cx:pt idx="4169">Mary Odonnell</cx:pt>
          <cx:pt idx="4170">Mary Ortega</cx:pt>
          <cx:pt idx="4171">Mary Powell</cx:pt>
          <cx:pt idx="4172">Mary Ray</cx:pt>
          <cx:pt idx="4173">Mary Scott</cx:pt>
          <cx:pt idx="4174">Mary Smith</cx:pt>
          <cx:pt idx="4175">Mary Stewart</cx:pt>
          <cx:pt idx="4176">Mary Taylor</cx:pt>
          <cx:pt idx="4177">Mary Walker</cx:pt>
          <cx:pt idx="4178">Mary Walton</cx:pt>
          <cx:pt idx="4179">Mary Wells</cx:pt>
          <cx:pt idx="4180">Mary Wilson</cx:pt>
          <cx:pt idx="4181">Mary Zimmerman</cx:pt>
          <cx:pt idx="4182">Matthew Avila</cx:pt>
          <cx:pt idx="4183">Matthew Baker</cx:pt>
          <cx:pt idx="4184">Matthew Bishop</cx:pt>
          <cx:pt idx="4185">Matthew Blevins</cx:pt>
          <cx:pt idx="4186">Matthew Callahan</cx:pt>
          <cx:pt idx="4187">Matthew Carlson</cx:pt>
          <cx:pt idx="4188">Matthew Clark</cx:pt>
          <cx:pt idx="4189">Matthew Conway</cx:pt>
          <cx:pt idx="4190">Matthew Cook</cx:pt>
          <cx:pt idx="4191">Matthew Cox</cx:pt>
          <cx:pt idx="4192">Matthew Decker</cx:pt>
          <cx:pt idx="4193">Matthew Elliott</cx:pt>
          <cx:pt idx="4194">Matthew Flores</cx:pt>
          <cx:pt idx="4195">Matthew Ford</cx:pt>
          <cx:pt idx="4196">Matthew Garcia</cx:pt>
          <cx:pt idx="4197">Matthew Gordon</cx:pt>
          <cx:pt idx="4198">Matthew Graham</cx:pt>
          <cx:pt idx="4199">Matthew Grant</cx:pt>
          <cx:pt idx="4200">Matthew Green</cx:pt>
          <cx:pt idx="4201">Matthew Greene</cx:pt>
          <cx:pt idx="4202">Matthew Hernandez</cx:pt>
          <cx:pt idx="4203">Matthew Howard</cx:pt>
          <cx:pt idx="4204">Matthew Huffman</cx:pt>
          <cx:pt idx="4205">Matthew Hurley</cx:pt>
          <cx:pt idx="4206">Matthew Jackson</cx:pt>
          <cx:pt idx="4207">Matthew Johnson</cx:pt>
          <cx:pt idx="4208">Matthew Jones</cx:pt>
          <cx:pt idx="4209">Matthew Kennedy</cx:pt>
          <cx:pt idx="4210">Matthew Larsen</cx:pt>
          <cx:pt idx="4211">Matthew Lowery</cx:pt>
          <cx:pt idx="4212">Matthew Martin</cx:pt>
          <cx:pt idx="4213">Matthew Martinez</cx:pt>
          <cx:pt idx="4214">Matthew Mccarthy</cx:pt>
          <cx:pt idx="4215">Matthew Mccormick</cx:pt>
          <cx:pt idx="4216">Matthew Mendez</cx:pt>
          <cx:pt idx="4217">Matthew Miller</cx:pt>
          <cx:pt idx="4218">Matthew Moses</cx:pt>
          <cx:pt idx="4219">Matthew Murphy</cx:pt>
          <cx:pt idx="4220">Matthew Newman</cx:pt>
          <cx:pt idx="4221">Matthew Owen</cx:pt>
          <cx:pt idx="4222">Matthew Perkins</cx:pt>
          <cx:pt idx="4223">Matthew Ramos</cx:pt>
          <cx:pt idx="4224">Matthew Ramsey</cx:pt>
          <cx:pt idx="4225">Matthew Reed</cx:pt>
          <cx:pt idx="4226">Matthew Rivera</cx:pt>
          <cx:pt idx="4227">Matthew Roy</cx:pt>
          <cx:pt idx="4228">Matthew Ruiz</cx:pt>
          <cx:pt idx="4229">Matthew Ryan</cx:pt>
          <cx:pt idx="4230">Matthew Salazar</cx:pt>
          <cx:pt idx="4231">Matthew Sanders</cx:pt>
          <cx:pt idx="4232">Matthew Serrano</cx:pt>
          <cx:pt idx="4233">Matthew Shelton</cx:pt>
          <cx:pt idx="4234">Matthew Shields</cx:pt>
          <cx:pt idx="4235">Matthew Simmons</cx:pt>
          <cx:pt idx="4236">Matthew Smith</cx:pt>
          <cx:pt idx="4237">Matthew Sparks</cx:pt>
          <cx:pt idx="4238">Matthew Taylor</cx:pt>
          <cx:pt idx="4239">Matthew Tucker</cx:pt>
          <cx:pt idx="4240">Matthew Velasquez</cx:pt>
          <cx:pt idx="4241">Matthew Weaver</cx:pt>
          <cx:pt idx="4242">Matthew Williams</cx:pt>
          <cx:pt idx="4243">Matthew Wood</cx:pt>
          <cx:pt idx="4244">Matthew Young</cx:pt>
          <cx:pt idx="4245">Maureen Gilbert</cx:pt>
          <cx:pt idx="4246">Maureen Hawkins</cx:pt>
          <cx:pt idx="4247">Maureen Marsh</cx:pt>
          <cx:pt idx="4248">Maureen Reynolds</cx:pt>
          <cx:pt idx="4249">Maurice Harvey</cx:pt>
          <cx:pt idx="4250">Maurice Lara</cx:pt>
          <cx:pt idx="4251">Maurice Sloan</cx:pt>
          <cx:pt idx="4252">Meagan Gallegos</cx:pt>
          <cx:pt idx="4253">Meagan Harris</cx:pt>
          <cx:pt idx="4254">Megan Alexander</cx:pt>
          <cx:pt idx="4255">Megan Allison</cx:pt>
          <cx:pt idx="4256">Megan Briggs</cx:pt>
          <cx:pt idx="4257">Megan David</cx:pt>
          <cx:pt idx="4258">Megan Edwards</cx:pt>
          <cx:pt idx="4259">Megan Fox</cx:pt>
          <cx:pt idx="4260">Megan Gordon</cx:pt>
          <cx:pt idx="4261">Megan Gutierrez</cx:pt>
          <cx:pt idx="4262">Megan Harris</cx:pt>
          <cx:pt idx="4263">Megan Hester</cx:pt>
          <cx:pt idx="4264">Megan Hill</cx:pt>
          <cx:pt idx="4265">Megan Johnson</cx:pt>
          <cx:pt idx="4266">Megan Lucas</cx:pt>
          <cx:pt idx="4267">Megan Montgomery</cx:pt>
          <cx:pt idx="4268">Megan Patterson</cx:pt>
          <cx:pt idx="4269">Megan Pineda</cx:pt>
          <cx:pt idx="4270">Megan Rivera</cx:pt>
          <cx:pt idx="4271">Megan Rocha</cx:pt>
          <cx:pt idx="4272">Megan Rodriguez</cx:pt>
          <cx:pt idx="4273">Megan Rose</cx:pt>
          <cx:pt idx="4274">Megan Tucker</cx:pt>
          <cx:pt idx="4275">Megan Watson</cx:pt>
          <cx:pt idx="4276">Meghan Allen</cx:pt>
          <cx:pt idx="4277">Meghan Allison</cx:pt>
          <cx:pt idx="4278">Meghan Brewer</cx:pt>
          <cx:pt idx="4279">Meghan Hudson</cx:pt>
          <cx:pt idx="4280">Meghan Murray</cx:pt>
          <cx:pt idx="4281">Meghan Perez</cx:pt>
          <cx:pt idx="4282">Melanie Arroyo</cx:pt>
          <cx:pt idx="4283">Melanie Collins</cx:pt>
          <cx:pt idx="4284">Melanie Contreras</cx:pt>
          <cx:pt idx="4285">Melanie Fletcher</cx:pt>
          <cx:pt idx="4286">Melanie Grant</cx:pt>
          <cx:pt idx="4287">Melanie King</cx:pt>
          <cx:pt idx="4288">Melanie Luna</cx:pt>
          <cx:pt idx="4289">Melanie Martinez</cx:pt>
          <cx:pt idx="4290">Melanie Olson</cx:pt>
          <cx:pt idx="4291">Melanie Ortiz</cx:pt>
          <cx:pt idx="4292">Melanie Thompson</cx:pt>
          <cx:pt idx="4293">Melanie Wilcox</cx:pt>
          <cx:pt idx="4294">Melinda Buchanan</cx:pt>
          <cx:pt idx="4295">Melinda Gomez</cx:pt>
          <cx:pt idx="4296">Melinda Hall</cx:pt>
          <cx:pt idx="4297">Melinda Hammond</cx:pt>
          <cx:pt idx="4298">Melinda Harrell</cx:pt>
          <cx:pt idx="4299">Melinda James</cx:pt>
          <cx:pt idx="4300">Melinda Martin</cx:pt>
          <cx:pt idx="4301">Melinda Michael</cx:pt>
          <cx:pt idx="4302">Melinda Miller</cx:pt>
          <cx:pt idx="4303">Melinda Romero</cx:pt>
          <cx:pt idx="4304">Melinda Salinas</cx:pt>
          <cx:pt idx="4305">Melissa Ball</cx:pt>
          <cx:pt idx="4306">Melissa Bass</cx:pt>
          <cx:pt idx="4307">Melissa Bowman</cx:pt>
          <cx:pt idx="4308">Melissa Burke</cx:pt>
          <cx:pt idx="4309">Melissa Crawford</cx:pt>
          <cx:pt idx="4310">Melissa Davenport</cx:pt>
          <cx:pt idx="4311">Melissa Evans</cx:pt>
          <cx:pt idx="4312">Melissa Faulkner</cx:pt>
          <cx:pt idx="4313">Melissa Fuentes</cx:pt>
          <cx:pt idx="4314">Melissa Fuller</cx:pt>
          <cx:pt idx="4315">Melissa Garcia</cx:pt>
          <cx:pt idx="4316">Melissa Hernandez</cx:pt>
          <cx:pt idx="4317">Melissa Huang</cx:pt>
          <cx:pt idx="4318">Melissa Jackson</cx:pt>
          <cx:pt idx="4319">Melissa King</cx:pt>
          <cx:pt idx="4320">Melissa Lopez</cx:pt>
          <cx:pt idx="4321">Melissa Luna</cx:pt>
          <cx:pt idx="4322">Melissa Macdonald</cx:pt>
          <cx:pt idx="4323">Melissa Marks</cx:pt>
          <cx:pt idx="4324">Melissa Martinez</cx:pt>
          <cx:pt idx="4325">Melissa Mckinney</cx:pt>
          <cx:pt idx="4326">Melissa Miller</cx:pt>
          <cx:pt idx="4327">Melissa Morris</cx:pt>
          <cx:pt idx="4328">Melissa Nguyen</cx:pt>
          <cx:pt idx="4329">Melissa Owens</cx:pt>
          <cx:pt idx="4330">Melissa Parker</cx:pt>
          <cx:pt idx="4331">Melissa Richardson</cx:pt>
          <cx:pt idx="4332">Melissa Robinson</cx:pt>
          <cx:pt idx="4333">Melissa Rose</cx:pt>
          <cx:pt idx="4334">Melissa Sanchez</cx:pt>
          <cx:pt idx="4335">Melissa Santana</cx:pt>
          <cx:pt idx="4336">Melissa Small</cx:pt>
          <cx:pt idx="4337">Melissa Smith</cx:pt>
          <cx:pt idx="4338">Melissa Vega</cx:pt>
          <cx:pt idx="4339">Melissa Williams</cx:pt>
          <cx:pt idx="4340">Melissa Williamson</cx:pt>
          <cx:pt idx="4341">Melissa Wood</cx:pt>
          <cx:pt idx="4342">Melissa Wright</cx:pt>
          <cx:pt idx="4343">Melissa Young</cx:pt>
          <cx:pt idx="4344">Melvin Hudson</cx:pt>
          <cx:pt idx="4345">Melvin Martinez</cx:pt>
          <cx:pt idx="4346">Melvin Oconnor</cx:pt>
          <cx:pt idx="4347">Mercedes Clay</cx:pt>
          <cx:pt idx="4348">Mercedes Santiago</cx:pt>
          <cx:pt idx="4349">Meredith Joyce</cx:pt>
          <cx:pt idx="4350">Meredith Patel</cx:pt>
          <cx:pt idx="4351">Meredith Williams</cx:pt>
          <cx:pt idx="4352">Mia Martinez</cx:pt>
          <cx:pt idx="4353">Michael Adams</cx:pt>
          <cx:pt idx="4354">Michael Alexander</cx:pt>
          <cx:pt idx="4355">Michael Allison</cx:pt>
          <cx:pt idx="4356">Michael Andrade</cx:pt>
          <cx:pt idx="4357">Michael Bailey</cx:pt>
          <cx:pt idx="4358">Michael Ball</cx:pt>
          <cx:pt idx="4359">Michael Bates</cx:pt>
          <cx:pt idx="4360">Michael Berg</cx:pt>
          <cx:pt idx="4361">Michael Bishop</cx:pt>
          <cx:pt idx="4362">Michael Blankenship</cx:pt>
          <cx:pt idx="4363">Michael Boyer</cx:pt>
          <cx:pt idx="4364">Michael Brown</cx:pt>
          <cx:pt idx="4365">Michael Burnett</cx:pt>
          <cx:pt idx="4366">Michael Butler</cx:pt>
          <cx:pt idx="4367">Michael Cameron</cx:pt>
          <cx:pt idx="4368">Michael Carpenter</cx:pt>
          <cx:pt idx="4369">Michael Chambers</cx:pt>
          <cx:pt idx="4370">Michael Chen</cx:pt>
          <cx:pt idx="4371">Michael Clark</cx:pt>
          <cx:pt idx="4372">Michael Clay</cx:pt>
          <cx:pt idx="4373">Michael Collins</cx:pt>
          <cx:pt idx="4374">Michael Colon</cx:pt>
          <cx:pt idx="4375">Michael Cook</cx:pt>
          <cx:pt idx="4376">Michael Cooper</cx:pt>
          <cx:pt idx="4377">Michael Cox</cx:pt>
          <cx:pt idx="4378">Michael Crawford</cx:pt>
          <cx:pt idx="4379">Michael Cummings</cx:pt>
          <cx:pt idx="4380">Michael Daniels</cx:pt>
          <cx:pt idx="4381">Michael Davis</cx:pt>
          <cx:pt idx="4382">Michael Douglas</cx:pt>
          <cx:pt idx="4383">Michael Edwards</cx:pt>
          <cx:pt idx="4384">Michael Elliott</cx:pt>
          <cx:pt idx="4385">Michael Erickson</cx:pt>
          <cx:pt idx="4386">Michael Evans</cx:pt>
          <cx:pt idx="4387">Michael Ferguson</cx:pt>
          <cx:pt idx="4388">Michael Foster</cx:pt>
          <cx:pt idx="4389">Michael Frey</cx:pt>
          <cx:pt idx="4390">Michael Fuller</cx:pt>
          <cx:pt idx="4391">Michael Garcia</cx:pt>
          <cx:pt idx="4392">Michael Gonzalez</cx:pt>
          <cx:pt idx="4393">Michael Gordon</cx:pt>
          <cx:pt idx="4394">Michael Graham</cx:pt>
          <cx:pt idx="4395">Michael Green</cx:pt>
          <cx:pt idx="4396">Michael Griffin</cx:pt>
          <cx:pt idx="4397">Michael Gutierrez</cx:pt>
          <cx:pt idx="4398">Michael Harrington</cx:pt>
          <cx:pt idx="4399">Michael Hernandez</cx:pt>
          <cx:pt idx="4400">Michael Herrera</cx:pt>
          <cx:pt idx="4401">Michael Higgins</cx:pt>
          <cx:pt idx="4402">Michael Hill</cx:pt>
          <cx:pt idx="4403">Michael Huff</cx:pt>
          <cx:pt idx="4404">Michael Jacobs</cx:pt>
          <cx:pt idx="4405">Michael Johnson</cx:pt>
          <cx:pt idx="4406">Michael Jones</cx:pt>
          <cx:pt idx="4407">Michael Kelly</cx:pt>
          <cx:pt idx="4408">Michael King</cx:pt>
          <cx:pt idx="4409">Michael Lawrence</cx:pt>
          <cx:pt idx="4410">Michael Le</cx:pt>
          <cx:pt idx="4411">Michael Lopez</cx:pt>
          <cx:pt idx="4412">Michael Lynch</cx:pt>
          <cx:pt idx="4413">Michael Marsh</cx:pt>
          <cx:pt idx="4414">Michael Martin</cx:pt>
          <cx:pt idx="4415">Michael Martinez</cx:pt>
          <cx:pt idx="4416">Michael Mathews</cx:pt>
          <cx:pt idx="4417">Michael May</cx:pt>
          <cx:pt idx="4418">Michael Miller</cx:pt>
          <cx:pt idx="4419">Michael Mills</cx:pt>
          <cx:pt idx="4420">Michael Molina</cx:pt>
          <cx:pt idx="4421">Michael Moore</cx:pt>
          <cx:pt idx="4422">Michael Morgan</cx:pt>
          <cx:pt idx="4423">Michael Morris</cx:pt>
          <cx:pt idx="4424">Michael Moyer</cx:pt>
          <cx:pt idx="4425">Michael Murillo</cx:pt>
          <cx:pt idx="4426">Michael Nolan</cx:pt>
          <cx:pt idx="4427">Michael Norman</cx:pt>
          <cx:pt idx="4428">Michael Obrien</cx:pt>
          <cx:pt idx="4429">Michael Owen</cx:pt>
          <cx:pt idx="4430">Michael Parker</cx:pt>
          <cx:pt idx="4431">Michael Patterson</cx:pt>
          <cx:pt idx="4432">Michael Pearson</cx:pt>
          <cx:pt idx="4433">Michael Pennington</cx:pt>
          <cx:pt idx="4434">Michael Perez</cx:pt>
          <cx:pt idx="4435">Michael Pitts</cx:pt>
          <cx:pt idx="4436">Michael Ponce</cx:pt>
          <cx:pt idx="4437">Michael Powers</cx:pt>
          <cx:pt idx="4438">Michael Pratt</cx:pt>
          <cx:pt idx="4439">Michael Reed</cx:pt>
          <cx:pt idx="4440">Michael Rios</cx:pt>
          <cx:pt idx="4441">Michael Robles</cx:pt>
          <cx:pt idx="4442">Michael Rodriguez</cx:pt>
          <cx:pt idx="4443">Michael Rojas</cx:pt>
          <cx:pt idx="4444">Michael Roman</cx:pt>
          <cx:pt idx="4445">Michael Ryan</cx:pt>
          <cx:pt idx="4446">Michael Sanchez</cx:pt>
          <cx:pt idx="4447">Michael Sanders</cx:pt>
          <cx:pt idx="4448">Michael Santiago</cx:pt>
          <cx:pt idx="4449">Michael Scott</cx:pt>
          <cx:pt idx="4450">Michael Sellers</cx:pt>
          <cx:pt idx="4451">Michael Sharp</cx:pt>
          <cx:pt idx="4452">Michael Short</cx:pt>
          <cx:pt idx="4453">Michael Smith</cx:pt>
          <cx:pt idx="4454">Michael Solomon</cx:pt>
          <cx:pt idx="4455">Michael Stevens</cx:pt>
          <cx:pt idx="4456">Michael Stewart</cx:pt>
          <cx:pt idx="4457">Michael Strickland</cx:pt>
          <cx:pt idx="4458">Michael Thomas</cx:pt>
          <cx:pt idx="4459">Michael Thompson</cx:pt>
          <cx:pt idx="4460">Michael Thornton</cx:pt>
          <cx:pt idx="4461">Michael Turner</cx:pt>
          <cx:pt idx="4462">Michael Valenzuela</cx:pt>
          <cx:pt idx="4463">Michael Vasquez</cx:pt>
          <cx:pt idx="4464">Michael Walker</cx:pt>
          <cx:pt idx="4465">Michael Wall</cx:pt>
          <cx:pt idx="4466">Michael Watson</cx:pt>
          <cx:pt idx="4467">Michael Webster</cx:pt>
          <cx:pt idx="4468">Michael White</cx:pt>
          <cx:pt idx="4469">Michael Wilkins</cx:pt>
          <cx:pt idx="4470">Michael Williams</cx:pt>
          <cx:pt idx="4471">Michael Wilson</cx:pt>
          <cx:pt idx="4472">Michael Wu</cx:pt>
          <cx:pt idx="4473">Michael Young</cx:pt>
          <cx:pt idx="4474">Michaela Cannon</cx:pt>
          <cx:pt idx="4475">Micheal Johnson</cx:pt>
          <cx:pt idx="4476">Micheal Mcconnell</cx:pt>
          <cx:pt idx="4477">Micheal Ray</cx:pt>
          <cx:pt idx="4478">Micheal Schneider</cx:pt>
          <cx:pt idx="4479">Michele Anderson</cx:pt>
          <cx:pt idx="4480">Michele Cole</cx:pt>
          <cx:pt idx="4481">Michele Cooper</cx:pt>
          <cx:pt idx="4482">Michele Gibson</cx:pt>
          <cx:pt idx="4483">Michele Gregory</cx:pt>
          <cx:pt idx="4484">Michele Hansen</cx:pt>
          <cx:pt idx="4485">Michele Harris</cx:pt>
          <cx:pt idx="4486">Michele Hood</cx:pt>
          <cx:pt idx="4487">Michele Matthews</cx:pt>
          <cx:pt idx="4488">Michele Maxwell</cx:pt>
          <cx:pt idx="4489">Michele Osborne</cx:pt>
          <cx:pt idx="4490">Michele Taylor</cx:pt>
          <cx:pt idx="4491">Michele Valencia</cx:pt>
          <cx:pt idx="4492">Michele Wilkinson</cx:pt>
          <cx:pt idx="4493">Michelle Allen</cx:pt>
          <cx:pt idx="4494">Michelle Blackwell</cx:pt>
          <cx:pt idx="4495">Michelle Brown</cx:pt>
          <cx:pt idx="4496">Michelle Cabrera</cx:pt>
          <cx:pt idx="4497">Michelle Chan</cx:pt>
          <cx:pt idx="4498">Michelle Chen</cx:pt>
          <cx:pt idx="4499">Michelle Deleon</cx:pt>
          <cx:pt idx="4500">Michelle Edwards</cx:pt>
          <cx:pt idx="4501">Michelle Ellis</cx:pt>
          <cx:pt idx="4502">Michelle Fletcher</cx:pt>
          <cx:pt idx="4503">Michelle Flores</cx:pt>
          <cx:pt idx="4504">Michelle Frank</cx:pt>
          <cx:pt idx="4505">Michelle Gallegos</cx:pt>
          <cx:pt idx="4506">Michelle Garcia</cx:pt>
          <cx:pt idx="4507">Michelle Harris</cx:pt>
          <cx:pt idx="4508">Michelle Jackson</cx:pt>
          <cx:pt idx="4509">Michelle Johnson</cx:pt>
          <cx:pt idx="4510">Michelle Leonard</cx:pt>
          <cx:pt idx="4511">Michelle Mahoney</cx:pt>
          <cx:pt idx="4512">Michelle Martinez</cx:pt>
          <cx:pt idx="4513">Michelle Mathis</cx:pt>
          <cx:pt idx="4514">Michelle Mcdonald</cx:pt>
          <cx:pt idx="4515">Michelle Moore</cx:pt>
          <cx:pt idx="4516">Michelle Moreno</cx:pt>
          <cx:pt idx="4517">Michelle Pearson</cx:pt>
          <cx:pt idx="4518">Michelle Perez</cx:pt>
          <cx:pt idx="4519">Michelle Riley</cx:pt>
          <cx:pt idx="4520">Michelle Sloan</cx:pt>
          <cx:pt idx="4521">Michelle Smith</cx:pt>
          <cx:pt idx="4522">Michelle Thomas</cx:pt>
          <cx:pt idx="4523">Michelle White</cx:pt>
          <cx:pt idx="4524">Michelle Williams</cx:pt>
          <cx:pt idx="4525">Michelle Willis</cx:pt>
          <cx:pt idx="4526">Michelle Wong</cx:pt>
          <cx:pt idx="4527">Michelle Zimmerman</cx:pt>
          <cx:pt idx="4528">Miguel Collins</cx:pt>
          <cx:pt idx="4529">Miguel Cooley</cx:pt>
          <cx:pt idx="4530">Miguel Donovan</cx:pt>
          <cx:pt idx="4531">Miguel Dunn</cx:pt>
          <cx:pt idx="4532">Miguel Erickson</cx:pt>
          <cx:pt idx="4533">Miguel Guerrero</cx:pt>
          <cx:pt idx="4534">Miguel Lang</cx:pt>
          <cx:pt idx="4535">Miguel Rosales</cx:pt>
          <cx:pt idx="4536">Miguel Soto</cx:pt>
          <cx:pt idx="4537">Miguel Weaver</cx:pt>
          <cx:pt idx="4538">Miguel White</cx:pt>
          <cx:pt idx="4539">Mikayla Elliott</cx:pt>
          <cx:pt idx="4540">Mike Collins</cx:pt>
          <cx:pt idx="4541">Mike Garcia</cx:pt>
          <cx:pt idx="4542">Mike Huynh</cx:pt>
          <cx:pt idx="4543">Mike Miller</cx:pt>
          <cx:pt idx="4544">Mike Mitchell</cx:pt>
          <cx:pt idx="4545">Mike Owen</cx:pt>
          <cx:pt idx="4546">Mike Sims</cx:pt>
          <cx:pt idx="4547">Mike Smith</cx:pt>
          <cx:pt idx="4548">Mindy Nelson</cx:pt>
          <cx:pt idx="4549">Miranda Benitez</cx:pt>
          <cx:pt idx="4550">Miranda Hernandez</cx:pt>
          <cx:pt idx="4551">Miranda Johnson</cx:pt>
          <cx:pt idx="4552">Miranda Norman</cx:pt>
          <cx:pt idx="4553">Miranda Stevens</cx:pt>
          <cx:pt idx="4554">Miranda Williams</cx:pt>
          <cx:pt idx="4555">Miranda Wilson</cx:pt>
          <cx:pt idx="4556">Misty Cannon</cx:pt>
          <cx:pt idx="4557">Misty Donaldson</cx:pt>
          <cx:pt idx="4558">Misty Fitzpatrick</cx:pt>
          <cx:pt idx="4559">Misty Foster</cx:pt>
          <cx:pt idx="4560">Misty Jackson</cx:pt>
          <cx:pt idx="4561">Misty Roth</cx:pt>
          <cx:pt idx="4562">Mitchell Hernandez</cx:pt>
          <cx:pt idx="4563">Mitchell Lang</cx:pt>
          <cx:pt idx="4564">Molly Beltran</cx:pt>
          <cx:pt idx="4565">Molly Evans</cx:pt>
          <cx:pt idx="4566">Molly Hoover</cx:pt>
          <cx:pt idx="4567">Molly Jones</cx:pt>
          <cx:pt idx="4568">Molly Massey</cx:pt>
          <cx:pt idx="4569">Molly Woods</cx:pt>
          <cx:pt idx="4570">Monica Alvarez</cx:pt>
          <cx:pt idx="4571">Monica Atkinson</cx:pt>
          <cx:pt idx="4572">Monica Brown</cx:pt>
          <cx:pt idx="4573">Monica Cook</cx:pt>
          <cx:pt idx="4574">Monica Davis</cx:pt>
          <cx:pt idx="4575">Monica Lopez</cx:pt>
          <cx:pt idx="4576">Monica Poole</cx:pt>
          <cx:pt idx="4577">Monica Pugh</cx:pt>
          <cx:pt idx="4578">Monica Robinson</cx:pt>
          <cx:pt idx="4579">Monica Sanchez</cx:pt>
          <cx:pt idx="4580">Monica Sims</cx:pt>
          <cx:pt idx="4581">Monica Tucker</cx:pt>
          <cx:pt idx="4582">Monica Walters</cx:pt>
          <cx:pt idx="4583">Monique Arnold</cx:pt>
          <cx:pt idx="4584">Monique Miller</cx:pt>
          <cx:pt idx="4585">Monique Moreno</cx:pt>
          <cx:pt idx="4586">Monique Ritter</cx:pt>
          <cx:pt idx="4587">Monique Rodriguez</cx:pt>
          <cx:pt idx="4588">Morgan Hudson</cx:pt>
          <cx:pt idx="4589">Morgan Koch</cx:pt>
          <cx:pt idx="4590">Morgan Mcmillan</cx:pt>
          <cx:pt idx="4591">Morgan Rodriguez</cx:pt>
          <cx:pt idx="4592">Nancy Allen</cx:pt>
          <cx:pt idx="4593">Nancy Brooks</cx:pt>
          <cx:pt idx="4594">Nancy Downs</cx:pt>
          <cx:pt idx="4595">Nancy Gill</cx:pt>
          <cx:pt idx="4596">Nancy Hammond</cx:pt>
          <cx:pt idx="4597">Nancy Harrison</cx:pt>
          <cx:pt idx="4598">Nancy Hudson</cx:pt>
          <cx:pt idx="4599">Nancy Jackson</cx:pt>
          <cx:pt idx="4600">Nancy Jacobs</cx:pt>
          <cx:pt idx="4601">Nancy Johnson</cx:pt>
          <cx:pt idx="4602">Nancy Klein</cx:pt>
          <cx:pt idx="4603">Nancy Marsh</cx:pt>
          <cx:pt idx="4604">Nancy Nelson</cx:pt>
          <cx:pt idx="4605">Nancy Rogers</cx:pt>
          <cx:pt idx="4606">Nancy Shaffer</cx:pt>
          <cx:pt idx="4607">Nancy Shepherd</cx:pt>
          <cx:pt idx="4608">Nancy Smith</cx:pt>
          <cx:pt idx="4609">Nancy West</cx:pt>
          <cx:pt idx="4610">Natalie Barrett</cx:pt>
          <cx:pt idx="4611">Natalie Bruce</cx:pt>
          <cx:pt idx="4612">Natalie Butler</cx:pt>
          <cx:pt idx="4613">Natalie Coleman</cx:pt>
          <cx:pt idx="4614">Natalie Davis</cx:pt>
          <cx:pt idx="4615">Natalie Gonzalez</cx:pt>
          <cx:pt idx="4616">Natalie Jimenez</cx:pt>
          <cx:pt idx="4617">Natalie Marsh</cx:pt>
          <cx:pt idx="4618">Natalie Scott</cx:pt>
          <cx:pt idx="4619">Natalie Skinner</cx:pt>
          <cx:pt idx="4620">Natalie Snow</cx:pt>
          <cx:pt idx="4621">Natalie Vance</cx:pt>
          <cx:pt idx="4622">Natalie Young</cx:pt>
          <cx:pt idx="4623">Natasha Day</cx:pt>
          <cx:pt idx="4624">Natasha Fox</cx:pt>
          <cx:pt idx="4625">Natasha Hanna</cx:pt>
          <cx:pt idx="4626">Natasha Keller</cx:pt>
          <cx:pt idx="4627">Natasha Myers</cx:pt>
          <cx:pt idx="4628">Natasha Reyes</cx:pt>
          <cx:pt idx="4629">Natasha Roy</cx:pt>
          <cx:pt idx="4630">Natasha Turner</cx:pt>
          <cx:pt idx="4631">Nathan Bell</cx:pt>
          <cx:pt idx="4632">Nathan Brown</cx:pt>
          <cx:pt idx="4633">Nathan Carson</cx:pt>
          <cx:pt idx="4634">Nathan Carter</cx:pt>
          <cx:pt idx="4635">Nathan Chaney</cx:pt>
          <cx:pt idx="4636">Nathan Donovan</cx:pt>
          <cx:pt idx="4637">Nathan Dudley</cx:pt>
          <cx:pt idx="4638">Nathan Franklin</cx:pt>
          <cx:pt idx="4639">Nathan Gonzalez</cx:pt>
          <cx:pt idx="4640">Nathan Harris</cx:pt>
          <cx:pt idx="4641">Nathan Mcgrath</cx:pt>
          <cx:pt idx="4642">Nathan Murray</cx:pt>
          <cx:pt idx="4643">Nathan Richards</cx:pt>
          <cx:pt idx="4644">Nathan Richardson</cx:pt>
          <cx:pt idx="4645">Nathan Roberts</cx:pt>
          <cx:pt idx="4646">Nathan Thompson</cx:pt>
          <cx:pt idx="4647">Nathaniel Carter</cx:pt>
          <cx:pt idx="4648">Nathaniel Long</cx:pt>
          <cx:pt idx="4649">Nathaniel Lopez</cx:pt>
          <cx:pt idx="4650">Nathaniel Martin</cx:pt>
          <cx:pt idx="4651">Nathaniel Meyer</cx:pt>
          <cx:pt idx="4652">Nathaniel Montes</cx:pt>
          <cx:pt idx="4653">Nathaniel Parks</cx:pt>
          <cx:pt idx="4654">Nathaniel Roy</cx:pt>
          <cx:pt idx="4655">Nathaniel Stone</cx:pt>
          <cx:pt idx="4656">Nathaniel Watson</cx:pt>
          <cx:pt idx="4657">Neil Sellers</cx:pt>
          <cx:pt idx="4658">Nicholas Baird</cx:pt>
          <cx:pt idx="4659">Nicholas Bonilla</cx:pt>
          <cx:pt idx="4660">Nicholas Bradford</cx:pt>
          <cx:pt idx="4661">Nicholas Bruce</cx:pt>
          <cx:pt idx="4662">Nicholas Burke</cx:pt>
          <cx:pt idx="4663">Nicholas Cabrera</cx:pt>
          <cx:pt idx="4664">Nicholas Garcia</cx:pt>
          <cx:pt idx="4665">Nicholas Harris</cx:pt>
          <cx:pt idx="4666">Nicholas Higgins</cx:pt>
          <cx:pt idx="4667">Nicholas Houston</cx:pt>
          <cx:pt idx="4668">Nicholas Howard</cx:pt>
          <cx:pt idx="4669">Nicholas Jones</cx:pt>
          <cx:pt idx="4670">Nicholas Kelly</cx:pt>
          <cx:pt idx="4671">Nicholas King</cx:pt>
          <cx:pt idx="4672">Nicholas Lang</cx:pt>
          <cx:pt idx="4673">Nicholas Le</cx:pt>
          <cx:pt idx="4674">Nicholas Malone</cx:pt>
          <cx:pt idx="4675">Nicholas Marks</cx:pt>
          <cx:pt idx="4676">Nicholas Marsh</cx:pt>
          <cx:pt idx="4677">Nicholas Moore</cx:pt>
          <cx:pt idx="4678">Nicholas Mueller</cx:pt>
          <cx:pt idx="4679">Nicholas Pearson</cx:pt>
          <cx:pt idx="4680">Nicholas Pierce</cx:pt>
          <cx:pt idx="4681">Nicholas Roberts</cx:pt>
          <cx:pt idx="4682">Nicholas Salazar</cx:pt>
          <cx:pt idx="4683">Nicholas Scott</cx:pt>
          <cx:pt idx="4684">Nicholas Smith</cx:pt>
          <cx:pt idx="4685">Nicholas Turner</cx:pt>
          <cx:pt idx="4686">Nicholas Valentine</cx:pt>
          <cx:pt idx="4687">Nicholas Zavala</cx:pt>
          <cx:pt idx="4688">Nichole Lee</cx:pt>
          <cx:pt idx="4689">Nicolas Davis</cx:pt>
          <cx:pt idx="4690">Nicolas Evans</cx:pt>
          <cx:pt idx="4691">Nicole Barry</cx:pt>
          <cx:pt idx="4692">Nicole Bell</cx:pt>
          <cx:pt idx="4693">Nicole Brandt</cx:pt>
          <cx:pt idx="4694">Nicole Brown</cx:pt>
          <cx:pt idx="4695">Nicole Cohen</cx:pt>
          <cx:pt idx="4696">Nicole Collins</cx:pt>
          <cx:pt idx="4697">Nicole Craig</cx:pt>
          <cx:pt idx="4698">Nicole Cruz</cx:pt>
          <cx:pt idx="4699">Nicole Cunningham</cx:pt>
          <cx:pt idx="4700">Nicole Douglas</cx:pt>
          <cx:pt idx="4701">Nicole Dyer</cx:pt>
          <cx:pt idx="4702">Nicole Garcia</cx:pt>
          <cx:pt idx="4703">Nicole Griffin</cx:pt>
          <cx:pt idx="4704">Nicole Harris</cx:pt>
          <cx:pt idx="4705">Nicole Howard</cx:pt>
          <cx:pt idx="4706">Nicole Jensen</cx:pt>
          <cx:pt idx="4707">Nicole Johns</cx:pt>
          <cx:pt idx="4708">Nicole Johnson</cx:pt>
          <cx:pt idx="4709">Nicole Jones</cx:pt>
          <cx:pt idx="4710">Nicole Kim</cx:pt>
          <cx:pt idx="4711">Nicole Lewis</cx:pt>
          <cx:pt idx="4712">Nicole Nash</cx:pt>
          <cx:pt idx="4713">Nicole Nielsen</cx:pt>
          <cx:pt idx="4714">Nicole Ramirez</cx:pt>
          <cx:pt idx="4715">Nicole Reynolds</cx:pt>
          <cx:pt idx="4716">Nicole Romero</cx:pt>
          <cx:pt idx="4717">Nicole Sanchez</cx:pt>
          <cx:pt idx="4718">Nicole Sanders</cx:pt>
          <cx:pt idx="4719">Nicole Taylor</cx:pt>
          <cx:pt idx="4720">Nicole Webb</cx:pt>
          <cx:pt idx="4721">Nicole Williamson</cx:pt>
          <cx:pt idx="4722">Nicole Wilson</cx:pt>
          <cx:pt idx="4723">Nicole Wood</cx:pt>
          <cx:pt idx="4724">Nina Barrera</cx:pt>
          <cx:pt idx="4725">Nina Taylor</cx:pt>
          <cx:pt idx="4726">Noah Hayden</cx:pt>
          <cx:pt idx="4727">Noah Patterson</cx:pt>
          <cx:pt idx="4728">Norma Garza</cx:pt>
          <cx:pt idx="4729">Norman Lopez</cx:pt>
          <cx:pt idx="4730">Norman Owens</cx:pt>
          <cx:pt idx="4731">Olivia Barajas</cx:pt>
          <cx:pt idx="4732">Olivia Bryant</cx:pt>
          <cx:pt idx="4733">Olivia Crosby</cx:pt>
          <cx:pt idx="4734">Olivia Kim</cx:pt>
          <cx:pt idx="4735">Oscar Johnson</cx:pt>
          <cx:pt idx="4736">Oscar Lang</cx:pt>
          <cx:pt idx="4737">Oscar Robinson</cx:pt>
          <cx:pt idx="4738">Oscar Smith</cx:pt>
          <cx:pt idx="4739">Oscar Summers</cx:pt>
          <cx:pt idx="4740">Paige Dyer</cx:pt>
          <cx:pt idx="4741">Paige Miller</cx:pt>
          <cx:pt idx="4742">Paige Perez</cx:pt>
          <cx:pt idx="4743">Paige Rodriguez</cx:pt>
          <cx:pt idx="4744">Paige Turner</cx:pt>
          <cx:pt idx="4745">Paige West</cx:pt>
          <cx:pt idx="4746">Paige Winters</cx:pt>
          <cx:pt idx="4747">Pamela Adams</cx:pt>
          <cx:pt idx="4748">Pamela Beck</cx:pt>
          <cx:pt idx="4749">Pamela Bell</cx:pt>
          <cx:pt idx="4750">Pamela Berger</cx:pt>
          <cx:pt idx="4751">Pamela Brennan</cx:pt>
          <cx:pt idx="4752">Pamela Cooper</cx:pt>
          <cx:pt idx="4753">Pamela Fisher</cx:pt>
          <cx:pt idx="4754">Pamela Hale</cx:pt>
          <cx:pt idx="4755">Pamela Holland</cx:pt>
          <cx:pt idx="4756">Pamela Jackson</cx:pt>
          <cx:pt idx="4757">Pamela Kemp</cx:pt>
          <cx:pt idx="4758">Pamela Larsen</cx:pt>
          <cx:pt idx="4759">Pamela Lester</cx:pt>
          <cx:pt idx="4760">Pamela Lewis</cx:pt>
          <cx:pt idx="4761">Pamela Long</cx:pt>
          <cx:pt idx="4762">Pamela Mcknight</cx:pt>
          <cx:pt idx="4763">Pamela Mendoza</cx:pt>
          <cx:pt idx="4764">Pamela Moore</cx:pt>
          <cx:pt idx="4765">Pamela Powell</cx:pt>
          <cx:pt idx="4766">Pamela Reeves</cx:pt>
          <cx:pt idx="4767">Pamela Rowe</cx:pt>
          <cx:pt idx="4768">Pamela Wall</cx:pt>
          <cx:pt idx="4769">Pamela Weeks</cx:pt>
          <cx:pt idx="4770">Pamela White</cx:pt>
          <cx:pt idx="4771">Pamela Wu</cx:pt>
          <cx:pt idx="4772">Patricia Barron</cx:pt>
          <cx:pt idx="4773">Patricia Black</cx:pt>
          <cx:pt idx="4774">Patricia Brown</cx:pt>
          <cx:pt idx="4775">Patricia Burnett</cx:pt>
          <cx:pt idx="4776">Patricia Coleman</cx:pt>
          <cx:pt idx="4777">Patricia Conley</cx:pt>
          <cx:pt idx="4778">Patricia Cook</cx:pt>
          <cx:pt idx="4779">Patricia Davis</cx:pt>
          <cx:pt idx="4780">Patricia Donovan</cx:pt>
          <cx:pt idx="4781">Patricia Espinoza</cx:pt>
          <cx:pt idx="4782">Patricia Gray</cx:pt>
          <cx:pt idx="4783">Patricia Hardy</cx:pt>
          <cx:pt idx="4784">Patricia Harper</cx:pt>
          <cx:pt idx="4785">Patricia Jackson</cx:pt>
          <cx:pt idx="4786">Patricia Kelly</cx:pt>
          <cx:pt idx="4787">Patricia Kirby</cx:pt>
          <cx:pt idx="4788">Patricia Lawson</cx:pt>
          <cx:pt idx="4789">Patricia Lee</cx:pt>
          <cx:pt idx="4790">Patricia Lyons</cx:pt>
          <cx:pt idx="4791">Patricia Mcpherson</cx:pt>
          <cx:pt idx="4792">Patricia Melton</cx:pt>
          <cx:pt idx="4793">Patricia Nelson</cx:pt>
          <cx:pt idx="4794">Patricia Odom</cx:pt>
          <cx:pt idx="4795">Patricia Pittman</cx:pt>
          <cx:pt idx="4796">Patricia Pollard</cx:pt>
          <cx:pt idx="4797">Patricia Reed</cx:pt>
          <cx:pt idx="4798">Patricia Sanders</cx:pt>
          <cx:pt idx="4799">Patricia Wilkinson</cx:pt>
          <cx:pt idx="4800">Patricia Wong</cx:pt>
          <cx:pt idx="4801">Patricia Wood</cx:pt>
          <cx:pt idx="4802">Patricia Wyatt</cx:pt>
          <cx:pt idx="4803">Patrick Allen</cx:pt>
          <cx:pt idx="4804">Patrick Arnold</cx:pt>
          <cx:pt idx="4805">Patrick Boyd</cx:pt>
          <cx:pt idx="4806">Patrick Burns</cx:pt>
          <cx:pt idx="4807">Patrick Burton</cx:pt>
          <cx:pt idx="4808">Patrick Campbell</cx:pt>
          <cx:pt idx="4809">Patrick Diaz</cx:pt>
          <cx:pt idx="4810">Patrick Gonzalez</cx:pt>
          <cx:pt idx="4811">Patrick Griffith</cx:pt>
          <cx:pt idx="4812">Patrick Hill</cx:pt>
          <cx:pt idx="4813">Patrick Howard</cx:pt>
          <cx:pt idx="4814">Patrick Jackson</cx:pt>
          <cx:pt idx="4815">Patrick Johnson</cx:pt>
          <cx:pt idx="4816">Patrick Martin</cx:pt>
          <cx:pt idx="4817">Patrick Moore</cx:pt>
          <cx:pt idx="4818">Patrick Perry</cx:pt>
          <cx:pt idx="4819">Patrick Richardson</cx:pt>
          <cx:pt idx="4820">Patrick Ross</cx:pt>
          <cx:pt idx="4821">Patrick Smith</cx:pt>
          <cx:pt idx="4822">Patrick Sosa</cx:pt>
          <cx:pt idx="4823">Patrick Wade</cx:pt>
          <cx:pt idx="4824">Patrick Ward</cx:pt>
          <cx:pt idx="4825">Patrick Young</cx:pt>
          <cx:pt idx="4826">Patty Flores</cx:pt>
          <cx:pt idx="4827">Patty Sharp</cx:pt>
          <cx:pt idx="4828">Paul Baker</cx:pt>
          <cx:pt idx="4829">Paul Brooks</cx:pt>
          <cx:pt idx="4830">Paul Brown</cx:pt>
          <cx:pt idx="4831">Paul Craig</cx:pt>
          <cx:pt idx="4832">Paul Diaz</cx:pt>
          <cx:pt idx="4833">Paul Dunn</cx:pt>
          <cx:pt idx="4834">Paul Franklin</cx:pt>
          <cx:pt idx="4835">Paul Hartman</cx:pt>
          <cx:pt idx="4836">Paul Hill</cx:pt>
          <cx:pt idx="4837">Paul Howell</cx:pt>
          <cx:pt idx="4838">Paul Jackson</cx:pt>
          <cx:pt idx="4839">Paul Kelly</cx:pt>
          <cx:pt idx="4840">Paul Lambert</cx:pt>
          <cx:pt idx="4841">Paul Lane</cx:pt>
          <cx:pt idx="4842">Paul Luna</cx:pt>
          <cx:pt idx="4843">Paul Miles</cx:pt>
          <cx:pt idx="4844">Paul Miller</cx:pt>
          <cx:pt idx="4845">Paul Mooney</cx:pt>
          <cx:pt idx="4846">Paul Moran</cx:pt>
          <cx:pt idx="4847">Paul Nicholson</cx:pt>
          <cx:pt idx="4848">Paul Oneill</cx:pt>
          <cx:pt idx="4849">Paul Ortiz</cx:pt>
          <cx:pt idx="4850">Paul Parker</cx:pt>
          <cx:pt idx="4851">Paul Phillips</cx:pt>
          <cx:pt idx="4852">Paul Roberts</cx:pt>
          <cx:pt idx="4853">Paul Rodriguez</cx:pt>
          <cx:pt idx="4854">Paul Romero</cx:pt>
          <cx:pt idx="4855">Paul Smith</cx:pt>
          <cx:pt idx="4856">Paul Thompson</cx:pt>
          <cx:pt idx="4857">Paul Vargas</cx:pt>
          <cx:pt idx="4858">Paul Wilson</cx:pt>
          <cx:pt idx="4859">Paul Zavala</cx:pt>
          <cx:pt idx="4860">Paula Blanchard</cx:pt>
          <cx:pt idx="4861">Paula Bowman</cx:pt>
          <cx:pt idx="4862">Paula Fletcher</cx:pt>
          <cx:pt idx="4863">Paula Flores</cx:pt>
          <cx:pt idx="4864">Paula Frank</cx:pt>
          <cx:pt idx="4865">Paula Johnson</cx:pt>
          <cx:pt idx="4866">Paula Walton</cx:pt>
          <cx:pt idx="4867">Peggy Hendrix</cx:pt>
          <cx:pt idx="4868">Peggy Lynch</cx:pt>
          <cx:pt idx="4869">Penny Day</cx:pt>
          <cx:pt idx="4870">Penny Mercado</cx:pt>
          <cx:pt idx="4871">Peter Atkinson</cx:pt>
          <cx:pt idx="4872">Peter Bush</cx:pt>
          <cx:pt idx="4873">Peter Foster</cx:pt>
          <cx:pt idx="4874">Peter Frey</cx:pt>
          <cx:pt idx="4875">Peter Johnson</cx:pt>
          <cx:pt idx="4876">Peter Kim</cx:pt>
          <cx:pt idx="4877">Peter Moon</cx:pt>
          <cx:pt idx="4878">Peter Munoz</cx:pt>
          <cx:pt idx="4879">Peter Reid</cx:pt>
          <cx:pt idx="4880">Peter Roman</cx:pt>
          <cx:pt idx="4881">Peter Romero</cx:pt>
          <cx:pt idx="4882">Peter Roy</cx:pt>
          <cx:pt idx="4883">Peter Schmidt</cx:pt>
          <cx:pt idx="4884">Peter Wade</cx:pt>
          <cx:pt idx="4885">Philip Krueger</cx:pt>
          <cx:pt idx="4886">Philip Moore</cx:pt>
          <cx:pt idx="4887">Philip Short</cx:pt>
          <cx:pt idx="4888">Philip Silva</cx:pt>
          <cx:pt idx="4889">Phillip Bass</cx:pt>
          <cx:pt idx="4890">Phillip Cline</cx:pt>
          <cx:pt idx="4891">Phillip Coleman</cx:pt>
          <cx:pt idx="4892">Phillip Dominguez</cx:pt>
          <cx:pt idx="4893">Phillip Johnson</cx:pt>
          <cx:pt idx="4894">Phillip Martin</cx:pt>
          <cx:pt idx="4895">Phillip Maxwell</cx:pt>
          <cx:pt idx="4896">Phillip Ross</cx:pt>
          <cx:pt idx="4897">Phillip Vaughn</cx:pt>
          <cx:pt idx="4898">Phyllis Burns</cx:pt>
          <cx:pt idx="4899">Phyllis Foster</cx:pt>
          <cx:pt idx="4900">Phyllis Ware</cx:pt>
          <cx:pt idx="4901">Phyllis Wright</cx:pt>
          <cx:pt idx="4902">Preston Garner</cx:pt>
          <cx:pt idx="4903">Priscilla Cook</cx:pt>
          <cx:pt idx="4904">Priscilla Gonzalez</cx:pt>
          <cx:pt idx="4905">Priscilla Johnson</cx:pt>
          <cx:pt idx="4906">Priscilla Payne</cx:pt>
          <cx:pt idx="4907">Priscilla Wood</cx:pt>
          <cx:pt idx="4908">Rachel Aguilar</cx:pt>
          <cx:pt idx="4909">Rachel Allen</cx:pt>
          <cx:pt idx="4910">Rachel Chase</cx:pt>
          <cx:pt idx="4911">Rachel Chavez</cx:pt>
          <cx:pt idx="4912">Rachel Cox</cx:pt>
          <cx:pt idx="4913">Rachel Dixon</cx:pt>
          <cx:pt idx="4914">Rachel Garcia</cx:pt>
          <cx:pt idx="4915">Rachel Gillespie</cx:pt>
          <cx:pt idx="4916">Rachel Hart</cx:pt>
          <cx:pt idx="4917">Rachel Hernandez</cx:pt>
          <cx:pt idx="4918">Rachel James</cx:pt>
          <cx:pt idx="4919">Rachel Klein</cx:pt>
          <cx:pt idx="4920">Rachel Lee</cx:pt>
          <cx:pt idx="4921">Rachel Lewis</cx:pt>
          <cx:pt idx="4922">Rachel Mack</cx:pt>
          <cx:pt idx="4923">Rachel Marks</cx:pt>
          <cx:pt idx="4924">Rachel Martinez</cx:pt>
          <cx:pt idx="4925">Rachel Matthews</cx:pt>
          <cx:pt idx="4926">Rachel Miller</cx:pt>
          <cx:pt idx="4927">Rachel Moore</cx:pt>
          <cx:pt idx="4928">Rachel Mosley</cx:pt>
          <cx:pt idx="4929">Rachel Murphy</cx:pt>
          <cx:pt idx="4930">Rachel Parker</cx:pt>
          <cx:pt idx="4931">Rachel Quinn</cx:pt>
          <cx:pt idx="4932">Rachel Reed</cx:pt>
          <cx:pt idx="4933">Rachel Silva</cx:pt>
          <cx:pt idx="4934">Rachel Simmons</cx:pt>
          <cx:pt idx="4935">Rachel Smith</cx:pt>
          <cx:pt idx="4936">Rachel Stephens</cx:pt>
          <cx:pt idx="4937">Rachel Stewart</cx:pt>
          <cx:pt idx="4938">Rachel Sutton</cx:pt>
          <cx:pt idx="4939">Rachel Tran</cx:pt>
          <cx:pt idx="4940">Randall Ashley</cx:pt>
          <cx:pt idx="4941">Randall Garcia</cx:pt>
          <cx:pt idx="4942">Randall Jackson</cx:pt>
          <cx:pt idx="4943">Randall Morris</cx:pt>
          <cx:pt idx="4944">Randall Richards</cx:pt>
          <cx:pt idx="4945">Randall Robinson</cx:pt>
          <cx:pt idx="4946">Randall Willis</cx:pt>
          <cx:pt idx="4947">Randy Barnett</cx:pt>
          <cx:pt idx="4948">Randy Boyer</cx:pt>
          <cx:pt idx="4949">Randy Downs</cx:pt>
          <cx:pt idx="4950">Randy Ellis</cx:pt>
          <cx:pt idx="4951">Randy Evans</cx:pt>
          <cx:pt idx="4952">Randy Hansen</cx:pt>
          <cx:pt idx="4953">Randy Hicks</cx:pt>
          <cx:pt idx="4954">Randy Jones</cx:pt>
          <cx:pt idx="4955">Randy Juarez</cx:pt>
          <cx:pt idx="4956">Randy Matthews</cx:pt>
          <cx:pt idx="4957">Randy Parker</cx:pt>
          <cx:pt idx="4958">Randy Rice</cx:pt>
          <cx:pt idx="4959">Randy Scott</cx:pt>
          <cx:pt idx="4960">Randy Sparks</cx:pt>
          <cx:pt idx="4961">Randy Thomas</cx:pt>
          <cx:pt idx="4962">Randy Wheeler</cx:pt>
          <cx:pt idx="4963">Ray Gonzales</cx:pt>
          <cx:pt idx="4964">Raymond Dyer</cx:pt>
          <cx:pt idx="4965">Raymond Foster</cx:pt>
          <cx:pt idx="4966">Raymond Harris</cx:pt>
          <cx:pt idx="4967">Raymond Kennedy</cx:pt>
          <cx:pt idx="4968">Raymond Lee</cx:pt>
          <cx:pt idx="4969">Raymond Perkins</cx:pt>
          <cx:pt idx="4970">Raymond Stone</cx:pt>
          <cx:pt idx="4971">Raymond Wall</cx:pt>
          <cx:pt idx="4972">Raymond White</cx:pt>
          <cx:pt idx="4973">Raymond Wilson</cx:pt>
          <cx:pt idx="4974">Raymond Young</cx:pt>
          <cx:pt idx="4975">Rebecca Barry</cx:pt>
          <cx:pt idx="4976">Rebecca Bell</cx:pt>
          <cx:pt idx="4977">Rebecca Brown</cx:pt>
          <cx:pt idx="4978">Rebecca Davis</cx:pt>
          <cx:pt idx="4979">Rebecca Edwards</cx:pt>
          <cx:pt idx="4980">Rebecca Freeman</cx:pt>
          <cx:pt idx="4981">Rebecca Galvan</cx:pt>
          <cx:pt idx="4982">Rebecca Gonzalez</cx:pt>
          <cx:pt idx="4983">Rebecca Hensley</cx:pt>
          <cx:pt idx="4984">Rebecca James</cx:pt>
          <cx:pt idx="4985">Rebecca Medina</cx:pt>
          <cx:pt idx="4986">Rebecca Moore</cx:pt>
          <cx:pt idx="4987">Rebecca Morales</cx:pt>
          <cx:pt idx="4988">Rebecca Morgan</cx:pt>
          <cx:pt idx="4989">Rebecca Moss</cx:pt>
          <cx:pt idx="4990">Rebecca Murphy</cx:pt>
          <cx:pt idx="4991">Rebecca Pearson</cx:pt>
          <cx:pt idx="4992">Rebecca Potter</cx:pt>
          <cx:pt idx="4993">Rebecca Price</cx:pt>
          <cx:pt idx="4994">Rebecca Riggs</cx:pt>
          <cx:pt idx="4995">Rebecca Rosales</cx:pt>
          <cx:pt idx="4996">Rebecca Rubio</cx:pt>
          <cx:pt idx="4997">Rebecca Shannon</cx:pt>
          <cx:pt idx="4998">Rebecca Smith</cx:pt>
          <cx:pt idx="4999">Rebecca Vance</cx:pt>
          <cx:pt idx="5000">Rebecca Watson</cx:pt>
          <cx:pt idx="5001">Rebecca Woodard</cx:pt>
          <cx:pt idx="5002">Regina Brooks</cx:pt>
          <cx:pt idx="5003">Regina Gallegos</cx:pt>
          <cx:pt idx="5004">Regina Small</cx:pt>
          <cx:pt idx="5005">Regina Thomas</cx:pt>
          <cx:pt idx="5006">Regina White</cx:pt>
          <cx:pt idx="5007">Regina Young</cx:pt>
          <cx:pt idx="5008">Reginald Bennett</cx:pt>
          <cx:pt idx="5009">Reginald Cross</cx:pt>
          <cx:pt idx="5010">Reginald Kline</cx:pt>
          <cx:pt idx="5011">Reginald Perry</cx:pt>
          <cx:pt idx="5012">Renee Acevedo</cx:pt>
          <cx:pt idx="5013">Renee Fernandez</cx:pt>
          <cx:pt idx="5014">Renee Foster</cx:pt>
          <cx:pt idx="5015">Renee Lewis</cx:pt>
          <cx:pt idx="5016">Renee Medina</cx:pt>
          <cx:pt idx="5017">Renee Ortiz</cx:pt>
          <cx:pt idx="5018">Renee Ramirez</cx:pt>
          <cx:pt idx="5019">Renee Sanchez</cx:pt>
          <cx:pt idx="5020">Renee Vaughan</cx:pt>
          <cx:pt idx="5021">Renee Villanueva</cx:pt>
          <cx:pt idx="5022">Rhonda Beltran</cx:pt>
          <cx:pt idx="5023">Rhonda Burton</cx:pt>
          <cx:pt idx="5024">Rhonda Garrison</cx:pt>
          <cx:pt idx="5025">Rhonda Harris</cx:pt>
          <cx:pt idx="5026">Rhonda Haynes</cx:pt>
          <cx:pt idx="5027">Rhonda Hood</cx:pt>
          <cx:pt idx="5028">Rhonda Hudson</cx:pt>
          <cx:pt idx="5029">Rhonda Mcpherson</cx:pt>
          <cx:pt idx="5030">Rhonda Merritt</cx:pt>
          <cx:pt idx="5031">Rhonda Robertson</cx:pt>
          <cx:pt idx="5032">Rhonda Thompson</cx:pt>
          <cx:pt idx="5033">Rhonda Trevino</cx:pt>
          <cx:pt idx="5034">Rhonda Trujillo</cx:pt>
          <cx:pt idx="5035">Ricardo Buchanan</cx:pt>
          <cx:pt idx="5036">Ricardo Fleming</cx:pt>
          <cx:pt idx="5037">Ricardo Green</cx:pt>
          <cx:pt idx="5038">Ricardo Jones</cx:pt>
          <cx:pt idx="5039">Ricardo Sullivan</cx:pt>
          <cx:pt idx="5040">Ricardo Thomas</cx:pt>
          <cx:pt idx="5041">Richard Adams</cx:pt>
          <cx:pt idx="5042">Richard Alexander</cx:pt>
          <cx:pt idx="5043">Richard Banks</cx:pt>
          <cx:pt idx="5044">Richard Barnett</cx:pt>
          <cx:pt idx="5045">Richard Booth</cx:pt>
          <cx:pt idx="5046">Richard Brown</cx:pt>
          <cx:pt idx="5047">Richard Butler</cx:pt>
          <cx:pt idx="5048">Richard Carter</cx:pt>
          <cx:pt idx="5049">Richard Davis</cx:pt>
          <cx:pt idx="5050">Richard Evans</cx:pt>
          <cx:pt idx="5051">Richard Fox</cx:pt>
          <cx:pt idx="5052">Richard French</cx:pt>
          <cx:pt idx="5053">Richard Garza</cx:pt>
          <cx:pt idx="5054">Richard Gilbert</cx:pt>
          <cx:pt idx="5055">Richard Gomez</cx:pt>
          <cx:pt idx="5056">Richard Gonzales</cx:pt>
          <cx:pt idx="5057">Richard Gonzalez</cx:pt>
          <cx:pt idx="5058">Richard Green</cx:pt>
          <cx:pt idx="5059">Richard Griffith</cx:pt>
          <cx:pt idx="5060">Richard Hammond</cx:pt>
          <cx:pt idx="5061">Richard Hansen</cx:pt>
          <cx:pt idx="5062">Richard Hebert</cx:pt>
          <cx:pt idx="5063">Richard Huang</cx:pt>
          <cx:pt idx="5064">Richard Li</cx:pt>
          <cx:pt idx="5065">Richard Little</cx:pt>
          <cx:pt idx="5066">Richard Martin</cx:pt>
          <cx:pt idx="5067">Richard Martinez</cx:pt>
          <cx:pt idx="5068">Richard Medina</cx:pt>
          <cx:pt idx="5069">Richard Moreno</cx:pt>
          <cx:pt idx="5070">Richard Morrison</cx:pt>
          <cx:pt idx="5071">Richard Olson</cx:pt>
          <cx:pt idx="5072">Richard Patterson</cx:pt>
          <cx:pt idx="5073">Richard Perez</cx:pt>
          <cx:pt idx="5074">Richard Pham</cx:pt>
          <cx:pt idx="5075">Richard Phillips</cx:pt>
          <cx:pt idx="5076">Richard Powell</cx:pt>
          <cx:pt idx="5077">Richard Ray</cx:pt>
          <cx:pt idx="5078">Richard Roberson</cx:pt>
          <cx:pt idx="5079">Richard Ross</cx:pt>
          <cx:pt idx="5080">Richard Salazar</cx:pt>
          <cx:pt idx="5081">Richard Smith</cx:pt>
          <cx:pt idx="5082">Richard Thomas</cx:pt>
          <cx:pt idx="5083">Richard Torres</cx:pt>
          <cx:pt idx="5084">Richard Walker</cx:pt>
          <cx:pt idx="5085">Richard Wiley</cx:pt>
          <cx:pt idx="5086">Richard Williams</cx:pt>
          <cx:pt idx="5087">Richard Wilson</cx:pt>
          <cx:pt idx="5088">Richard Wright</cx:pt>
          <cx:pt idx="5089">Rick Gonzalez</cx:pt>
          <cx:pt idx="5090">Ricky Lang</cx:pt>
          <cx:pt idx="5091">Riley Mckenzie</cx:pt>
          <cx:pt idx="5092">Rita Reed</cx:pt>
          <cx:pt idx="5093">Robert Anderson</cx:pt>
          <cx:pt idx="5094">Robert Andrade</cx:pt>
          <cx:pt idx="5095">Robert Bailey</cx:pt>
          <cx:pt idx="5096">Robert Baird</cx:pt>
          <cx:pt idx="5097">Robert Barker</cx:pt>
          <cx:pt idx="5098">Robert Barrera</cx:pt>
          <cx:pt idx="5099">Robert Bautista</cx:pt>
          <cx:pt idx="5100">Robert Beard</cx:pt>
          <cx:pt idx="5101">Robert Blankenship</cx:pt>
          <cx:pt idx="5102">Robert Bradley</cx:pt>
          <cx:pt idx="5103">Robert Burns</cx:pt>
          <cx:pt idx="5104">Robert Butler</cx:pt>
          <cx:pt idx="5105">Robert Carlson</cx:pt>
          <cx:pt idx="5106">Robert Clark</cx:pt>
          <cx:pt idx="5107">Robert Cook</cx:pt>
          <cx:pt idx="5108">Robert Cox</cx:pt>
          <cx:pt idx="5109">Robert Dalton</cx:pt>
          <cx:pt idx="5110">Robert Daniel</cx:pt>
          <cx:pt idx="5111">Robert Davis</cx:pt>
          <cx:pt idx="5112">Robert Dawson</cx:pt>
          <cx:pt idx="5113">Robert Dickson</cx:pt>
          <cx:pt idx="5114">Robert Dorsey</cx:pt>
          <cx:pt idx="5115">Robert Edwards</cx:pt>
          <cx:pt idx="5116">Robert Gardner</cx:pt>
          <cx:pt idx="5117">Robert Garner</cx:pt>
          <cx:pt idx="5118">Robert George</cx:pt>
          <cx:pt idx="5119">Robert Gonzalez</cx:pt>
          <cx:pt idx="5120">Robert Gould</cx:pt>
          <cx:pt idx="5121">Robert Hall</cx:pt>
          <cx:pt idx="5122">Robert Hamilton</cx:pt>
          <cx:pt idx="5123">Robert Hammond</cx:pt>
          <cx:pt idx="5124">Robert Hampton</cx:pt>
          <cx:pt idx="5125">Robert Hernandez</cx:pt>
          <cx:pt idx="5126">Robert Hill</cx:pt>
          <cx:pt idx="5127">Robert Hobbs</cx:pt>
          <cx:pt idx="5128">Robert Hodges</cx:pt>
          <cx:pt idx="5129">Robert Huffman</cx:pt>
          <cx:pt idx="5130">Robert Hunt</cx:pt>
          <cx:pt idx="5131">Robert Jenkins</cx:pt>
          <cx:pt idx="5132">Robert Jensen</cx:pt>
          <cx:pt idx="5133">Robert Johnston</cx:pt>
          <cx:pt idx="5134">Robert Jones</cx:pt>
          <cx:pt idx="5135">Robert Kaiser</cx:pt>
          <cx:pt idx="5136">Robert Kelley</cx:pt>
          <cx:pt idx="5137">Robert Knight</cx:pt>
          <cx:pt idx="5138">Robert Lang</cx:pt>
          <cx:pt idx="5139">Robert Larson</cx:pt>
          <cx:pt idx="5140">Robert Lester</cx:pt>
          <cx:pt idx="5141">Robert Long</cx:pt>
          <cx:pt idx="5142">Robert Lucas</cx:pt>
          <cx:pt idx="5143">Robert Martin</cx:pt>
          <cx:pt idx="5144">Robert Mathews</cx:pt>
          <cx:pt idx="5145">Robert Matthews</cx:pt>
          <cx:pt idx="5146">Robert May</cx:pt>
          <cx:pt idx="5147">Robert Mckay</cx:pt>
          <cx:pt idx="5148">Robert Miller</cx:pt>
          <cx:pt idx="5149">Robert Mitchell</cx:pt>
          <cx:pt idx="5150">Robert Murphy</cx:pt>
          <cx:pt idx="5151">Robert Nelson</cx:pt>
          <cx:pt idx="5152">Robert Newman</cx:pt>
          <cx:pt idx="5153">Robert Pace</cx:pt>
          <cx:pt idx="5154">Robert Park</cx:pt>
          <cx:pt idx="5155">Robert Richards</cx:pt>
          <cx:pt idx="5156">Robert Richardson</cx:pt>
          <cx:pt idx="5157">Robert Rivera</cx:pt>
          <cx:pt idx="5158">Robert Rodriguez</cx:pt>
          <cx:pt idx="5159">Robert Romero</cx:pt>
          <cx:pt idx="5160">Robert Russell</cx:pt>
          <cx:pt idx="5161">Robert Schultz</cx:pt>
          <cx:pt idx="5162">Robert Serrano</cx:pt>
          <cx:pt idx="5163">Robert Sims</cx:pt>
          <cx:pt idx="5164">Robert Smith</cx:pt>
          <cx:pt idx="5165">Robert Stark</cx:pt>
          <cx:pt idx="5166">Robert Thomas</cx:pt>
          <cx:pt idx="5167">Robert Thornton</cx:pt>
          <cx:pt idx="5168">Robert Torres</cx:pt>
          <cx:pt idx="5169">Robert Valenzuela</cx:pt>
          <cx:pt idx="5170">Robert Walters</cx:pt>
          <cx:pt idx="5171">Robert West</cx:pt>
          <cx:pt idx="5172">Robert Williams</cx:pt>
          <cx:pt idx="5173">Robert Wright</cx:pt>
          <cx:pt idx="5174">Roberta Duran</cx:pt>
          <cx:pt idx="5175">Roberta Richard</cx:pt>
          <cx:pt idx="5176">Roberto Sosa</cx:pt>
          <cx:pt idx="5177">Robin Carson</cx:pt>
          <cx:pt idx="5178">Robin Garrett</cx:pt>
          <cx:pt idx="5179">Robin Hall</cx:pt>
          <cx:pt idx="5180">Robin Harris</cx:pt>
          <cx:pt idx="5181">Robin Jones</cx:pt>
          <cx:pt idx="5182">Robin Mccann</cx:pt>
          <cx:pt idx="5183">Robin Nelson</cx:pt>
          <cx:pt idx="5184">Robin Perkins</cx:pt>
          <cx:pt idx="5185">Robin Rojas</cx:pt>
          <cx:pt idx="5186">Robin Ruiz</cx:pt>
          <cx:pt idx="5187">Robin Salazar</cx:pt>
          <cx:pt idx="5188">Robin White</cx:pt>
          <cx:pt idx="5189">Robyn Avery</cx:pt>
          <cx:pt idx="5190">Robyn Berry</cx:pt>
          <cx:pt idx="5191">Rodney Lopez</cx:pt>
          <cx:pt idx="5192">Rodney Rose</cx:pt>
          <cx:pt idx="5193">Rodney Smith</cx:pt>
          <cx:pt idx="5194">Rodney Sparks</cx:pt>
          <cx:pt idx="5195">Rodney Walker</cx:pt>
          <cx:pt idx="5196">Rodney Wright</cx:pt>
          <cx:pt idx="5197">Roger Alvarado</cx:pt>
          <cx:pt idx="5198">Roger Delgado</cx:pt>
          <cx:pt idx="5199">Roger Howard</cx:pt>
          <cx:pt idx="5200">Roger Johnson</cx:pt>
          <cx:pt idx="5201">Roger Jones</cx:pt>
          <cx:pt idx="5202">Roger Peters</cx:pt>
          <cx:pt idx="5203">Roger Santiago</cx:pt>
          <cx:pt idx="5204">Roger Soto</cx:pt>
          <cx:pt idx="5205">Roger Taylor</cx:pt>
          <cx:pt idx="5206">Roger Watkins</cx:pt>
          <cx:pt idx="5207">Ronald Aguirre</cx:pt>
          <cx:pt idx="5208">Ronald Armstrong</cx:pt>
          <cx:pt idx="5209">Ronald Barnes</cx:pt>
          <cx:pt idx="5210">Ronald Chavez</cx:pt>
          <cx:pt idx="5211">Ronald Clark</cx:pt>
          <cx:pt idx="5212">Ronald Daniels</cx:pt>
          <cx:pt idx="5213">Ronald Garrett</cx:pt>
          <cx:pt idx="5214">Ronald Hahn</cx:pt>
          <cx:pt idx="5215">Ronald Jones</cx:pt>
          <cx:pt idx="5216">Ronald Lee</cx:pt>
          <cx:pt idx="5217">Ronald Miles</cx:pt>
          <cx:pt idx="5218">Ronald Morris</cx:pt>
          <cx:pt idx="5219">Ronald Nelson</cx:pt>
          <cx:pt idx="5220">Ronald Perez</cx:pt>
          <cx:pt idx="5221">Ronald Peterson</cx:pt>
          <cx:pt idx="5222">Ronald Potts</cx:pt>
          <cx:pt idx="5223">Ronald Prince</cx:pt>
          <cx:pt idx="5224">Ronald Stevenson</cx:pt>
          <cx:pt idx="5225">Ronald Vaughn</cx:pt>
          <cx:pt idx="5226">Ronald Washington</cx:pt>
          <cx:pt idx="5227">Ronnie Bowman</cx:pt>
          <cx:pt idx="5228">Ronnie Caldwell</cx:pt>
          <cx:pt idx="5229">Ronnie Chavez</cx:pt>
          <cx:pt idx="5230">Ronnie Higgins</cx:pt>
          <cx:pt idx="5231">Ronnie Lee</cx:pt>
          <cx:pt idx="5232">Ronnie Murray</cx:pt>
          <cx:pt idx="5233">Ronnie Smith</cx:pt>
          <cx:pt idx="5234">Rose Hansen</cx:pt>
          <cx:pt idx="5235">Roy Hudson</cx:pt>
          <cx:pt idx="5236">Roy Long</cx:pt>
          <cx:pt idx="5237">Roy Williams</cx:pt>
          <cx:pt idx="5238">Ruben Lloyd</cx:pt>
          <cx:pt idx="5239">Russell Barry</cx:pt>
          <cx:pt idx="5240">Russell Bradley</cx:pt>
          <cx:pt idx="5241">Russell Holmes</cx:pt>
          <cx:pt idx="5242">Russell Meyer</cx:pt>
          <cx:pt idx="5243">Russell Nelson</cx:pt>
          <cx:pt idx="5244">Russell Smith</cx:pt>
          <cx:pt idx="5245">Russell Washington</cx:pt>
          <cx:pt idx="5246">Ruth Brown</cx:pt>
          <cx:pt idx="5247">Ruth Conrad</cx:pt>
          <cx:pt idx="5248">Ryan Arnold</cx:pt>
          <cx:pt idx="5249">Ryan Ball</cx:pt>
          <cx:pt idx="5250">Ryan Banks</cx:pt>
          <cx:pt idx="5251">Ryan Bennett</cx:pt>
          <cx:pt idx="5252">Ryan Brennan</cx:pt>
          <cx:pt idx="5253">Ryan Brooks</cx:pt>
          <cx:pt idx="5254">Ryan Buckley</cx:pt>
          <cx:pt idx="5255">Ryan Campos</cx:pt>
          <cx:pt idx="5256">Ryan Chung</cx:pt>
          <cx:pt idx="5257">Ryan Church</cx:pt>
          <cx:pt idx="5258">Ryan Dawson</cx:pt>
          <cx:pt idx="5259">Ryan Day</cx:pt>
          <cx:pt idx="5260">Ryan Dean</cx:pt>
          <cx:pt idx="5261">Ryan Dixon</cx:pt>
          <cx:pt idx="5262">Ryan Evans</cx:pt>
          <cx:pt idx="5263">Ryan Fisher</cx:pt>
          <cx:pt idx="5264">Ryan Garcia</cx:pt>
          <cx:pt idx="5265">Ryan Harris</cx:pt>
          <cx:pt idx="5266">Ryan Hendricks</cx:pt>
          <cx:pt idx="5267">Ryan Hodge</cx:pt>
          <cx:pt idx="5268">Ryan Huff</cx:pt>
          <cx:pt idx="5269">Ryan Hutchinson</cx:pt>
          <cx:pt idx="5270">Ryan Jackson</cx:pt>
          <cx:pt idx="5271">Ryan Johnson</cx:pt>
          <cx:pt idx="5272">Ryan Jones</cx:pt>
          <cx:pt idx="5273">Ryan Kane</cx:pt>
          <cx:pt idx="5274">Ryan Lewis</cx:pt>
          <cx:pt idx="5275">Ryan Lynch</cx:pt>
          <cx:pt idx="5276">Ryan Mcdonald</cx:pt>
          <cx:pt idx="5277">Ryan Merritt</cx:pt>
          <cx:pt idx="5278">Ryan Moody</cx:pt>
          <cx:pt idx="5279">Ryan Nichols</cx:pt>
          <cx:pt idx="5280">Ryan Pena</cx:pt>
          <cx:pt idx="5281">Ryan Peterson</cx:pt>
          <cx:pt idx="5282">Ryan Powell</cx:pt>
          <cx:pt idx="5283">Ryan Rangel</cx:pt>
          <cx:pt idx="5284">Ryan Robertson</cx:pt>
          <cx:pt idx="5285">Ryan Rollins</cx:pt>
          <cx:pt idx="5286">Ryan Rush</cx:pt>
          <cx:pt idx="5287">Ryan Schmidt</cx:pt>
          <cx:pt idx="5288">Ryan Wall</cx:pt>
          <cx:pt idx="5289">Ryan Wallace</cx:pt>
          <cx:pt idx="5290">Ryan Watson</cx:pt>
          <cx:pt idx="5291">Ryan White</cx:pt>
          <cx:pt idx="5292">Ryan Wilson</cx:pt>
          <cx:pt idx="5293">Ryan Yates</cx:pt>
          <cx:pt idx="5294">Sabrina Chan</cx:pt>
          <cx:pt idx="5295">Sabrina Hernandez</cx:pt>
          <cx:pt idx="5296">Sabrina Nelson</cx:pt>
          <cx:pt idx="5297">Sabrina Robinson</cx:pt>
          <cx:pt idx="5298">Sabrina Stewart</cx:pt>
          <cx:pt idx="5299">Sabrina Wright</cx:pt>
          <cx:pt idx="5300">Samantha Anderson</cx:pt>
          <cx:pt idx="5301">Samantha Burns</cx:pt>
          <cx:pt idx="5302">Samantha Cardenas</cx:pt>
          <cx:pt idx="5303">Samantha Cook</cx:pt>
          <cx:pt idx="5304">Samantha Dennis</cx:pt>
          <cx:pt idx="5305">Samantha Duncan</cx:pt>
          <cx:pt idx="5306">Samantha Ellis</cx:pt>
          <cx:pt idx="5307">Samantha Fisher</cx:pt>
          <cx:pt idx="5308">Samantha Freeman</cx:pt>
          <cx:pt idx="5309">Samantha Gallagher</cx:pt>
          <cx:pt idx="5310">Samantha Gonzalez</cx:pt>
          <cx:pt idx="5311">Samantha Gordon</cx:pt>
          <cx:pt idx="5312">Samantha Griffin</cx:pt>
          <cx:pt idx="5313">Samantha Hughes</cx:pt>
          <cx:pt idx="5314">Samantha Jenkins</cx:pt>
          <cx:pt idx="5315">Samantha Johnson</cx:pt>
          <cx:pt idx="5316">Samantha King</cx:pt>
          <cx:pt idx="5317">Samantha Mora</cx:pt>
          <cx:pt idx="5318">Samantha Parker</cx:pt>
          <cx:pt idx="5319">Samantha Rice</cx:pt>
          <cx:pt idx="5320">Samantha Richards</cx:pt>
          <cx:pt idx="5321">Samantha Terrell</cx:pt>
          <cx:pt idx="5322">Samantha Tucker</cx:pt>
          <cx:pt idx="5323">Samantha Vasquez</cx:pt>
          <cx:pt idx="5324">Samantha Vega</cx:pt>
          <cx:pt idx="5325">Samantha Wells</cx:pt>
          <cx:pt idx="5326">Samantha Wyatt</cx:pt>
          <cx:pt idx="5327">Samantha Young</cx:pt>
          <cx:pt idx="5328">Samantha Zimmerman</cx:pt>
          <cx:pt idx="5329">Samuel Garcia</cx:pt>
          <cx:pt idx="5330">Samuel Kramer</cx:pt>
          <cx:pt idx="5331">Samuel Mcdonald</cx:pt>
          <cx:pt idx="5332">Samuel Mercer</cx:pt>
          <cx:pt idx="5333">Samuel Miller</cx:pt>
          <cx:pt idx="5334">Samuel Osborn</cx:pt>
          <cx:pt idx="5335">Samuel Pham</cx:pt>
          <cx:pt idx="5336">Samuel Roberts</cx:pt>
          <cx:pt idx="5337">Samuel Sutton</cx:pt>
          <cx:pt idx="5338">Samuel Townsend</cx:pt>
          <cx:pt idx="5339">Samuel White</cx:pt>
          <cx:pt idx="5340">Sandra Beard</cx:pt>
          <cx:pt idx="5341">Sandra Clark</cx:pt>
          <cx:pt idx="5342">Sandra Colon</cx:pt>
          <cx:pt idx="5343">Sandra Duran</cx:pt>
          <cx:pt idx="5344">Sandra Garcia</cx:pt>
          <cx:pt idx="5345">Sandra Gomez</cx:pt>
          <cx:pt idx="5346">Sandra Hancock</cx:pt>
          <cx:pt idx="5347">Sandra Hendricks</cx:pt>
          <cx:pt idx="5348">Sandra Herring</cx:pt>
          <cx:pt idx="5349">Sandra Ingram</cx:pt>
          <cx:pt idx="5350">Sandra Keller</cx:pt>
          <cx:pt idx="5351">Sandra Miller</cx:pt>
          <cx:pt idx="5352">Sandra Orr</cx:pt>
          <cx:pt idx="5353">Sandra Parker</cx:pt>
          <cx:pt idx="5354">Sandra Ramirez</cx:pt>
          <cx:pt idx="5355">Sandra Robinson</cx:pt>
          <cx:pt idx="5356">Sandra Rodriguez</cx:pt>
          <cx:pt idx="5357">Sandra Shannon</cx:pt>
          <cx:pt idx="5358">Sandra Watson</cx:pt>
          <cx:pt idx="5359">Sandra Williams</cx:pt>
          <cx:pt idx="5360">Sara Armstrong</cx:pt>
          <cx:pt idx="5361">Sara Fernandez</cx:pt>
          <cx:pt idx="5362">Sara Ford</cx:pt>
          <cx:pt idx="5363">Sara Greer</cx:pt>
          <cx:pt idx="5364">Sara Hicks</cx:pt>
          <cx:pt idx="5365">Sara Meadows</cx:pt>
          <cx:pt idx="5366">Sara Mitchell</cx:pt>
          <cx:pt idx="5367">Sara Moreno</cx:pt>
          <cx:pt idx="5368">Sara Mullins</cx:pt>
          <cx:pt idx="5369">Sara Obrien</cx:pt>
          <cx:pt idx="5370">Sara Palmer</cx:pt>
          <cx:pt idx="5371">Sara Pena</cx:pt>
          <cx:pt idx="5372">Sara Phillips</cx:pt>
          <cx:pt idx="5373">Sara Pineda</cx:pt>
          <cx:pt idx="5374">Sara Rush</cx:pt>
          <cx:pt idx="5375">Sara Sanders</cx:pt>
          <cx:pt idx="5376">Sara Savage</cx:pt>
          <cx:pt idx="5377">Sara Simon</cx:pt>
          <cx:pt idx="5378">Sara Vasquez</cx:pt>
          <cx:pt idx="5379">Sara Watkins</cx:pt>
          <cx:pt idx="5380">Sara Wright</cx:pt>
          <cx:pt idx="5381">Sarah Anderson</cx:pt>
          <cx:pt idx="5382">Sarah Baker</cx:pt>
          <cx:pt idx="5383">Sarah Bean</cx:pt>
          <cx:pt idx="5384">Sarah Black</cx:pt>
          <cx:pt idx="5385">Sarah Brown</cx:pt>
          <cx:pt idx="5386">Sarah Carlson</cx:pt>
          <cx:pt idx="5387">Sarah Carter</cx:pt>
          <cx:pt idx="5388">Sarah Duran</cx:pt>
          <cx:pt idx="5389">Sarah Escobar</cx:pt>
          <cx:pt idx="5390">Sarah Farmer</cx:pt>
          <cx:pt idx="5391">Sarah Gibbs</cx:pt>
          <cx:pt idx="5392">Sarah Gill</cx:pt>
          <cx:pt idx="5393">Sarah Guzman</cx:pt>
          <cx:pt idx="5394">Sarah Hahn</cx:pt>
          <cx:pt idx="5395">Sarah Hamilton</cx:pt>
          <cx:pt idx="5396">Sarah Hickman</cx:pt>
          <cx:pt idx="5397">Sarah Jackson</cx:pt>
          <cx:pt idx="5398">Sarah James</cx:pt>
          <cx:pt idx="5399">Sarah Jensen</cx:pt>
          <cx:pt idx="5400">Sarah Jordan</cx:pt>
          <cx:pt idx="5401">Sarah Knight</cx:pt>
          <cx:pt idx="5402">Sarah Lopez</cx:pt>
          <cx:pt idx="5403">Sarah Lucero</cx:pt>
          <cx:pt idx="5404">Sarah Martin</cx:pt>
          <cx:pt idx="5405">Sarah May</cx:pt>
          <cx:pt idx="5406">Sarah Mcgee</cx:pt>
          <cx:pt idx="5407">Sarah Medina</cx:pt>
          <cx:pt idx="5408">Sarah Moreno</cx:pt>
          <cx:pt idx="5409">Sarah Morrow</cx:pt>
          <cx:pt idx="5410">Sarah Nelson</cx:pt>
          <cx:pt idx="5411">Sarah Nguyen</cx:pt>
          <cx:pt idx="5412">Sarah Palmer</cx:pt>
          <cx:pt idx="5413">Sarah Ross</cx:pt>
          <cx:pt idx="5414">Sarah Russell</cx:pt>
          <cx:pt idx="5415">Sarah Santana</cx:pt>
          <cx:pt idx="5416">Sarah Smith</cx:pt>
          <cx:pt idx="5417">Sarah Taylor</cx:pt>
          <cx:pt idx="5418">Sarah Wheeler</cx:pt>
          <cx:pt idx="5419">Sarah Whitaker</cx:pt>
          <cx:pt idx="5420">Savannah Huynh</cx:pt>
          <cx:pt idx="5421">Savannah Martinez</cx:pt>
          <cx:pt idx="5422">Savannah Weaver</cx:pt>
          <cx:pt idx="5423">Scott Anderson</cx:pt>
          <cx:pt idx="5424">Scott Austin</cx:pt>
          <cx:pt idx="5425">Scott Barrett</cx:pt>
          <cx:pt idx="5426">Scott Butler</cx:pt>
          <cx:pt idx="5427">Scott Campbell</cx:pt>
          <cx:pt idx="5428">Scott Carr</cx:pt>
          <cx:pt idx="5429">Scott Chambers</cx:pt>
          <cx:pt idx="5430">Scott Clark</cx:pt>
          <cx:pt idx="5431">Scott Curtis</cx:pt>
          <cx:pt idx="5432">Scott George</cx:pt>
          <cx:pt idx="5433">Scott Gilbert</cx:pt>
          <cx:pt idx="5434">Scott Hernandez</cx:pt>
          <cx:pt idx="5435">Scott Martinez</cx:pt>
          <cx:pt idx="5436">Scott Molina</cx:pt>
          <cx:pt idx="5437">Scott Nunez</cx:pt>
          <cx:pt idx="5438">Scott Padilla</cx:pt>
          <cx:pt idx="5439">Scott Peck</cx:pt>
          <cx:pt idx="5440">Scott Perkins</cx:pt>
          <cx:pt idx="5441">Scott Richardson</cx:pt>
          <cx:pt idx="5442">Scott Rodriguez</cx:pt>
          <cx:pt idx="5443">Scott Schultz</cx:pt>
          <cx:pt idx="5444">Scott Simpson</cx:pt>
          <cx:pt idx="5445">Scott Solis</cx:pt>
          <cx:pt idx="5446">Scott Terry</cx:pt>
          <cx:pt idx="5447">Scott Vance</cx:pt>
          <cx:pt idx="5448">Scott Werner</cx:pt>
          <cx:pt idx="5449">Scott Wood</cx:pt>
          <cx:pt idx="5450">Scott Zimmerman</cx:pt>
          <cx:pt idx="5451">Sean Clayton</cx:pt>
          <cx:pt idx="5452">Sean Duke</cx:pt>
          <cx:pt idx="5453">Sean Gray</cx:pt>
          <cx:pt idx="5454">Sean Hatfield</cx:pt>
          <cx:pt idx="5455">Sean Hernandez</cx:pt>
          <cx:pt idx="5456">Sean Hunter</cx:pt>
          <cx:pt idx="5457">Sean Jones</cx:pt>
          <cx:pt idx="5458">Sean Larson</cx:pt>
          <cx:pt idx="5459">Sean Martinez</cx:pt>
          <cx:pt idx="5460">Sean Mcgee</cx:pt>
          <cx:pt idx="5461">Sean Miller</cx:pt>
          <cx:pt idx="5462">Sean Montoya</cx:pt>
          <cx:pt idx="5463">Sean Reynolds</cx:pt>
          <cx:pt idx="5464">Sean Rhodes</cx:pt>
          <cx:pt idx="5465">Sean Robinson</cx:pt>
          <cx:pt idx="5466">Sean Romero</cx:pt>
          <cx:pt idx="5467">Sean Stewart</cx:pt>
          <cx:pt idx="5468">Sean Thomas</cx:pt>
          <cx:pt idx="5469">Sean Vincent</cx:pt>
          <cx:pt idx="5470">Sean Ward</cx:pt>
          <cx:pt idx="5471">Sean Wheeler</cx:pt>
          <cx:pt idx="5472">Selena Beck</cx:pt>
          <cx:pt idx="5473">Selena Lynn</cx:pt>
          <cx:pt idx="5474">Selena Steele</cx:pt>
          <cx:pt idx="5475">Sergio Evans</cx:pt>
          <cx:pt idx="5476">Sergio Fowler</cx:pt>
          <cx:pt idx="5477">Sergio Hanna</cx:pt>
          <cx:pt idx="5478">Seth Carter</cx:pt>
          <cx:pt idx="5479">Seth Turner</cx:pt>
          <cx:pt idx="5480">Shane Carr</cx:pt>
          <cx:pt idx="5481">Shane Garcia</cx:pt>
          <cx:pt idx="5482">Shane Hall</cx:pt>
          <cx:pt idx="5483">Shane Hopkins</cx:pt>
          <cx:pt idx="5484">Shane Myers</cx:pt>
          <cx:pt idx="5485">Shane Simpson</cx:pt>
          <cx:pt idx="5486">Shane Thornton</cx:pt>
          <cx:pt idx="5487">Shane Williams</cx:pt>
          <cx:pt idx="5488">Shannon Anderson</cx:pt>
          <cx:pt idx="5489">Shannon Black</cx:pt>
          <cx:pt idx="5490">Shannon Burns</cx:pt>
          <cx:pt idx="5491">Shannon Fisher</cx:pt>
          <cx:pt idx="5492">Shannon Flores</cx:pt>
          <cx:pt idx="5493">Shannon Galvan</cx:pt>
          <cx:pt idx="5494">Shannon Griffin</cx:pt>
          <cx:pt idx="5495">Shannon Martinez</cx:pt>
          <cx:pt idx="5496">Shannon Price</cx:pt>
          <cx:pt idx="5497">Shannon Ramos</cx:pt>
          <cx:pt idx="5498">Shannon Randall</cx:pt>
          <cx:pt idx="5499">Shannon Rodriguez</cx:pt>
          <cx:pt idx="5500">Shannon Russo</cx:pt>
          <cx:pt idx="5501">Shannon Solomon</cx:pt>
          <cx:pt idx="5502">Shannon Sullivan</cx:pt>
          <cx:pt idx="5503">Shannon Thomas</cx:pt>
          <cx:pt idx="5504">Shannon Thompson</cx:pt>
          <cx:pt idx="5505">Shannon Waters</cx:pt>
          <cx:pt idx="5506">Shannon Watson</cx:pt>
          <cx:pt idx="5507">Shannon Whitaker</cx:pt>
          <cx:pt idx="5508">Shari Johnson</cx:pt>
          <cx:pt idx="5509">Sharon Bentley</cx:pt>
          <cx:pt idx="5510">Sharon Brown</cx:pt>
          <cx:pt idx="5511">Sharon Edwards</cx:pt>
          <cx:pt idx="5512">Sharon Evans</cx:pt>
          <cx:pt idx="5513">Sharon James</cx:pt>
          <cx:pt idx="5514">Sharon Jones</cx:pt>
          <cx:pt idx="5515">Sharon Lee</cx:pt>
          <cx:pt idx="5516">Sharon Lindsey</cx:pt>
          <cx:pt idx="5517">Sharon Moon</cx:pt>
          <cx:pt idx="5518">Sharon Peterson</cx:pt>
          <cx:pt idx="5519">Sharon Scott</cx:pt>
          <cx:pt idx="5520">Sharon Shaw</cx:pt>
          <cx:pt idx="5521">Sharon Shepherd</cx:pt>
          <cx:pt idx="5522">Sharon Singh</cx:pt>
          <cx:pt idx="5523">Sharon Watkins</cx:pt>
          <cx:pt idx="5524">Sharon Winters</cx:pt>
          <cx:pt idx="5525">Shawn Anthony</cx:pt>
          <cx:pt idx="5526">Shawn Gibson</cx:pt>
          <cx:pt idx="5527">Shawn Goodwin</cx:pt>
          <cx:pt idx="5528">Shawn Harris</cx:pt>
          <cx:pt idx="5529">Shawn Howard</cx:pt>
          <cx:pt idx="5530">Shawn Johnson</cx:pt>
          <cx:pt idx="5531">Shawn Martin</cx:pt>
          <cx:pt idx="5532">Shawn Martinez</cx:pt>
          <cx:pt idx="5533">Shawn Morton</cx:pt>
          <cx:pt idx="5534">Shawn Rangel</cx:pt>
          <cx:pt idx="5535">Shawn Richardson</cx:pt>
          <cx:pt idx="5536">Shawn Robinson</cx:pt>
          <cx:pt idx="5537">Shawn Thomas</cx:pt>
          <cx:pt idx="5538">Shawn Walker</cx:pt>
          <cx:pt idx="5539">Shawn Webster</cx:pt>
          <cx:pt idx="5540">Shawn Wilson</cx:pt>
          <cx:pt idx="5541">Shawn Wood</cx:pt>
          <cx:pt idx="5542">Shawna Escobar</cx:pt>
          <cx:pt idx="5543">Sheila Carr</cx:pt>
          <cx:pt idx="5544">Sheila Drake</cx:pt>
          <cx:pt idx="5545">Sheila Hernandez</cx:pt>
          <cx:pt idx="5546">Sheila Lin</cx:pt>
          <cx:pt idx="5547">Sheila Mcmahon</cx:pt>
          <cx:pt idx="5548">Sheila Petersen</cx:pt>
          <cx:pt idx="5549">Sheila Ross</cx:pt>
          <cx:pt idx="5550">Sheila Sanchez</cx:pt>
          <cx:pt idx="5551">Shelby Lee</cx:pt>
          <cx:pt idx="5552">Shelby Lewis</cx:pt>
          <cx:pt idx="5553">Shelby Macdonald</cx:pt>
          <cx:pt idx="5554">Shelby Moore</cx:pt>
          <cx:pt idx="5555">Shelia Rivera</cx:pt>
          <cx:pt idx="5556">Shelia Spencer</cx:pt>
          <cx:pt idx="5557">Shelley Henry</cx:pt>
          <cx:pt idx="5558">Shelley Schroeder</cx:pt>
          <cx:pt idx="5559">Shelley Williams</cx:pt>
          <cx:pt idx="5560">Shelley Wright</cx:pt>
          <cx:pt idx="5561">Shelly Bennett</cx:pt>
          <cx:pt idx="5562">Shelly Boyle</cx:pt>
          <cx:pt idx="5563">Shelly Fowler</cx:pt>
          <cx:pt idx="5564">Shelly Gonzalez</cx:pt>
          <cx:pt idx="5565">Shelly Kennedy</cx:pt>
          <cx:pt idx="5566">Shelly Reed</cx:pt>
          <cx:pt idx="5567">Shelly Salazar</cx:pt>
          <cx:pt idx="5568">Shelly Smith</cx:pt>
          <cx:pt idx="5569">Sheri Davenport</cx:pt>
          <cx:pt idx="5570">Sheri Montgomery</cx:pt>
          <cx:pt idx="5571">Sheri Owen</cx:pt>
          <cx:pt idx="5572">Sheri Taylor</cx:pt>
          <cx:pt idx="5573">Sherri Wright</cx:pt>
          <cx:pt idx="5574">Sherry Boyer</cx:pt>
          <cx:pt idx="5575">Sherry Bradley</cx:pt>
          <cx:pt idx="5576">Sherry Burch</cx:pt>
          <cx:pt idx="5577">Sherry Evans</cx:pt>
          <cx:pt idx="5578">Sherry Ford</cx:pt>
          <cx:pt idx="5579">Sherry Holland</cx:pt>
          <cx:pt idx="5580">Sherry Livingston</cx:pt>
          <cx:pt idx="5581">Sherry Mercado</cx:pt>
          <cx:pt idx="5582">Sherry Robertson</cx:pt>
          <cx:pt idx="5583">Sherry Stout</cx:pt>
          <cx:pt idx="5584">Sheryl Norton</cx:pt>
          <cx:pt idx="5585">Shirley Elliott</cx:pt>
          <cx:pt idx="5586">Shirley Morales</cx:pt>
          <cx:pt idx="5587">Sierra Moore</cx:pt>
          <cx:pt idx="5588">Sierra Simpson</cx:pt>
          <cx:pt idx="5589">Sierra Taylor</cx:pt>
          <cx:pt idx="5590">Sonia Russell</cx:pt>
          <cx:pt idx="5591">Sonya Goodwin</cx:pt>
          <cx:pt idx="5592">Sonya Owen</cx:pt>
          <cx:pt idx="5593">Sonya Weeks</cx:pt>
          <cx:pt idx="5594">Sophia Adams</cx:pt>
          <cx:pt idx="5595">Sophia Hernandez</cx:pt>
          <cx:pt idx="5596">Spencer Baker</cx:pt>
          <cx:pt idx="5597">Spencer Greer</cx:pt>
          <cx:pt idx="5598">Spencer Malone</cx:pt>
          <cx:pt idx="5599">Spencer Mejia</cx:pt>
          <cx:pt idx="5600">Spencer Williams</cx:pt>
          <cx:pt idx="5601">Stacey Collier</cx:pt>
          <cx:pt idx="5602">Stacey Meza</cx:pt>
          <cx:pt idx="5603">Stacey Murphy</cx:pt>
          <cx:pt idx="5604">Stacey Robinson</cx:pt>
          <cx:pt idx="5605">Stacey Wagner</cx:pt>
          <cx:pt idx="5606">Stacey Wilkinson</cx:pt>
          <cx:pt idx="5607">Stacey Williams</cx:pt>
          <cx:pt idx="5608">Stacie Avila</cx:pt>
          <cx:pt idx="5609">Stacie Hall</cx:pt>
          <cx:pt idx="5610">Stacie Smith</cx:pt>
          <cx:pt idx="5611">Stacy Allen</cx:pt>
          <cx:pt idx="5612">Stacy Clark</cx:pt>
          <cx:pt idx="5613">Stacy Davis</cx:pt>
          <cx:pt idx="5614">Stacy Mccall</cx:pt>
          <cx:pt idx="5615">Stacy Mcintosh</cx:pt>
          <cx:pt idx="5616">Stacy Rios</cx:pt>
          <cx:pt idx="5617">Stacy Santana</cx:pt>
          <cx:pt idx="5618">Stacy Williams</cx:pt>
          <cx:pt idx="5619">Stephanie Anderson</cx:pt>
          <cx:pt idx="5620">Stephanie Avila</cx:pt>
          <cx:pt idx="5621">Stephanie Baker</cx:pt>
          <cx:pt idx="5622">Stephanie Booth</cx:pt>
          <cx:pt idx="5623">Stephanie Burgess</cx:pt>
          <cx:pt idx="5624">Stephanie Clark</cx:pt>
          <cx:pt idx="5625">Stephanie Cole</cx:pt>
          <cx:pt idx="5626">Stephanie Colon</cx:pt>
          <cx:pt idx="5627">Stephanie Davidson</cx:pt>
          <cx:pt idx="5628">Stephanie Flowers</cx:pt>
          <cx:pt idx="5629">Stephanie Frye</cx:pt>
          <cx:pt idx="5630">Stephanie Garcia</cx:pt>
          <cx:pt idx="5631">Stephanie Gonzalez</cx:pt>
          <cx:pt idx="5632">Stephanie Graham</cx:pt>
          <cx:pt idx="5633">Stephanie Hall</cx:pt>
          <cx:pt idx="5634">Stephanie Hammond</cx:pt>
          <cx:pt idx="5635">Stephanie Hardin</cx:pt>
          <cx:pt idx="5636">Stephanie Harrison</cx:pt>
          <cx:pt idx="5637">Stephanie Howell</cx:pt>
          <cx:pt idx="5638">Stephanie Jackson</cx:pt>
          <cx:pt idx="5639">Stephanie Lee</cx:pt>
          <cx:pt idx="5640">Stephanie Lewis</cx:pt>
          <cx:pt idx="5641">Stephanie Lowe</cx:pt>
          <cx:pt idx="5642">Stephanie Mason</cx:pt>
          <cx:pt idx="5643">Stephanie Mcmillan</cx:pt>
          <cx:pt idx="5644">Stephanie Miles</cx:pt>
          <cx:pt idx="5645">Stephanie Miller</cx:pt>
          <cx:pt idx="5646">Stephanie Mills</cx:pt>
          <cx:pt idx="5647">Stephanie Morse</cx:pt>
          <cx:pt idx="5648">Stephanie Parker</cx:pt>
          <cx:pt idx="5649">Stephanie Pruitt</cx:pt>
          <cx:pt idx="5650">Stephanie Ross</cx:pt>
          <cx:pt idx="5651">Stephanie Russell</cx:pt>
          <cx:pt idx="5652">Stephanie Russo</cx:pt>
          <cx:pt idx="5653">Stephanie Ryan</cx:pt>
          <cx:pt idx="5654">Stephanie Salazar</cx:pt>
          <cx:pt idx="5655">Stephanie Savage</cx:pt>
          <cx:pt idx="5656">Stephanie Simpson</cx:pt>
          <cx:pt idx="5657">Stephanie Smith</cx:pt>
          <cx:pt idx="5658">Stephanie Sullivan</cx:pt>
          <cx:pt idx="5659">Stephanie Thomas</cx:pt>
          <cx:pt idx="5660">Stephanie Thompson</cx:pt>
          <cx:pt idx="5661">Stephanie Vang</cx:pt>
          <cx:pt idx="5662">Stephanie Webb</cx:pt>
          <cx:pt idx="5663">Stephanie Wilkins</cx:pt>
          <cx:pt idx="5664">Stephanie Woodard</cx:pt>
          <cx:pt idx="5665">Stephen Boone</cx:pt>
          <cx:pt idx="5666">Stephen Bryant</cx:pt>
          <cx:pt idx="5667">Stephen Craig</cx:pt>
          <cx:pt idx="5668">Stephen Ellis</cx:pt>
          <cx:pt idx="5669">Stephen Francis</cx:pt>
          <cx:pt idx="5670">Stephen Gray</cx:pt>
          <cx:pt idx="5671">Stephen Henry</cx:pt>
          <cx:pt idx="5672">Stephen Huff</cx:pt>
          <cx:pt idx="5673">Stephen Lang</cx:pt>
          <cx:pt idx="5674">Stephen Miller</cx:pt>
          <cx:pt idx="5675">Stephen Myers</cx:pt>
          <cx:pt idx="5676">Stephen Ortiz</cx:pt>
          <cx:pt idx="5677">Stephen Reyes</cx:pt>
          <cx:pt idx="5678">Stephen Schneider</cx:pt>
          <cx:pt idx="5679">Stephen Smith</cx:pt>
          <cx:pt idx="5680">Stephen Spencer</cx:pt>
          <cx:pt idx="5681">Stephen Thompson</cx:pt>
          <cx:pt idx="5682">Stephen Vasquez</cx:pt>
          <cx:pt idx="5683">Stephen Williams</cx:pt>
          <cx:pt idx="5684">Steve James</cx:pt>
          <cx:pt idx="5685">Steve Wagner</cx:pt>
          <cx:pt idx="5686">Steven Andersen</cx:pt>
          <cx:pt idx="5687">Steven Becker</cx:pt>
          <cx:pt idx="5688">Steven Bell</cx:pt>
          <cx:pt idx="5689">Steven Beltran</cx:pt>
          <cx:pt idx="5690">Steven Bennett</cx:pt>
          <cx:pt idx="5691">Steven Berry</cx:pt>
          <cx:pt idx="5692">Steven Campbell</cx:pt>
          <cx:pt idx="5693">Steven Carter</cx:pt>
          <cx:pt idx="5694">Steven Cook</cx:pt>
          <cx:pt idx="5695">Steven Cunningham</cx:pt>
          <cx:pt idx="5696">Steven Garcia</cx:pt>
          <cx:pt idx="5697">Steven Henderson</cx:pt>
          <cx:pt idx="5698">Steven Hines</cx:pt>
          <cx:pt idx="5699">Steven James</cx:pt>
          <cx:pt idx="5700">Steven Jefferson</cx:pt>
          <cx:pt idx="5701">Steven Jones</cx:pt>
          <cx:pt idx="5702">Steven Khan</cx:pt>
          <cx:pt idx="5703">Steven Marquez</cx:pt>
          <cx:pt idx="5704">Steven Mcdonald</cx:pt>
          <cx:pt idx="5705">Steven Miller</cx:pt>
          <cx:pt idx="5706">Steven Mills</cx:pt>
          <cx:pt idx="5707">Steven Moran</cx:pt>
          <cx:pt idx="5708">Steven Nguyen</cx:pt>
          <cx:pt idx="5709">Steven Nicholson</cx:pt>
          <cx:pt idx="5710">Steven Ortiz</cx:pt>
          <cx:pt idx="5711">Steven Owens</cx:pt>
          <cx:pt idx="5712">Steven Padilla</cx:pt>
          <cx:pt idx="5713">Steven Perez</cx:pt>
          <cx:pt idx="5714">Steven Perkins</cx:pt>
          <cx:pt idx="5715">Steven Reed</cx:pt>
          <cx:pt idx="5716">Steven Rivera</cx:pt>
          <cx:pt idx="5717">Steven Roberts</cx:pt>
          <cx:pt idx="5718">Steven Robinson</cx:pt>
          <cx:pt idx="5719">Steven Sawyer</cx:pt>
          <cx:pt idx="5720">Steven Silva</cx:pt>
          <cx:pt idx="5721">Steven Sparks</cx:pt>
          <cx:pt idx="5722">Steven Stone</cx:pt>
          <cx:pt idx="5723">Steven Thompson</cx:pt>
          <cx:pt idx="5724">Steven Tucker</cx:pt>
          <cx:pt idx="5725">Steven Turner</cx:pt>
          <cx:pt idx="5726">Steven Valencia</cx:pt>
          <cx:pt idx="5727">Steven West</cx:pt>
          <cx:pt idx="5728">Steven Williams</cx:pt>
          <cx:pt idx="5729">Steven Willis</cx:pt>
          <cx:pt idx="5730">Stuart Mcfarland</cx:pt>
          <cx:pt idx="5731">Sue Anderson</cx:pt>
          <cx:pt idx="5732">Sue Hunter</cx:pt>
          <cx:pt idx="5733">Sue Smith</cx:pt>
          <cx:pt idx="5734">Summer Allison</cx:pt>
          <cx:pt idx="5735">Summer Weaver</cx:pt>
          <cx:pt idx="5736">Susan Acosta</cx:pt>
          <cx:pt idx="5737">Susan Ball</cx:pt>
          <cx:pt idx="5738">Susan Blankenship</cx:pt>
          <cx:pt idx="5739">Susan Castillo</cx:pt>
          <cx:pt idx="5740">Susan Crawford</cx:pt>
          <cx:pt idx="5741">Susan Cruz</cx:pt>
          <cx:pt idx="5742">Susan Dawson</cx:pt>
          <cx:pt idx="5743">Susan Edwards</cx:pt>
          <cx:pt idx="5744">Susan Fritz</cx:pt>
          <cx:pt idx="5745">Susan Garcia</cx:pt>
          <cx:pt idx="5746">Susan Gibson</cx:pt>
          <cx:pt idx="5747">Susan Green</cx:pt>
          <cx:pt idx="5748">Susan Haley</cx:pt>
          <cx:pt idx="5749">Susan Herman</cx:pt>
          <cx:pt idx="5750">Susan Hill</cx:pt>
          <cx:pt idx="5751">Susan Hutchinson</cx:pt>
          <cx:pt idx="5752">Susan Jackson</cx:pt>
          <cx:pt idx="5753">Susan Jenkins</cx:pt>
          <cx:pt idx="5754">Susan Lane</cx:pt>
          <cx:pt idx="5755">Susan Lara</cx:pt>
          <cx:pt idx="5756">Susan Meyers</cx:pt>
          <cx:pt idx="5757">Susan Nunez</cx:pt>
          <cx:pt idx="5758">Susan Oconnell</cx:pt>
          <cx:pt idx="5759">Susan Ray</cx:pt>
          <cx:pt idx="5760">Susan Rivera</cx:pt>
          <cx:pt idx="5761">Susan Roberts</cx:pt>
          <cx:pt idx="5762">Susan Shields</cx:pt>
          <cx:pt idx="5763">Susan Smith</cx:pt>
          <cx:pt idx="5764">Susan Stephens</cx:pt>
          <cx:pt idx="5765">Susan Vasquez</cx:pt>
          <cx:pt idx="5766">Susan Wallace</cx:pt>
          <cx:pt idx="5767">Susan Walsh</cx:pt>
          <cx:pt idx="5768">Susan Williams</cx:pt>
          <cx:pt idx="5769">Susan Winters</cx:pt>
          <cx:pt idx="5770">Suzanne Daugherty</cx:pt>
          <cx:pt idx="5771">Suzanne James</cx:pt>
          <cx:pt idx="5772">Suzanne Smith</cx:pt>
          <cx:pt idx="5773">Sydney Bishop</cx:pt>
          <cx:pt idx="5774">Sydney Wilson</cx:pt>
          <cx:pt idx="5775">Sylvia Gonzalez</cx:pt>
          <cx:pt idx="5776">Sylvia Jensen</cx:pt>
          <cx:pt idx="5777">Tabitha Macdonald</cx:pt>
          <cx:pt idx="5778">Tamara Bryan</cx:pt>
          <cx:pt idx="5779">Tamara Frank</cx:pt>
          <cx:pt idx="5780">Tamara Harrell</cx:pt>
          <cx:pt idx="5781">Tamara Klein</cx:pt>
          <cx:pt idx="5782">Tamara Moore</cx:pt>
          <cx:pt idx="5783">Tamara Pearson</cx:pt>
          <cx:pt idx="5784">Tamara Rodriguez</cx:pt>
          <cx:pt idx="5785">Tamara Thomas</cx:pt>
          <cx:pt idx="5786">Tamara Williams</cx:pt>
          <cx:pt idx="5787">Tami Bruce</cx:pt>
          <cx:pt idx="5788">Tami Graves</cx:pt>
          <cx:pt idx="5789">Tami Holden</cx:pt>
          <cx:pt idx="5790">Tami Marshall</cx:pt>
          <cx:pt idx="5791">Tami Vargas</cx:pt>
          <cx:pt idx="5792">Tami Wright</cx:pt>
          <cx:pt idx="5793">Tammie Cox</cx:pt>
          <cx:pt idx="5794">Tammie Thomas</cx:pt>
          <cx:pt idx="5795">Tammy Allen</cx:pt>
          <cx:pt idx="5796">Tammy Casey</cx:pt>
          <cx:pt idx="5797">Tammy Cunningham</cx:pt>
          <cx:pt idx="5798">Tammy Edwards</cx:pt>
          <cx:pt idx="5799">Tammy Fox</cx:pt>
          <cx:pt idx="5800">Tammy Lewis</cx:pt>
          <cx:pt idx="5801">Tammy Mccoy</cx:pt>
          <cx:pt idx="5802">Tammy Mendoza</cx:pt>
          <cx:pt idx="5803">Tammy Miller</cx:pt>
          <cx:pt idx="5804">Tammy Ramos</cx:pt>
          <cx:pt idx="5805">Tammy Roman</cx:pt>
          <cx:pt idx="5806">Tammy Taylor</cx:pt>
          <cx:pt idx="5807">Tammy Wilkinson</cx:pt>
          <cx:pt idx="5808">Tammy Wong</cx:pt>
          <cx:pt idx="5809">Tanner Brown</cx:pt>
          <cx:pt idx="5810">Tanner Neal</cx:pt>
          <cx:pt idx="5811">Tanya Brown</cx:pt>
          <cx:pt idx="5812">Tanya Robbins</cx:pt>
          <cx:pt idx="5813">Tara Andersen</cx:pt>
          <cx:pt idx="5814">Tara Coleman</cx:pt>
          <cx:pt idx="5815">Tara Dickson</cx:pt>
          <cx:pt idx="5816">Tara Nash</cx:pt>
          <cx:pt idx="5817">Tara Patrick</cx:pt>
          <cx:pt idx="5818">Tara Shannon</cx:pt>
          <cx:pt idx="5819">Tara Williams</cx:pt>
          <cx:pt idx="5820">Tasha Sampson</cx:pt>
          <cx:pt idx="5821">Taylor Bailey</cx:pt>
          <cx:pt idx="5822">Taylor Brown</cx:pt>
          <cx:pt idx="5823">Taylor Charles</cx:pt>
          <cx:pt idx="5824">Taylor Cross</cx:pt>
          <cx:pt idx="5825">Taylor Dixon</cx:pt>
          <cx:pt idx="5826">Taylor Donovan</cx:pt>
          <cx:pt idx="5827">Taylor Faulkner</cx:pt>
          <cx:pt idx="5828">Taylor Jackson</cx:pt>
          <cx:pt idx="5829">Taylor Jenkins</cx:pt>
          <cx:pt idx="5830">Taylor Johnson</cx:pt>
          <cx:pt idx="5831">Taylor Phillips</cx:pt>
          <cx:pt idx="5832">Taylor Pope</cx:pt>
          <cx:pt idx="5833">Taylor Smith</cx:pt>
          <cx:pt idx="5834">Taylor Soto</cx:pt>
          <cx:pt idx="5835">Taylor Stewart</cx:pt>
          <cx:pt idx="5836">Taylor Torres</cx:pt>
          <cx:pt idx="5837">Teresa Allen</cx:pt>
          <cx:pt idx="5838">Teresa Blackwell</cx:pt>
          <cx:pt idx="5839">Teresa Brown</cx:pt>
          <cx:pt idx="5840">Teresa Bullock</cx:pt>
          <cx:pt idx="5841">Teresa Hernandez</cx:pt>
          <cx:pt idx="5842">Teresa Juarez</cx:pt>
          <cx:pt idx="5843">Teresa Long</cx:pt>
          <cx:pt idx="5844">Teresa Nguyen</cx:pt>
          <cx:pt idx="5845">Teresa Reeves</cx:pt>
          <cx:pt idx="5846">Teresa Richardson</cx:pt>
          <cx:pt idx="5847">Teresa Shaw</cx:pt>
          <cx:pt idx="5848">Teresa Smith</cx:pt>
          <cx:pt idx="5849">Terri Case</cx:pt>
          <cx:pt idx="5850">Terri Cole</cx:pt>
          <cx:pt idx="5851">Terri Golden</cx:pt>
          <cx:pt idx="5852">Terri Howe</cx:pt>
          <cx:pt idx="5853">Terri Olsen</cx:pt>
          <cx:pt idx="5854">Terry Brooks</cx:pt>
          <cx:pt idx="5855">Terry Kane</cx:pt>
          <cx:pt idx="5856">Terry Osborne</cx:pt>
          <cx:pt idx="5857">Theodore Jacobs</cx:pt>
          <cx:pt idx="5858">Theodore Jones</cx:pt>
          <cx:pt idx="5859">Theresa Burch</cx:pt>
          <cx:pt idx="5860">Theresa Contreras</cx:pt>
          <cx:pt idx="5861">Theresa Crawford</cx:pt>
          <cx:pt idx="5862">Theresa Fritz</cx:pt>
          <cx:pt idx="5863">Theresa Hickman</cx:pt>
          <cx:pt idx="5864">Theresa Hobbs</cx:pt>
          <cx:pt idx="5865">Theresa Hunt</cx:pt>
          <cx:pt idx="5866">Theresa Joseph</cx:pt>
          <cx:pt idx="5867">Theresa Mitchell</cx:pt>
          <cx:pt idx="5868">Theresa Rose</cx:pt>
          <cx:pt idx="5869">Theresa Watson</cx:pt>
          <cx:pt idx="5870">Theresa White</cx:pt>
          <cx:pt idx="5871">Thomas Baker</cx:pt>
          <cx:pt idx="5872">Thomas Chandler</cx:pt>
          <cx:pt idx="5873">Thomas Chen</cx:pt>
          <cx:pt idx="5874">Thomas Clay</cx:pt>
          <cx:pt idx="5875">Thomas Collins</cx:pt>
          <cx:pt idx="5876">Thomas Cordova</cx:pt>
          <cx:pt idx="5877">Thomas Cox</cx:pt>
          <cx:pt idx="5878">Thomas Curtis</cx:pt>
          <cx:pt idx="5879">Thomas Garcia</cx:pt>
          <cx:pt idx="5880">Thomas Hartman</cx:pt>
          <cx:pt idx="5881">Thomas Henderson</cx:pt>
          <cx:pt idx="5882">Thomas Hicks</cx:pt>
          <cx:pt idx="5883">Thomas Hobbs</cx:pt>
          <cx:pt idx="5884">Thomas Hoffman</cx:pt>
          <cx:pt idx="5885">Thomas Johnson</cx:pt>
          <cx:pt idx="5886">Thomas Jones</cx:pt>
          <cx:pt idx="5887">Thomas Lee</cx:pt>
          <cx:pt idx="5888">Thomas Lester</cx:pt>
          <cx:pt idx="5889">Thomas Lewis</cx:pt>
          <cx:pt idx="5890">Thomas Logan</cx:pt>
          <cx:pt idx="5891">Thomas Long</cx:pt>
          <cx:pt idx="5892">Thomas Love</cx:pt>
          <cx:pt idx="5893">Thomas Lucero</cx:pt>
          <cx:pt idx="5894">Thomas Mack</cx:pt>
          <cx:pt idx="5895">Thomas Martin</cx:pt>
          <cx:pt idx="5896">Thomas Mitchell</cx:pt>
          <cx:pt idx="5897">Thomas Mora</cx:pt>
          <cx:pt idx="5898">Thomas Munoz</cx:pt>
          <cx:pt idx="5899">Thomas Patterson</cx:pt>
          <cx:pt idx="5900">Thomas Peterson</cx:pt>
          <cx:pt idx="5901">Thomas Phelps</cx:pt>
          <cx:pt idx="5902">Thomas Price</cx:pt>
          <cx:pt idx="5903">Thomas Roberts</cx:pt>
          <cx:pt idx="5904">Thomas Rodriguez</cx:pt>
          <cx:pt idx="5905">Thomas Ruiz</cx:pt>
          <cx:pt idx="5906">Thomas Saunders</cx:pt>
          <cx:pt idx="5907">Thomas Shah</cx:pt>
          <cx:pt idx="5908">Thomas Smith</cx:pt>
          <cx:pt idx="5909">Thomas Thomas</cx:pt>
          <cx:pt idx="5910">Thomas Vasquez</cx:pt>
          <cx:pt idx="5911">Thomas Wallace</cx:pt>
          <cx:pt idx="5912">Thomas Walls</cx:pt>
          <cx:pt idx="5913">Thomas Williamson</cx:pt>
          <cx:pt idx="5914">Thomas Zimmerman</cx:pt>
          <cx:pt idx="5915">Tiffany Baker</cx:pt>
          <cx:pt idx="5916">Tiffany Cunningham</cx:pt>
          <cx:pt idx="5917">Tiffany Duncan</cx:pt>
          <cx:pt idx="5918">Tiffany Edwards</cx:pt>
          <cx:pt idx="5919">Tiffany Farmer</cx:pt>
          <cx:pt idx="5920">Tiffany Hall</cx:pt>
          <cx:pt idx="5921">Tiffany Hill</cx:pt>
          <cx:pt idx="5922">Tiffany Jackson</cx:pt>
          <cx:pt idx="5923">Tiffany Johnson</cx:pt>
          <cx:pt idx="5924">Tiffany Matthews</cx:pt>
          <cx:pt idx="5925">Tiffany Mccormick</cx:pt>
          <cx:pt idx="5926">Tiffany Mcpherson</cx:pt>
          <cx:pt idx="5927">Tiffany Melton</cx:pt>
          <cx:pt idx="5928">Tiffany Mitchell</cx:pt>
          <cx:pt idx="5929">Tiffany Ochoa</cx:pt>
          <cx:pt idx="5930">Tiffany Olson</cx:pt>
          <cx:pt idx="5931">Tiffany Rojas</cx:pt>
          <cx:pt idx="5932">Tiffany Taylor</cx:pt>
          <cx:pt idx="5933">Tiffany White</cx:pt>
          <cx:pt idx="5934">Tiffany Williams</cx:pt>
          <cx:pt idx="5935">Tim Lee</cx:pt>
          <cx:pt idx="5936">Timothy Barton</cx:pt>
          <cx:pt idx="5937">Timothy Blevins</cx:pt>
          <cx:pt idx="5938">Timothy Bradshaw</cx:pt>
          <cx:pt idx="5939">Timothy Carlson</cx:pt>
          <cx:pt idx="5940">Timothy Davila</cx:pt>
          <cx:pt idx="5941">Timothy Gardner</cx:pt>
          <cx:pt idx="5942">Timothy Graves</cx:pt>
          <cx:pt idx="5943">Timothy Gutierrez</cx:pt>
          <cx:pt idx="5944">Timothy Haley</cx:pt>
          <cx:pt idx="5945">Timothy Hall</cx:pt>
          <cx:pt idx="5946">Timothy Haynes</cx:pt>
          <cx:pt idx="5947">Timothy Hernandez</cx:pt>
          <cx:pt idx="5948">Timothy Hoffman</cx:pt>
          <cx:pt idx="5949">Timothy Johnson</cx:pt>
          <cx:pt idx="5950">Timothy Jones</cx:pt>
          <cx:pt idx="5951">Timothy Kennedy</cx:pt>
          <cx:pt idx="5952">Timothy Lee</cx:pt>
          <cx:pt idx="5953">Timothy Mcdonald</cx:pt>
          <cx:pt idx="5954">Timothy Mckenzie</cx:pt>
          <cx:pt idx="5955">Timothy Molina</cx:pt>
          <cx:pt idx="5956">Timothy Newman</cx:pt>
          <cx:pt idx="5957">Timothy Perry</cx:pt>
          <cx:pt idx="5958">Timothy Peterson</cx:pt>
          <cx:pt idx="5959">Timothy Robinson</cx:pt>
          <cx:pt idx="5960">Timothy Rodriguez</cx:pt>
          <cx:pt idx="5961">Timothy Rowe</cx:pt>
          <cx:pt idx="5962">Timothy Sanchez</cx:pt>
          <cx:pt idx="5963">Timothy Smith</cx:pt>
          <cx:pt idx="5964">Timothy Spence</cx:pt>
          <cx:pt idx="5965">Timothy Stark</cx:pt>
          <cx:pt idx="5966">Timothy Stevens</cx:pt>
          <cx:pt idx="5967">Timothy Tran</cx:pt>
          <cx:pt idx="5968">Tina Anderson</cx:pt>
          <cx:pt idx="5969">Tina Green</cx:pt>
          <cx:pt idx="5970">Tina Hardy</cx:pt>
          <cx:pt idx="5971">Tina Harris</cx:pt>
          <cx:pt idx="5972">Tina Lewis</cx:pt>
          <cx:pt idx="5973">Tina Mccoy</cx:pt>
          <cx:pt idx="5974">Tina Roberts</cx:pt>
          <cx:pt idx="5975">Tina Smith</cx:pt>
          <cx:pt idx="5976">Tina Thompson</cx:pt>
          <cx:pt idx="5977">Tina Tucker</cx:pt>
          <cx:pt idx="5978">Tina Turner</cx:pt>
          <cx:pt idx="5979">Tina Weber</cx:pt>
          <cx:pt idx="5980">Tina Willis</cx:pt>
          <cx:pt idx="5981">Tina Wu</cx:pt>
          <cx:pt idx="5982">Tina Young</cx:pt>
          <cx:pt idx="5983">Todd Andrade</cx:pt>
          <cx:pt idx="5984">Todd Gay</cx:pt>
          <cx:pt idx="5985">Todd Hull</cx:pt>
          <cx:pt idx="5986">Todd Jensen</cx:pt>
          <cx:pt idx="5987">Todd Johnson</cx:pt>
          <cx:pt idx="5988">Todd Martinez</cx:pt>
          <cx:pt idx="5989">Todd Morrow</cx:pt>
          <cx:pt idx="5990">Todd Reed</cx:pt>
          <cx:pt idx="5991">Todd Smith</cx:pt>
          <cx:pt idx="5992">Todd Turner</cx:pt>
          <cx:pt idx="5993">Tommy Freeman</cx:pt>
          <cx:pt idx="5994">Tommy Lee</cx:pt>
          <cx:pt idx="5995">Tommy Mcgrath</cx:pt>
          <cx:pt idx="5996">Tommy Tapia</cx:pt>
          <cx:pt idx="5997">Tommy Thomas</cx:pt>
          <cx:pt idx="5998">Toni Cherry</cx:pt>
          <cx:pt idx="5999">Toni Diaz</cx:pt>
          <cx:pt idx="6000">Tony Cox</cx:pt>
          <cx:pt idx="6001">Tony Hanna</cx:pt>
          <cx:pt idx="6002">Tony Henry</cx:pt>
          <cx:pt idx="6003">Tony Ibarra</cx:pt>
          <cx:pt idx="6004">Tony Johnson</cx:pt>
          <cx:pt idx="6005">Tony Madden</cx:pt>
          <cx:pt idx="6006">Tony Pearson</cx:pt>
          <cx:pt idx="6007">Tony Snyder</cx:pt>
          <cx:pt idx="6008">Tonya Brown</cx:pt>
          <cx:pt idx="6009">Tonya Grant</cx:pt>
          <cx:pt idx="6010">Tonya Henson</cx:pt>
          <cx:pt idx="6011">Tonya Smith</cx:pt>
          <cx:pt idx="6012">Tonya White</cx:pt>
          <cx:pt idx="6013">Tonya Wu</cx:pt>
          <cx:pt idx="6014">Tracey Adams</cx:pt>
          <cx:pt idx="6015">Tracey Fischer</cx:pt>
          <cx:pt idx="6016">Tracey Fisher</cx:pt>
          <cx:pt idx="6017">Tracey Vasquez</cx:pt>
          <cx:pt idx="6018">Tracey Walter</cx:pt>
          <cx:pt idx="6019">Traci Patterson</cx:pt>
          <cx:pt idx="6020">Tracy Allen</cx:pt>
          <cx:pt idx="6021">Tracy Bennett</cx:pt>
          <cx:pt idx="6022">Tracy Bishop</cx:pt>
          <cx:pt idx="6023">Tracy Cruz</cx:pt>
          <cx:pt idx="6024">Tracy Evans</cx:pt>
          <cx:pt idx="6025">Tracy Garcia</cx:pt>
          <cx:pt idx="6026">Tracy Hicks</cx:pt>
          <cx:pt idx="6027">Tracy Knight</cx:pt>
          <cx:pt idx="6028">Tracy Lee</cx:pt>
          <cx:pt idx="6029">Tracy Lewis</cx:pt>
          <cx:pt idx="6030">Tracy Martinez</cx:pt>
          <cx:pt idx="6031">Tracy Ramsey</cx:pt>
          <cx:pt idx="6032">Tracy Roberts</cx:pt>
          <cx:pt idx="6033">Tracy Silva</cx:pt>
          <cx:pt idx="6034">Tracy Walker</cx:pt>
          <cx:pt idx="6035">Tracy Ward</cx:pt>
          <cx:pt idx="6036">Travis Alvarado</cx:pt>
          <cx:pt idx="6037">Travis Barber</cx:pt>
          <cx:pt idx="6038">Travis Brown</cx:pt>
          <cx:pt idx="6039">Travis Cook</cx:pt>
          <cx:pt idx="6040">Travis Dixon</cx:pt>
          <cx:pt idx="6041">Travis Ferguson</cx:pt>
          <cx:pt idx="6042">Travis Melendez</cx:pt>
          <cx:pt idx="6043">Travis Murray</cx:pt>
          <cx:pt idx="6044">Travis Wilson</cx:pt>
          <cx:pt idx="6045">Trevor Anderson</cx:pt>
          <cx:pt idx="6046">Trevor Coleman</cx:pt>
          <cx:pt idx="6047">Trevor Lee</cx:pt>
          <cx:pt idx="6048">Trevor Richards</cx:pt>
          <cx:pt idx="6049">Trevor Tate</cx:pt>
          <cx:pt idx="6050">Tricia Evans</cx:pt>
          <cx:pt idx="6051">Tricia Fisher</cx:pt>
          <cx:pt idx="6052">Tricia Jones</cx:pt>
          <cx:pt idx="6053">Tricia Murphy</cx:pt>
          <cx:pt idx="6054">Tricia Pace</cx:pt>
          <cx:pt idx="6055">Tristan Crawford</cx:pt>
          <cx:pt idx="6056">Tristan White</cx:pt>
          <cx:pt idx="6057">Troy Black</cx:pt>
          <cx:pt idx="6058">Troy Maxwell</cx:pt>
          <cx:pt idx="6059">Troy Morgan</cx:pt>
          <cx:pt idx="6060">Troy Padilla</cx:pt>
          <cx:pt idx="6061">Tyler Allen</cx:pt>
          <cx:pt idx="6062">Tyler Baker</cx:pt>
          <cx:pt idx="6063">Tyler Fitzgerald</cx:pt>
          <cx:pt idx="6064">Tyler Gonzalez</cx:pt>
          <cx:pt idx="6065">Tyler Hall</cx:pt>
          <cx:pt idx="6066">Tyler Harris</cx:pt>
          <cx:pt idx="6067">Tyler Hernandez</cx:pt>
          <cx:pt idx="6068">Tyler Johnson</cx:pt>
          <cx:pt idx="6069">Tyler Johnston</cx:pt>
          <cx:pt idx="6070">Tyler Jones</cx:pt>
          <cx:pt idx="6071">Tyler Kramer</cx:pt>
          <cx:pt idx="6072">Tyler Leonard</cx:pt>
          <cx:pt idx="6073">Tyler Myers</cx:pt>
          <cx:pt idx="6074">Tyler Oneill</cx:pt>
          <cx:pt idx="6075">Tyler Peterson</cx:pt>
          <cx:pt idx="6076">Tyler Rhodes</cx:pt>
          <cx:pt idx="6077">Tyler Richardson</cx:pt>
          <cx:pt idx="6078">Tyler Rogers</cx:pt>
          <cx:pt idx="6079">Tyler Wagner</cx:pt>
          <cx:pt idx="6080">Tyler Walters</cx:pt>
          <cx:pt idx="6081">Tyler Wang</cx:pt>
          <cx:pt idx="6082">Tyler Wiley</cx:pt>
          <cx:pt idx="6083">Tyrone Davis</cx:pt>
          <cx:pt idx="6084">Valerie Adkins</cx:pt>
          <cx:pt idx="6085">Valerie Collins</cx:pt>
          <cx:pt idx="6086">Valerie Miller</cx:pt>
          <cx:pt idx="6087">Valerie Paul</cx:pt>
          <cx:pt idx="6088">Valerie Taylor</cx:pt>
          <cx:pt idx="6089">Vanessa Cunningham</cx:pt>
          <cx:pt idx="6090">Vanessa Hancock</cx:pt>
          <cx:pt idx="6091">Vanessa Hart</cx:pt>
          <cx:pt idx="6092">Vanessa Howell</cx:pt>
          <cx:pt idx="6093">Vanessa Leonard</cx:pt>
          <cx:pt idx="6094">Vanessa Nichols</cx:pt>
          <cx:pt idx="6095">Vanessa Rodriguez</cx:pt>
          <cx:pt idx="6096">Vanessa Snyder</cx:pt>
          <cx:pt idx="6097">Vanessa Wilson</cx:pt>
          <cx:pt idx="6098">Veronica Delgado</cx:pt>
          <cx:pt idx="6099">Veronica Gregory</cx:pt>
          <cx:pt idx="6100">Veronica Gutierrez</cx:pt>
          <cx:pt idx="6101">Veronica Hickman</cx:pt>
          <cx:pt idx="6102">Veronica Ho</cx:pt>
          <cx:pt idx="6103">Veronica Mcdonald</cx:pt>
          <cx:pt idx="6104">Veronica Riley</cx:pt>
          <cx:pt idx="6105">Veronica Schmidt</cx:pt>
          <cx:pt idx="6106">Veronica Turner</cx:pt>
          <cx:pt idx="6107">Veronica Walker</cx:pt>
          <cx:pt idx="6108">Veronica Wood</cx:pt>
          <cx:pt idx="6109">Vicki Anderson</cx:pt>
          <cx:pt idx="6110">Vicki Austin</cx:pt>
          <cx:pt idx="6111">Vicki Brown</cx:pt>
          <cx:pt idx="6112">Vicki Bush</cx:pt>
          <cx:pt idx="6113">Vicki Hernandez</cx:pt>
          <cx:pt idx="6114">Vicki Little</cx:pt>
          <cx:pt idx="6115">Vickie Shelton</cx:pt>
          <cx:pt idx="6116">Victor Clark</cx:pt>
          <cx:pt idx="6117">Victor Dalton</cx:pt>
          <cx:pt idx="6118">Victor Dominguez</cx:pt>
          <cx:pt idx="6119">Victor Gray</cx:pt>
          <cx:pt idx="6120">Victor Higgins</cx:pt>
          <cx:pt idx="6121">Victor Morales</cx:pt>
          <cx:pt idx="6122">Victor Morrison</cx:pt>
          <cx:pt idx="6123">Victor Rodriguez</cx:pt>
          <cx:pt idx="6124">Victoria Alexander</cx:pt>
          <cx:pt idx="6125">Victoria Brown</cx:pt>
          <cx:pt idx="6126">Victoria Edwards</cx:pt>
          <cx:pt idx="6127">Victoria Hatfield</cx:pt>
          <cx:pt idx="6128">Victoria Hicks</cx:pt>
          <cx:pt idx="6129">Victoria Lewis</cx:pt>
          <cx:pt idx="6130">Victoria Lloyd</cx:pt>
          <cx:pt idx="6131">Victoria Montoya</cx:pt>
          <cx:pt idx="6132">Victoria Mora</cx:pt>
          <cx:pt idx="6133">Victoria Neal</cx:pt>
          <cx:pt idx="6134">Victoria Paul</cx:pt>
          <cx:pt idx="6135">Victoria Scott</cx:pt>
          <cx:pt idx="6136">Victoria Wallace</cx:pt>
          <cx:pt idx="6137">Vincent Brown</cx:pt>
          <cx:pt idx="6138">Vincent Green</cx:pt>
          <cx:pt idx="6139">Vincent Henderson</cx:pt>
          <cx:pt idx="6140">Vincent Kane</cx:pt>
          <cx:pt idx="6141">Vincent Larson</cx:pt>
          <cx:pt idx="6142">Vincent Lopez</cx:pt>
          <cx:pt idx="6143">Vincent Martin</cx:pt>
          <cx:pt idx="6144">Vincent Prince</cx:pt>
          <cx:pt idx="6145">Vincent Rivera</cx:pt>
          <cx:pt idx="6146">Vincent Roach</cx:pt>
          <cx:pt idx="6147">Vincent Tate</cx:pt>
          <cx:pt idx="6148">Vincent Willis</cx:pt>
          <cx:pt idx="6149">Virginia Hendricks</cx:pt>
          <cx:pt idx="6150">Virginia Lynch</cx:pt>
          <cx:pt idx="6151">Virginia Scott</cx:pt>
          <cx:pt idx="6152">Walter Alvarez</cx:pt>
          <cx:pt idx="6153">Walter Jenkins</cx:pt>
          <cx:pt idx="6154">Walter Long</cx:pt>
          <cx:pt idx="6155">Walter Smith</cx:pt>
          <cx:pt idx="6156">Wanda Gill</cx:pt>
          <cx:pt idx="6157">Warren Adams</cx:pt>
          <cx:pt idx="6158">Warren Wilson</cx:pt>
          <cx:pt idx="6159">Wayne Cole</cx:pt>
          <cx:pt idx="6160">Wayne Hall</cx:pt>
          <cx:pt idx="6161">Wayne Mayer</cx:pt>
          <cx:pt idx="6162">Wayne Mcpherson</cx:pt>
          <cx:pt idx="6163">Wayne Smith</cx:pt>
          <cx:pt idx="6164">Wendy Daniels</cx:pt>
          <cx:pt idx="6165">Wendy Haas</cx:pt>
          <cx:pt idx="6166">Wendy Johns</cx:pt>
          <cx:pt idx="6167">Wendy Jones</cx:pt>
          <cx:pt idx="6168">Wendy Lucas</cx:pt>
          <cx:pt idx="6169">Wendy Powell</cx:pt>
          <cx:pt idx="6170">Wendy Ross</cx:pt>
          <cx:pt idx="6171">Wendy Sanchez</cx:pt>
          <cx:pt idx="6172">Wendy Scott</cx:pt>
          <cx:pt idx="6173">Wendy Stone</cx:pt>
          <cx:pt idx="6174">Wesley Allen</cx:pt>
          <cx:pt idx="6175">Wesley Anthony</cx:pt>
          <cx:pt idx="6176">Wesley Brown</cx:pt>
          <cx:pt idx="6177">Wesley Castillo</cx:pt>
          <cx:pt idx="6178">Wesley Jacobs</cx:pt>
          <cx:pt idx="6179">Wesley Lewis</cx:pt>
          <cx:pt idx="6180">Wesley Russell</cx:pt>
          <cx:pt idx="6181">Wesley Wright</cx:pt>
          <cx:pt idx="6182">Whitney Adams</cx:pt>
          <cx:pt idx="6183">Whitney Ayers</cx:pt>
          <cx:pt idx="6184">Whitney Bass</cx:pt>
          <cx:pt idx="6185">Whitney Bridges</cx:pt>
          <cx:pt idx="6186">Whitney Bright</cx:pt>
          <cx:pt idx="6187">Whitney Evans</cx:pt>
          <cx:pt idx="6188">Whitney Martin</cx:pt>
          <cx:pt idx="6189">Whitney Russell</cx:pt>
          <cx:pt idx="6190">William Allen</cx:pt>
          <cx:pt idx="6191">William Arias</cx:pt>
          <cx:pt idx="6192">William Bailey</cx:pt>
          <cx:pt idx="6193">William Barker</cx:pt>
          <cx:pt idx="6194">William Barnes</cx:pt>
          <cx:pt idx="6195">William Beltran</cx:pt>
          <cx:pt idx="6196">William Bradley</cx:pt>
          <cx:pt idx="6197">William Bridges</cx:pt>
          <cx:pt idx="6198">William Brown</cx:pt>
          <cx:pt idx="6199">William Butler</cx:pt>
          <cx:pt idx="6200">William Carroll</cx:pt>
          <cx:pt idx="6201">William Chapman</cx:pt>
          <cx:pt idx="6202">William Clark</cx:pt>
          <cx:pt idx="6203">William Conner</cx:pt>
          <cx:pt idx="6204">William Curtis</cx:pt>
          <cx:pt idx="6205">William Davis</cx:pt>
          <cx:pt idx="6206">William Diaz</cx:pt>
          <cx:pt idx="6207">William Doyle</cx:pt>
          <cx:pt idx="6208">William Dudley</cx:pt>
          <cx:pt idx="6209">William Dunn</cx:pt>
          <cx:pt idx="6210">William Evans</cx:pt>
          <cx:pt idx="6211">William Fisher</cx:pt>
          <cx:pt idx="6212">William Fletcher</cx:pt>
          <cx:pt idx="6213">William Garcia</cx:pt>
          <cx:pt idx="6214">William Gibson</cx:pt>
          <cx:pt idx="6215">William Gilbert</cx:pt>
          <cx:pt idx="6216">William Goodwin</cx:pt>
          <cx:pt idx="6217">William Hall</cx:pt>
          <cx:pt idx="6218">William Hamilton</cx:pt>
          <cx:pt idx="6219">William Hardy</cx:pt>
          <cx:pt idx="6220">William Harris</cx:pt>
          <cx:pt idx="6221">William Hill</cx:pt>
          <cx:pt idx="6222">William Houston</cx:pt>
          <cx:pt idx="6223">William Hubbard</cx:pt>
          <cx:pt idx="6224">William Hughes</cx:pt>
          <cx:pt idx="6225">William Jimenez</cx:pt>
          <cx:pt idx="6226">William Johns</cx:pt>
          <cx:pt idx="6227">William Jones</cx:pt>
          <cx:pt idx="6228">William Keller</cx:pt>
          <cx:pt idx="6229">William King</cx:pt>
          <cx:pt idx="6230">William Lawson</cx:pt>
          <cx:pt idx="6231">William Lee</cx:pt>
          <cx:pt idx="6232">William Marks</cx:pt>
          <cx:pt idx="6233">William Marshall</cx:pt>
          <cx:pt idx="6234">William Mccoy</cx:pt>
          <cx:pt idx="6235">William Mckenzie</cx:pt>
          <cx:pt idx="6236">William Mcmahon</cx:pt>
          <cx:pt idx="6237">William Medina</cx:pt>
          <cx:pt idx="6238">William Mejia</cx:pt>
          <cx:pt idx="6239">William Miller</cx:pt>
          <cx:pt idx="6240">William Morgan</cx:pt>
          <cx:pt idx="6241">William Murphy</cx:pt>
          <cx:pt idx="6242">William Navarro</cx:pt>
          <cx:pt idx="6243">William Owens</cx:pt>
          <cx:pt idx="6244">William Page</cx:pt>
          <cx:pt idx="6245">William Perez</cx:pt>
          <cx:pt idx="6246">William Pineda</cx:pt>
          <cx:pt idx="6247">William Riley</cx:pt>
          <cx:pt idx="6248">William Robinson</cx:pt>
          <cx:pt idx="6249">William Rocha</cx:pt>
          <cx:pt idx="6250">William Schmitt</cx:pt>
          <cx:pt idx="6251">William Serrano</cx:pt>
          <cx:pt idx="6252">William Shaw</cx:pt>
          <cx:pt idx="6253">William Sherman</cx:pt>
          <cx:pt idx="6254">William Smith</cx:pt>
          <cx:pt idx="6255">William Snyder</cx:pt>
          <cx:pt idx="6256">William Spencer</cx:pt>
          <cx:pt idx="6257">William Stein</cx:pt>
          <cx:pt idx="6258">William Thomas</cx:pt>
          <cx:pt idx="6259">William Townsend</cx:pt>
          <cx:pt idx="6260">William Turner</cx:pt>
          <cx:pt idx="6261">William Vasquez</cx:pt>
          <cx:pt idx="6262">William Weaver</cx:pt>
          <cx:pt idx="6263">William Weber</cx:pt>
          <cx:pt idx="6264">William Wood</cx:pt>
          <cx:pt idx="6265">William Woods</cx:pt>
          <cx:pt idx="6266">William Yates</cx:pt>
          <cx:pt idx="6267">Willie Costa</cx:pt>
          <cx:pt idx="6268">Willie Freeman</cx:pt>
          <cx:pt idx="6269">Willie Frey</cx:pt>
          <cx:pt idx="6270">Willie Leach</cx:pt>
          <cx:pt idx="6271">Willie Lowe</cx:pt>
          <cx:pt idx="6272">Willie Peck</cx:pt>
          <cx:pt idx="6273">Willie Sawyer</cx:pt>
          <cx:pt idx="6274">Wyatt Cohen</cx:pt>
          <cx:pt idx="6275">Xavier Jimenez</cx:pt>
          <cx:pt idx="6276">Xavier Kennedy</cx:pt>
          <cx:pt idx="6277">Yolanda Lutz</cx:pt>
          <cx:pt idx="6278">Yolanda White</cx:pt>
          <cx:pt idx="6279">Yvette Diaz</cx:pt>
          <cx:pt idx="6280">Yvette Harmon</cx:pt>
          <cx:pt idx="6281">Yvonne Martinez</cx:pt>
          <cx:pt idx="6282">Yvonne Pham</cx:pt>
          <cx:pt idx="6283">Yvonne Ramirez</cx:pt>
          <cx:pt idx="6284">Zachary Bennett</cx:pt>
          <cx:pt idx="6285">Zachary Bowen</cx:pt>
          <cx:pt idx="6286">Zachary Carlson</cx:pt>
          <cx:pt idx="6287">Zachary Curry</cx:pt>
          <cx:pt idx="6288">Zachary Davenport</cx:pt>
          <cx:pt idx="6289">Zachary Deleon</cx:pt>
          <cx:pt idx="6290">Zachary Garcia</cx:pt>
          <cx:pt idx="6291">Zachary Harris</cx:pt>
          <cx:pt idx="6292">Zachary Hogan</cx:pt>
          <cx:pt idx="6293">Zachary Jensen</cx:pt>
          <cx:pt idx="6294">Zachary Johnson</cx:pt>
          <cx:pt idx="6295">Zachary Jones</cx:pt>
          <cx:pt idx="6296">Zachary Lewis</cx:pt>
          <cx:pt idx="6297">Zachary Lindsey</cx:pt>
          <cx:pt idx="6298">Zachary Meza</cx:pt>
          <cx:pt idx="6299">Zachary Monroe</cx:pt>
          <cx:pt idx="6300">Zachary Oliver</cx:pt>
          <cx:pt idx="6301">Zachary Rivera</cx:pt>
          <cx:pt idx="6302">Zachary Romero</cx:pt>
          <cx:pt idx="6303">Zachary Roth</cx:pt>
          <cx:pt idx="6304">Zachary Schwartz</cx:pt>
          <cx:pt idx="6305">Zachary Todd</cx:pt>
          <cx:pt idx="6306">Zachary Tran</cx:pt>
          <cx:pt idx="6307">Zachary Valencia</cx:pt>
          <cx:pt idx="6308">Zachary Williams</cx:pt>
          <cx:pt idx="6309">Zachary Young</cx:pt>
          <cx:pt idx="6310">Zoe Bush</cx:pt>
          <cx:pt idx="6311">Zoe Smith</cx:pt>
          <cx:pt idx="6312">Zoe Thompson</cx:pt>
          <cx:pt idx="6313"/>
        </cx:lvl>
      </cx:strDim>
      <cx:numDim type="val">
        <cx:f>Sheet2!$C$4:$C$6317</cx:f>
        <cx:lvl ptCount="6314" formatCode="General"/>
      </cx:numDim>
    </cx:data>
  </cx:chartData>
  <cx:chart>
    <cx:title pos="t" align="ctr" overlay="0">
      <cx:tx>
        <cx:txData>
          <cx:v>student name and study hours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student name and study hours</a:t>
          </a:r>
        </a:p>
      </cx:txPr>
    </cx:title>
    <cx:plotArea>
      <cx:plotAreaRegion>
        <cx:series layoutId="clusteredColumn" uniqueId="{36CD4E9C-552E-4CA8-BDCB-A9184706A8BF}" formatIdx="0">
          <cx:tx>
            <cx:txData>
              <cx:f>Sheet2!$B$1:$B$3</cx:f>
              <cx:v>Sum of Hours_Studied</cx:v>
            </cx:txData>
          </cx:tx>
          <cx:dataId val="0"/>
          <cx:layoutPr>
            <cx:aggregation/>
          </cx:layoutPr>
          <cx:axisId val="1"/>
        </cx:series>
        <cx:series layoutId="paretoLine" ownerIdx="0" uniqueId="{03F297EA-D887-45DD-B7BA-9CA5F1459C14}" formatIdx="1">
          <cx:axisId val="2"/>
        </cx:series>
        <cx:series layoutId="clusteredColumn" hidden="1" uniqueId="{474303A4-B3D2-415D-90D6-1B6BE93B8C10}" formatIdx="2">
          <cx:tx>
            <cx:txData>
              <cx:v/>
            </cx:txData>
          </cx:tx>
          <cx:dataId val="1"/>
          <cx:layoutPr>
            <cx:aggregation/>
          </cx:layoutPr>
          <cx:axisId val="1"/>
        </cx:series>
        <cx:series layoutId="paretoLine" ownerIdx="2" uniqueId="{19223C82-640B-4B96-A100-326D25F5EB26}" formatIdx="3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2FDB-6796-F268-7358-6400069AC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F37D4-7924-B480-91B1-C4176194A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84A77-AF22-4D97-7B2B-1BCB0CF7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BE03-005D-4E49-8366-EE5D0B50E59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782BD-49BB-9C6D-6C4D-BD4B5AAF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18210-424A-473C-7725-628C761A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F19B-EA7F-4D59-A3D9-002B355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0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A29F-A34D-327A-CE01-EEE70071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A9C91-CD05-4882-17F5-E86DF5F8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D4E42-EFF5-E66B-A41D-16B81BA5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BE03-005D-4E49-8366-EE5D0B50E59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B649F-4D71-AE89-DE13-5917527F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25D51-B90E-1BD3-D503-B877F860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F19B-EA7F-4D59-A3D9-002B355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2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FC9D1-C0DC-DAB8-E07F-E9D3714BF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C9D65-787A-910C-92F0-5EF50B29F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FF445-591E-C9EB-64E2-24C2A06F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BE03-005D-4E49-8366-EE5D0B50E59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32673-E34E-E3BD-161A-0EC7823B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0DE54-B031-D43D-17A7-3AF965AC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F19B-EA7F-4D59-A3D9-002B355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5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7203-8128-3F15-DFF4-141F83D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3E5DF-AB08-8A46-64A1-22713AA7F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76741-075B-59AA-4F32-014058F8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BE03-005D-4E49-8366-EE5D0B50E59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BB568-AB27-4CE6-77C1-2B58CE89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2F6C7-02D2-904C-C37A-70A47B6D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F19B-EA7F-4D59-A3D9-002B355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8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C6C8-B9F8-EB31-2847-8FEB4527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E518F-7F4A-B1C7-DABA-AF2178030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4A9BE-5CA4-BEEB-0D28-8B1EA313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BE03-005D-4E49-8366-EE5D0B50E59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99075-627B-D950-7B95-56549837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165A1-EE69-AA29-2492-8BB2C5E4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F19B-EA7F-4D59-A3D9-002B355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2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01CF-B1C8-C8FA-3C06-24F2452B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821EA-2556-EFCB-3E9C-1003BA560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3404D-4B04-E0E8-C913-197ECE292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F676D-C396-26E4-F364-DCE5C3C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BE03-005D-4E49-8366-EE5D0B50E59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03BA4-B06B-BCB3-EA90-DDA2731B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3888B-02A0-F85E-ACE3-1C77E228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F19B-EA7F-4D59-A3D9-002B355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7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A287-F14C-2B27-C0F1-3C7F6908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5081C-1CCB-E16C-3DB9-D383F1BC0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ECDF3-E657-2D63-6DE3-225612D7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F44BA-8FB0-4200-5C1B-8A6AA1EDC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682B5-0D69-4C91-2396-282609C15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6C259-D9AA-525D-7981-A7AB3134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BE03-005D-4E49-8366-EE5D0B50E59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890B-3F9D-A00F-6A1C-0FA0F38B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16012-9D9F-2F79-D37D-7113F628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F19B-EA7F-4D59-A3D9-002B355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7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8C46-4489-E636-05AD-1BCF532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0D50C-02EA-0BDE-299F-1C8F3969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BE03-005D-4E49-8366-EE5D0B50E59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5E884-4C22-BAD5-BB7E-146C0C97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7CB35-D751-ADB8-8146-EC6EEE4E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F19B-EA7F-4D59-A3D9-002B355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D142A-BEB6-BC29-8EB9-AF316261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BE03-005D-4E49-8366-EE5D0B50E59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89BF4-FD56-5B9D-9ACD-2E7110C0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304D2-F4C6-3F77-BFDA-F60E26FF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F19B-EA7F-4D59-A3D9-002B355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4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FD99-647C-A962-46B2-454DE2BC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D3218-7E91-ABF4-E8CB-0A8F2D151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E2280-DCCB-DC9C-065B-8D577976C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64BF8-1065-45D8-CF47-97BCA2A1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BE03-005D-4E49-8366-EE5D0B50E59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16208-692C-6829-1437-A6B87D33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DE214-3A10-78B8-DD60-290F27E5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F19B-EA7F-4D59-A3D9-002B355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8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9061-8A1E-5F2A-D873-F710AACF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E6DB1-F880-7595-37EE-419ED4252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BC7BB-1BFD-1EF0-7B65-4737F40C3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1C4D9-BEA2-7BFC-7DBB-A87B46AD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BE03-005D-4E49-8366-EE5D0B50E59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70A34-E6A3-1766-216E-30FA4DB3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A2F7E-4B96-A879-16F5-E3E9DBF1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F19B-EA7F-4D59-A3D9-002B355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B414D-347C-551D-77C0-DCF922A0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5AA1B-0A71-73CF-FFC2-184DAD62D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73D74-E959-A77D-5287-1454DF870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1BE03-005D-4E49-8366-EE5D0B50E59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E71F5-2C5C-F478-A9EF-AB2AD1E2B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A525B-6F65-A6E5-BDE0-E30E85348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BF19B-EA7F-4D59-A3D9-002B355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chart" Target="../charts/chart2.xml"/><Relationship Id="rId7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microsoft.com/office/2014/relationships/chartEx" Target="../charts/chartEx2.xml"/><Relationship Id="rId5" Type="http://schemas.openxmlformats.org/officeDocument/2006/relationships/image" Target="../media/image1.png"/><Relationship Id="rId10" Type="http://schemas.openxmlformats.org/officeDocument/2006/relationships/image" Target="../media/image3.png"/><Relationship Id="rId4" Type="http://schemas.microsoft.com/office/2014/relationships/chartEx" Target="../charts/chartEx1.xml"/><Relationship Id="rId9" Type="http://schemas.microsoft.com/office/2014/relationships/chartEx" Target="../charts/chartEx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0ABEBF5-5938-B778-3212-3F7288D1923C}"/>
              </a:ext>
            </a:extLst>
          </p:cNvPr>
          <p:cNvSpPr/>
          <p:nvPr/>
        </p:nvSpPr>
        <p:spPr>
          <a:xfrm>
            <a:off x="149450" y="176976"/>
            <a:ext cx="2825791" cy="10087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A5D2FA-5B23-71B1-5911-41F01C3F2647}"/>
              </a:ext>
            </a:extLst>
          </p:cNvPr>
          <p:cNvSpPr/>
          <p:nvPr/>
        </p:nvSpPr>
        <p:spPr>
          <a:xfrm>
            <a:off x="3211215" y="176975"/>
            <a:ext cx="2825791" cy="10087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E02280-8D81-0483-BAF1-401DBAAC1641}"/>
              </a:ext>
            </a:extLst>
          </p:cNvPr>
          <p:cNvSpPr/>
          <p:nvPr/>
        </p:nvSpPr>
        <p:spPr>
          <a:xfrm>
            <a:off x="6213987" y="176978"/>
            <a:ext cx="2825791" cy="10087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D2041E-F929-864F-6200-754E77AA8B20}"/>
              </a:ext>
            </a:extLst>
          </p:cNvPr>
          <p:cNvSpPr/>
          <p:nvPr/>
        </p:nvSpPr>
        <p:spPr>
          <a:xfrm>
            <a:off x="9201027" y="176978"/>
            <a:ext cx="2825791" cy="10087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16086D1-0573-AA68-65C0-EA2D43973A72}"/>
              </a:ext>
            </a:extLst>
          </p:cNvPr>
          <p:cNvSpPr/>
          <p:nvPr/>
        </p:nvSpPr>
        <p:spPr>
          <a:xfrm>
            <a:off x="58993" y="1327352"/>
            <a:ext cx="3900008" cy="25308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A19535B-716C-F5B7-7FC4-C19FFEA4BE41}"/>
              </a:ext>
            </a:extLst>
          </p:cNvPr>
          <p:cNvSpPr/>
          <p:nvPr/>
        </p:nvSpPr>
        <p:spPr>
          <a:xfrm>
            <a:off x="58993" y="4100052"/>
            <a:ext cx="4117750" cy="25308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CBBDEE0-9F0D-5972-9E56-0A0D9E057F9F}"/>
              </a:ext>
            </a:extLst>
          </p:cNvPr>
          <p:cNvSpPr/>
          <p:nvPr/>
        </p:nvSpPr>
        <p:spPr>
          <a:xfrm>
            <a:off x="4077888" y="1327352"/>
            <a:ext cx="3949167" cy="25308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D0FBF6E-D620-5BBC-D0EA-2225895AED75}"/>
              </a:ext>
            </a:extLst>
          </p:cNvPr>
          <p:cNvSpPr/>
          <p:nvPr/>
        </p:nvSpPr>
        <p:spPr>
          <a:xfrm>
            <a:off x="8114114" y="1327352"/>
            <a:ext cx="3937370" cy="25308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FDD4DA9-A34B-5FBE-9869-574991523C90}"/>
              </a:ext>
            </a:extLst>
          </p:cNvPr>
          <p:cNvSpPr/>
          <p:nvPr/>
        </p:nvSpPr>
        <p:spPr>
          <a:xfrm>
            <a:off x="4214105" y="4100052"/>
            <a:ext cx="3900008" cy="25308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7090525-65DF-8B18-4B00-32318C62D52C}"/>
              </a:ext>
            </a:extLst>
          </p:cNvPr>
          <p:cNvSpPr/>
          <p:nvPr/>
        </p:nvSpPr>
        <p:spPr>
          <a:xfrm>
            <a:off x="8151475" y="4058757"/>
            <a:ext cx="3900008" cy="25308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BAD6A4BF-3A9C-20BD-C119-CC0FCFB4EF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760462"/>
              </p:ext>
            </p:extLst>
          </p:nvPr>
        </p:nvGraphicFramePr>
        <p:xfrm>
          <a:off x="8114113" y="1230015"/>
          <a:ext cx="38623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CB68DE10-B70B-157A-6BE3-11BA07E626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799647"/>
              </p:ext>
            </p:extLst>
          </p:nvPr>
        </p:nvGraphicFramePr>
        <p:xfrm>
          <a:off x="330849" y="4184954"/>
          <a:ext cx="3356295" cy="2278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7" name="Chart 56">
                <a:extLst>
                  <a:ext uri="{FF2B5EF4-FFF2-40B4-BE49-F238E27FC236}">
                    <a16:creationId xmlns:a16="http://schemas.microsoft.com/office/drawing/2014/main" id="{9FCFC290-90B7-91EB-7AB6-451B51B3203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86569125"/>
                  </p:ext>
                </p:extLst>
              </p:nvPr>
            </p:nvGraphicFramePr>
            <p:xfrm>
              <a:off x="215499" y="1546412"/>
              <a:ext cx="3471645" cy="225910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7" name="Chart 56">
                <a:extLst>
                  <a:ext uri="{FF2B5EF4-FFF2-40B4-BE49-F238E27FC236}">
                    <a16:creationId xmlns:a16="http://schemas.microsoft.com/office/drawing/2014/main" id="{9FCFC290-90B7-91EB-7AB6-451B51B320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499" y="1546412"/>
                <a:ext cx="3471645" cy="2259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60" name="Chart 59">
                <a:extLst>
                  <a:ext uri="{FF2B5EF4-FFF2-40B4-BE49-F238E27FC236}">
                    <a16:creationId xmlns:a16="http://schemas.microsoft.com/office/drawing/2014/main" id="{13769F7E-AA53-7FF7-CAB0-918E0AE7E7C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42234359"/>
                  </p:ext>
                </p:extLst>
              </p:nvPr>
            </p:nvGraphicFramePr>
            <p:xfrm>
              <a:off x="4331025" y="1546412"/>
              <a:ext cx="3434603" cy="207841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60" name="Chart 59">
                <a:extLst>
                  <a:ext uri="{FF2B5EF4-FFF2-40B4-BE49-F238E27FC236}">
                    <a16:creationId xmlns:a16="http://schemas.microsoft.com/office/drawing/2014/main" id="{13769F7E-AA53-7FF7-CAB0-918E0AE7E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1025" y="1546412"/>
                <a:ext cx="3434603" cy="2078411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06116E93-B285-C678-E9B0-F4819EA1D3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410666"/>
              </p:ext>
            </p:extLst>
          </p:nvPr>
        </p:nvGraphicFramePr>
        <p:xfrm>
          <a:off x="4513701" y="4184563"/>
          <a:ext cx="3164597" cy="2185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2" name="Chart 61">
                <a:extLst>
                  <a:ext uri="{FF2B5EF4-FFF2-40B4-BE49-F238E27FC236}">
                    <a16:creationId xmlns:a16="http://schemas.microsoft.com/office/drawing/2014/main" id="{D5982FFD-BAF4-C56E-0089-4343F5968A1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07911012"/>
                  </p:ext>
                </p:extLst>
              </p:nvPr>
            </p:nvGraphicFramePr>
            <p:xfrm>
              <a:off x="8518712" y="4212136"/>
              <a:ext cx="3134318" cy="215841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9"/>
              </a:graphicData>
            </a:graphic>
          </p:graphicFrame>
        </mc:Choice>
        <mc:Fallback>
          <p:pic>
            <p:nvPicPr>
              <p:cNvPr id="62" name="Chart 61">
                <a:extLst>
                  <a:ext uri="{FF2B5EF4-FFF2-40B4-BE49-F238E27FC236}">
                    <a16:creationId xmlns:a16="http://schemas.microsoft.com/office/drawing/2014/main" id="{D5982FFD-BAF4-C56E-0089-4343F5968A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18712" y="4212136"/>
                <a:ext cx="3134318" cy="21584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394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payai PARIDA</dc:creator>
  <cp:lastModifiedBy>payai PARIDA</cp:lastModifiedBy>
  <cp:revision>2</cp:revision>
  <dcterms:created xsi:type="dcterms:W3CDTF">2025-06-01T14:23:06Z</dcterms:created>
  <dcterms:modified xsi:type="dcterms:W3CDTF">2025-06-01T14:38:35Z</dcterms:modified>
</cp:coreProperties>
</file>