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4F8D-B32A-A9A9-6A47-C460745B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38E4-5037-2A23-D2F8-EBD8519A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7F1A-5B98-DE18-D159-DB1C9FF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33E5-12B9-F739-3584-80E229CE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0A49-D996-CA6C-4819-94731A6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FFE9-56F6-D4D7-54E1-26981CF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0F00-8C30-D25B-2207-6165BC2C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1846-4910-FDD6-65CA-0F5B8DF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1CE5-DEFE-A411-0318-1124BB74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011E-EC62-C76E-0A21-ACA0DEA7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C610E-7AAC-DFA5-D192-45450618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9BBF-2067-66AC-2CB6-FCADC656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19F7-05C1-F5CE-99AB-B42B9DC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AE1C-E751-76CA-17AF-E28567D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B2D0-6C81-171F-E327-57BF662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F53-5D5D-E320-6442-C4B2F0AD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DDD1-A2A4-CDDF-5D2B-5E99C22A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C544-9CA1-7C32-26C1-527CC06E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CE28-38C1-3CC8-4C67-2EA68664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8CA4-22CB-13AF-C579-76C0A8AF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1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D35-D00B-210A-AD1B-66594638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80A8-563D-133F-5B47-C8E11458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134A-4C37-6515-5C46-C0E90E34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C88F-C965-DB4E-F42F-D9C6CBE4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D046-34BB-EABC-432B-84003633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8E53-69E5-5A08-2004-6CC5E4C5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6BD-EA8F-332B-B51D-26919FC7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4599-8AC2-8109-6B4F-38D15DCB1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6A35-D3D5-8E97-D19F-3A3FD5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172B-9F6F-079E-C8E7-B61B486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1E76-34AC-B595-B4EB-0ECEEA7B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CD1E-C477-BA37-4967-4F12B7A0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C32E8-3B98-0118-4B87-78A09353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E4950-D9F9-5844-B54D-16CEA70A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1E07F-3760-8837-452A-819391633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44093-D717-EB37-EB20-2E88D688A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DE6F-06FE-E20A-B6A2-91F93A57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F976B-33FA-2064-350A-C3CA79B2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13D08-82F9-3B60-51E1-EFD8B12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1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6AD-148F-0248-6751-8BCA4119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69760-BF38-E1D7-3D36-6206225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A30DD-7334-4DFD-0151-FCC3757F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D0E8D-AF95-E7B0-D70C-1EB87157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6C4DB-7AF5-3010-8360-7E4F3154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08EEE-E3FD-8A56-17B1-622BA09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E7C68-1F7B-F417-6153-03383167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55E4-DE53-4B35-ADF8-3C046730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E92C-FB5C-4B91-CDCD-16FDCE83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38A8-162E-CFA4-C3D2-85928F1A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0457-AD4D-AB6C-C284-9BA0C3DC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A0BD-5888-AD5E-0670-5EEB336A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4679-1603-D552-1D32-724EE9A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7FAA-46E5-5821-C581-051929E7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71C5-8F97-BAA8-774F-21334498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F4A4-6490-2DF3-F6DC-4116453A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C6A1-FC41-FDA3-8813-E21A6F81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F6C4-11E1-DD81-C644-8B56375E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84DB4-5500-0E49-C1F4-ADBE632B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5A726-7183-F32C-A566-A2A85143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BF1B-E88A-1692-01F4-7D5C307B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9579-856C-7FA1-0C0B-A3E93D563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F2679-1559-4223-9F33-5CB33D837C4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DA77-A38C-1E40-BC03-E5DB8D9E4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7202-146E-6DD9-D6E6-1E3D98F2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4F82C-FFBC-438B-B8BE-2A4946DDE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2AC493-38E9-8B0C-21D2-E56E73743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34D0E5-A92A-397C-960F-38BEE3990766}"/>
              </a:ext>
            </a:extLst>
          </p:cNvPr>
          <p:cNvSpPr/>
          <p:nvPr/>
        </p:nvSpPr>
        <p:spPr>
          <a:xfrm>
            <a:off x="110582" y="104299"/>
            <a:ext cx="7354957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96ABFC-6219-1450-E4FE-05B0FA1F6E0B}"/>
              </a:ext>
            </a:extLst>
          </p:cNvPr>
          <p:cNvSpPr/>
          <p:nvPr/>
        </p:nvSpPr>
        <p:spPr>
          <a:xfrm>
            <a:off x="7752923" y="138219"/>
            <a:ext cx="2020555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B6887C-D560-0AC3-4E72-5F0F37EEAC5D}"/>
              </a:ext>
            </a:extLst>
          </p:cNvPr>
          <p:cNvSpPr/>
          <p:nvPr/>
        </p:nvSpPr>
        <p:spPr>
          <a:xfrm>
            <a:off x="10099882" y="138219"/>
            <a:ext cx="2020555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11D34E-D5A4-6418-1DBF-06307CD6C0C9}"/>
              </a:ext>
            </a:extLst>
          </p:cNvPr>
          <p:cNvSpPr/>
          <p:nvPr/>
        </p:nvSpPr>
        <p:spPr>
          <a:xfrm>
            <a:off x="71562" y="915724"/>
            <a:ext cx="2340795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9F6CAF-2C91-B969-B192-8EADE0D177B3}"/>
              </a:ext>
            </a:extLst>
          </p:cNvPr>
          <p:cNvSpPr/>
          <p:nvPr/>
        </p:nvSpPr>
        <p:spPr>
          <a:xfrm>
            <a:off x="2521069" y="915724"/>
            <a:ext cx="2509779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9AE55D-0ABF-DB51-7DB3-5F829514C32E}"/>
              </a:ext>
            </a:extLst>
          </p:cNvPr>
          <p:cNvSpPr/>
          <p:nvPr/>
        </p:nvSpPr>
        <p:spPr>
          <a:xfrm>
            <a:off x="5139560" y="915724"/>
            <a:ext cx="2286960" cy="6917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AAF776-C57C-1E09-C5CB-B3ED6BBB4C69}"/>
              </a:ext>
            </a:extLst>
          </p:cNvPr>
          <p:cNvSpPr/>
          <p:nvPr/>
        </p:nvSpPr>
        <p:spPr>
          <a:xfrm>
            <a:off x="7752924" y="1193308"/>
            <a:ext cx="4367514" cy="25935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EDF250-7F7B-CA88-7441-AE9044989C12}"/>
              </a:ext>
            </a:extLst>
          </p:cNvPr>
          <p:cNvSpPr/>
          <p:nvPr/>
        </p:nvSpPr>
        <p:spPr>
          <a:xfrm>
            <a:off x="7752924" y="4150230"/>
            <a:ext cx="4367514" cy="25935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14F07C-C3AB-CC7B-5C72-AB8BF7299C8D}"/>
              </a:ext>
            </a:extLst>
          </p:cNvPr>
          <p:cNvSpPr/>
          <p:nvPr/>
        </p:nvSpPr>
        <p:spPr>
          <a:xfrm>
            <a:off x="3788062" y="1759366"/>
            <a:ext cx="3638457" cy="242074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AB0287-D756-80F2-8D33-0992CEDCC6D9}"/>
              </a:ext>
            </a:extLst>
          </p:cNvPr>
          <p:cNvSpPr/>
          <p:nvPr/>
        </p:nvSpPr>
        <p:spPr>
          <a:xfrm>
            <a:off x="71562" y="1759366"/>
            <a:ext cx="3537051" cy="2420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2F767-ACBF-A930-161A-E090C88D50BD}"/>
              </a:ext>
            </a:extLst>
          </p:cNvPr>
          <p:cNvSpPr/>
          <p:nvPr/>
        </p:nvSpPr>
        <p:spPr>
          <a:xfrm>
            <a:off x="3788061" y="4331993"/>
            <a:ext cx="3638457" cy="2420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1EF0AA-E895-53FB-C1C9-AD1CE25494C3}"/>
              </a:ext>
            </a:extLst>
          </p:cNvPr>
          <p:cNvSpPr/>
          <p:nvPr/>
        </p:nvSpPr>
        <p:spPr>
          <a:xfrm>
            <a:off x="71562" y="4331993"/>
            <a:ext cx="3537051" cy="2420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9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𝙰𝚁𝚄𝙽 𝙺𝚄𝙼𝙰𝚁 𝚁𝙾𝚄𝚃</dc:creator>
  <cp:lastModifiedBy>𝙰𝚁𝚄𝙽 𝙺𝚄𝙼𝙰𝚁 𝚁𝙾𝚄𝚃</cp:lastModifiedBy>
  <cp:revision>2</cp:revision>
  <dcterms:created xsi:type="dcterms:W3CDTF">2025-05-22T05:40:34Z</dcterms:created>
  <dcterms:modified xsi:type="dcterms:W3CDTF">2025-05-23T11:17:57Z</dcterms:modified>
</cp:coreProperties>
</file>