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6" r:id="rId12"/>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B4CDF-3673-49CF-8379-E84DC9F72B58}" v="342" dt="2020-11-17T01:42:42.32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9892344706911634"/>
          <c:y val="2.7777777777777776E-2"/>
        </c:manualLayout>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s-CO"/>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Sheet1!$A$2</c:f>
              <c:strCache>
                <c:ptCount val="1"/>
                <c:pt idx="0">
                  <c:v>Seconds</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Sheet1!$B$1:$D$1</c:f>
              <c:numCache>
                <c:formatCode>General</c:formatCode>
                <c:ptCount val="3"/>
                <c:pt idx="0">
                  <c:v>300</c:v>
                </c:pt>
                <c:pt idx="1">
                  <c:v>600</c:v>
                </c:pt>
                <c:pt idx="2">
                  <c:v>900</c:v>
                </c:pt>
              </c:numCache>
            </c:numRef>
          </c:cat>
          <c:val>
            <c:numRef>
              <c:f>Sheet1!$B$2:$D$2</c:f>
              <c:numCache>
                <c:formatCode>General</c:formatCode>
                <c:ptCount val="3"/>
                <c:pt idx="0">
                  <c:v>12.48</c:v>
                </c:pt>
                <c:pt idx="1">
                  <c:v>17.57</c:v>
                </c:pt>
                <c:pt idx="2">
                  <c:v>24.6</c:v>
                </c:pt>
              </c:numCache>
            </c:numRef>
          </c:val>
          <c:extLst>
            <c:ext xmlns:c16="http://schemas.microsoft.com/office/drawing/2014/chart" uri="{C3380CC4-5D6E-409C-BE32-E72D297353CC}">
              <c16:uniqueId val="{00000000-3505-4915-B426-A75A673F6523}"/>
            </c:ext>
          </c:extLst>
        </c:ser>
        <c:dLbls>
          <c:showLegendKey val="0"/>
          <c:showVal val="1"/>
          <c:showCatName val="0"/>
          <c:showSerName val="0"/>
          <c:showPercent val="0"/>
          <c:showBubbleSize val="0"/>
        </c:dLbls>
        <c:gapWidth val="84"/>
        <c:gapDepth val="53"/>
        <c:shape val="box"/>
        <c:axId val="517620104"/>
        <c:axId val="517616168"/>
        <c:axId val="0"/>
      </c:bar3DChart>
      <c:catAx>
        <c:axId val="5176201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s-CO"/>
          </a:p>
        </c:txPr>
        <c:crossAx val="517616168"/>
        <c:crosses val="autoZero"/>
        <c:auto val="1"/>
        <c:lblAlgn val="ctr"/>
        <c:lblOffset val="100"/>
        <c:noMultiLvlLbl val="0"/>
      </c:catAx>
      <c:valAx>
        <c:axId val="517616168"/>
        <c:scaling>
          <c:orientation val="minMax"/>
        </c:scaling>
        <c:delete val="1"/>
        <c:axPos val="l"/>
        <c:numFmt formatCode="General" sourceLinked="1"/>
        <c:majorTickMark val="out"/>
        <c:minorTickMark val="none"/>
        <c:tickLblPos val="nextTo"/>
        <c:crossAx val="517620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s-CO"/>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Sheet1!$A$5</c:f>
              <c:strCache>
                <c:ptCount val="1"/>
                <c:pt idx="0">
                  <c:v>Memory</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Sheet1!$B$4:$D$4</c:f>
              <c:numCache>
                <c:formatCode>General</c:formatCode>
                <c:ptCount val="3"/>
                <c:pt idx="0">
                  <c:v>300</c:v>
                </c:pt>
                <c:pt idx="1">
                  <c:v>600</c:v>
                </c:pt>
                <c:pt idx="2">
                  <c:v>900</c:v>
                </c:pt>
              </c:numCache>
            </c:numRef>
          </c:cat>
          <c:val>
            <c:numRef>
              <c:f>Sheet1!$B$5:$D$5</c:f>
              <c:numCache>
                <c:formatCode>General</c:formatCode>
                <c:ptCount val="3"/>
                <c:pt idx="0">
                  <c:v>114</c:v>
                </c:pt>
                <c:pt idx="1">
                  <c:v>154</c:v>
                </c:pt>
                <c:pt idx="2">
                  <c:v>354</c:v>
                </c:pt>
              </c:numCache>
            </c:numRef>
          </c:val>
          <c:extLst>
            <c:ext xmlns:c16="http://schemas.microsoft.com/office/drawing/2014/chart" uri="{C3380CC4-5D6E-409C-BE32-E72D297353CC}">
              <c16:uniqueId val="{00000000-D2B5-4C70-973B-D28988D2DC07}"/>
            </c:ext>
          </c:extLst>
        </c:ser>
        <c:dLbls>
          <c:showLegendKey val="0"/>
          <c:showVal val="1"/>
          <c:showCatName val="0"/>
          <c:showSerName val="0"/>
          <c:showPercent val="0"/>
          <c:showBubbleSize val="0"/>
        </c:dLbls>
        <c:gapWidth val="84"/>
        <c:gapDepth val="53"/>
        <c:shape val="box"/>
        <c:axId val="520911488"/>
        <c:axId val="520909192"/>
        <c:axId val="0"/>
      </c:bar3DChart>
      <c:catAx>
        <c:axId val="5209114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s-CO"/>
          </a:p>
        </c:txPr>
        <c:crossAx val="520909192"/>
        <c:crosses val="autoZero"/>
        <c:auto val="1"/>
        <c:lblAlgn val="ctr"/>
        <c:lblOffset val="100"/>
        <c:noMultiLvlLbl val="0"/>
      </c:catAx>
      <c:valAx>
        <c:axId val="520909192"/>
        <c:scaling>
          <c:orientation val="minMax"/>
        </c:scaling>
        <c:delete val="1"/>
        <c:axPos val="l"/>
        <c:numFmt formatCode="General" sourceLinked="1"/>
        <c:majorTickMark val="out"/>
        <c:minorTickMark val="none"/>
        <c:tickLblPos val="nextTo"/>
        <c:crossAx val="520911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47BFE-B207-46C2-A892-A95610BA73E1}" type="doc">
      <dgm:prSet loTypeId="urn:microsoft.com/office/officeart/2008/layout/HalfCircleOrganizationChart" loCatId="hierarchy" qsTypeId="urn:microsoft.com/office/officeart/2005/8/quickstyle/3d4" qsCatId="3D" csTypeId="urn:microsoft.com/office/officeart/2005/8/colors/accent6_4" csCatId="accent6" phldr="1"/>
      <dgm:spPr/>
      <dgm:t>
        <a:bodyPr/>
        <a:lstStyle/>
        <a:p>
          <a:endParaRPr lang="en-US"/>
        </a:p>
      </dgm:t>
    </dgm:pt>
    <dgm:pt modelId="{B5067A4F-A1A4-490E-A414-6DAC6EF323C3}">
      <dgm:prSet phldrT="[Text]"/>
      <dgm:spPr/>
      <dgm:t>
        <a:bodyPr/>
        <a:lstStyle/>
        <a:p>
          <a:r>
            <a:rPr lang="en-US" dirty="0"/>
            <a:t>372</a:t>
          </a:r>
          <a:br>
            <a:rPr lang="en-US" dirty="0"/>
          </a:br>
          <a:r>
            <a:rPr lang="en-US" dirty="0"/>
            <a:t>48% have Roya</a:t>
          </a:r>
          <a:br>
            <a:rPr lang="en-US" dirty="0"/>
          </a:br>
          <a:r>
            <a:rPr lang="en-US" dirty="0"/>
            <a:t>Is it &gt; 68 soil moisture?</a:t>
          </a:r>
        </a:p>
      </dgm:t>
    </dgm:pt>
    <dgm:pt modelId="{AB9D0A67-85A3-411D-9392-AEFFEAD52898}" type="parTrans" cxnId="{99D09B7E-5837-4DD0-A088-39FC29A15476}">
      <dgm:prSet/>
      <dgm:spPr/>
      <dgm:t>
        <a:bodyPr/>
        <a:lstStyle/>
        <a:p>
          <a:endParaRPr lang="en-US"/>
        </a:p>
      </dgm:t>
    </dgm:pt>
    <dgm:pt modelId="{67550DBD-034F-45B4-8644-CC795B46EB04}" type="sibTrans" cxnId="{99D09B7E-5837-4DD0-A088-39FC29A15476}">
      <dgm:prSet/>
      <dgm:spPr/>
      <dgm:t>
        <a:bodyPr/>
        <a:lstStyle/>
        <a:p>
          <a:endParaRPr lang="en-US"/>
        </a:p>
      </dgm:t>
    </dgm:pt>
    <dgm:pt modelId="{322F50F8-9A59-414C-961C-883671CF530B}">
      <dgm:prSet phldrT="[Text]"/>
      <dgm:spPr/>
      <dgm:t>
        <a:bodyPr/>
        <a:lstStyle/>
        <a:p>
          <a:r>
            <a:rPr lang="en-US" dirty="0"/>
            <a:t>307</a:t>
          </a:r>
          <a:br>
            <a:rPr lang="en-US" dirty="0"/>
          </a:br>
          <a:r>
            <a:rPr lang="en-US" dirty="0"/>
            <a:t>59% have Roya</a:t>
          </a:r>
          <a:br>
            <a:rPr lang="en-US" dirty="0"/>
          </a:br>
          <a:r>
            <a:rPr lang="en-US" dirty="0"/>
            <a:t>Is it &gt; 48 soil moisture? </a:t>
          </a:r>
        </a:p>
      </dgm:t>
    </dgm:pt>
    <dgm:pt modelId="{9FB2822D-E4CF-46BA-83DA-C2AC4611F189}" type="parTrans" cxnId="{A5572EB9-289E-46F6-AA9F-7661EFDC97F8}">
      <dgm:prSet/>
      <dgm:spPr/>
      <dgm:t>
        <a:bodyPr/>
        <a:lstStyle/>
        <a:p>
          <a:endParaRPr lang="en-US"/>
        </a:p>
      </dgm:t>
    </dgm:pt>
    <dgm:pt modelId="{0C196386-99BD-4E3E-A438-40418457F8B7}" type="sibTrans" cxnId="{A5572EB9-289E-46F6-AA9F-7661EFDC97F8}">
      <dgm:prSet/>
      <dgm:spPr/>
      <dgm:t>
        <a:bodyPr/>
        <a:lstStyle/>
        <a:p>
          <a:endParaRPr lang="en-US"/>
        </a:p>
      </dgm:t>
    </dgm:pt>
    <dgm:pt modelId="{302FFB81-0693-4426-AD8D-C88B08458872}">
      <dgm:prSet phldrT="[Text]"/>
      <dgm:spPr/>
      <dgm:t>
        <a:bodyPr/>
        <a:lstStyle/>
        <a:p>
          <a:r>
            <a:rPr lang="en-US" dirty="0"/>
            <a:t>65</a:t>
          </a:r>
          <a:br>
            <a:rPr lang="en-US" dirty="0"/>
          </a:br>
          <a:r>
            <a:rPr lang="en-US" dirty="0"/>
            <a:t>0% have Roya</a:t>
          </a:r>
        </a:p>
      </dgm:t>
    </dgm:pt>
    <dgm:pt modelId="{2B49FE35-6E32-453B-BA50-4D9CA0848BC2}" type="parTrans" cxnId="{E6561C27-144A-474D-B8B6-B833052DFBBA}">
      <dgm:prSet/>
      <dgm:spPr/>
      <dgm:t>
        <a:bodyPr/>
        <a:lstStyle/>
        <a:p>
          <a:endParaRPr lang="en-US"/>
        </a:p>
      </dgm:t>
    </dgm:pt>
    <dgm:pt modelId="{98B27FE6-9873-4359-B94D-3C0A53B86054}" type="sibTrans" cxnId="{E6561C27-144A-474D-B8B6-B833052DFBBA}">
      <dgm:prSet/>
      <dgm:spPr/>
      <dgm:t>
        <a:bodyPr/>
        <a:lstStyle/>
        <a:p>
          <a:endParaRPr lang="en-US"/>
        </a:p>
      </dgm:t>
    </dgm:pt>
    <dgm:pt modelId="{EAF0212A-E2D0-4279-8EEF-7CDDDEE1BE05}">
      <dgm:prSet/>
      <dgm:spPr/>
      <dgm:t>
        <a:bodyPr/>
        <a:lstStyle/>
        <a:p>
          <a:r>
            <a:rPr lang="en-US" dirty="0"/>
            <a:t>169</a:t>
          </a:r>
          <a:br>
            <a:rPr lang="en-US" dirty="0"/>
          </a:br>
          <a:r>
            <a:rPr lang="en-US" dirty="0"/>
            <a:t>71% have Roya</a:t>
          </a:r>
        </a:p>
      </dgm:t>
    </dgm:pt>
    <dgm:pt modelId="{CE6DBDDF-6B05-4970-A422-866ED6F6E90A}" type="parTrans" cxnId="{D3B3521A-85D5-49EB-A38A-D0AED74B8714}">
      <dgm:prSet/>
      <dgm:spPr/>
      <dgm:t>
        <a:bodyPr/>
        <a:lstStyle/>
        <a:p>
          <a:endParaRPr lang="en-US"/>
        </a:p>
      </dgm:t>
    </dgm:pt>
    <dgm:pt modelId="{5850ED22-944D-4126-83CE-B01153F6111F}" type="sibTrans" cxnId="{D3B3521A-85D5-49EB-A38A-D0AED74B8714}">
      <dgm:prSet/>
      <dgm:spPr/>
      <dgm:t>
        <a:bodyPr/>
        <a:lstStyle/>
        <a:p>
          <a:endParaRPr lang="en-US"/>
        </a:p>
      </dgm:t>
    </dgm:pt>
    <dgm:pt modelId="{CCCF3E82-844F-4722-B09A-92AE7D3FA43A}">
      <dgm:prSet/>
      <dgm:spPr/>
      <dgm:t>
        <a:bodyPr/>
        <a:lstStyle/>
        <a:p>
          <a:r>
            <a:rPr lang="en-US" dirty="0"/>
            <a:t>138</a:t>
          </a:r>
          <a:br>
            <a:rPr lang="en-US" dirty="0"/>
          </a:br>
          <a:r>
            <a:rPr lang="en-US" dirty="0"/>
            <a:t>44% have Roya</a:t>
          </a:r>
        </a:p>
        <a:p>
          <a:r>
            <a:rPr lang="en-US" dirty="0"/>
            <a:t>Is it &gt; 2700 illuminance?</a:t>
          </a:r>
        </a:p>
      </dgm:t>
    </dgm:pt>
    <dgm:pt modelId="{41DE2BBF-329B-42FF-9EC7-26EB88194DBA}" type="parTrans" cxnId="{9B145E58-B2E3-4CA9-99EF-9DF9770F4C5F}">
      <dgm:prSet/>
      <dgm:spPr/>
      <dgm:t>
        <a:bodyPr/>
        <a:lstStyle/>
        <a:p>
          <a:endParaRPr lang="en-US"/>
        </a:p>
      </dgm:t>
    </dgm:pt>
    <dgm:pt modelId="{0C52BE30-A2DF-4096-A394-64A31792D171}" type="sibTrans" cxnId="{9B145E58-B2E3-4CA9-99EF-9DF9770F4C5F}">
      <dgm:prSet/>
      <dgm:spPr/>
      <dgm:t>
        <a:bodyPr/>
        <a:lstStyle/>
        <a:p>
          <a:endParaRPr lang="en-US"/>
        </a:p>
      </dgm:t>
    </dgm:pt>
    <dgm:pt modelId="{E1C1FA28-FF21-4E71-BE21-DE45DC0EC49A}">
      <dgm:prSet/>
      <dgm:spPr/>
      <dgm:t>
        <a:bodyPr/>
        <a:lstStyle/>
        <a:p>
          <a:r>
            <a:rPr lang="en-US" dirty="0"/>
            <a:t>52</a:t>
          </a:r>
          <a:br>
            <a:rPr lang="en-US" dirty="0"/>
          </a:br>
          <a:r>
            <a:rPr lang="en-US" dirty="0"/>
            <a:t>26% have Roya</a:t>
          </a:r>
        </a:p>
      </dgm:t>
    </dgm:pt>
    <dgm:pt modelId="{340E970C-9651-481C-8BA8-EF7FDAA7B3A1}" type="parTrans" cxnId="{D03A03FB-3366-4753-B784-FF1522183514}">
      <dgm:prSet/>
      <dgm:spPr/>
      <dgm:t>
        <a:bodyPr/>
        <a:lstStyle/>
        <a:p>
          <a:endParaRPr lang="en-US"/>
        </a:p>
      </dgm:t>
    </dgm:pt>
    <dgm:pt modelId="{22814690-24C7-425D-A278-3330229F2474}" type="sibTrans" cxnId="{D03A03FB-3366-4753-B784-FF1522183514}">
      <dgm:prSet/>
      <dgm:spPr/>
      <dgm:t>
        <a:bodyPr/>
        <a:lstStyle/>
        <a:p>
          <a:endParaRPr lang="en-US"/>
        </a:p>
      </dgm:t>
    </dgm:pt>
    <dgm:pt modelId="{204E4BE7-2356-4DB4-9E00-FE6ED259565F}">
      <dgm:prSet/>
      <dgm:spPr/>
      <dgm:t>
        <a:bodyPr/>
        <a:lstStyle/>
        <a:p>
          <a:r>
            <a:rPr lang="en-US" dirty="0"/>
            <a:t>86</a:t>
          </a:r>
          <a:br>
            <a:rPr lang="en-US" dirty="0"/>
          </a:br>
          <a:r>
            <a:rPr lang="en-US" dirty="0"/>
            <a:t>54% have Roya</a:t>
          </a:r>
        </a:p>
      </dgm:t>
    </dgm:pt>
    <dgm:pt modelId="{8C6C40F4-AF72-49AE-AB29-DB06CF6063A9}" type="parTrans" cxnId="{09286EA2-C5A8-4CE0-91AC-03E9BA3C50B8}">
      <dgm:prSet/>
      <dgm:spPr/>
      <dgm:t>
        <a:bodyPr/>
        <a:lstStyle/>
        <a:p>
          <a:endParaRPr lang="en-US"/>
        </a:p>
      </dgm:t>
    </dgm:pt>
    <dgm:pt modelId="{E4C251EC-C5EE-478A-8C81-8C06522797EF}" type="sibTrans" cxnId="{09286EA2-C5A8-4CE0-91AC-03E9BA3C50B8}">
      <dgm:prSet/>
      <dgm:spPr/>
      <dgm:t>
        <a:bodyPr/>
        <a:lstStyle/>
        <a:p>
          <a:endParaRPr lang="en-US"/>
        </a:p>
      </dgm:t>
    </dgm:pt>
    <dgm:pt modelId="{A22DE980-EEC5-4F29-B7D0-7CC6D7EDFA0F}" type="pres">
      <dgm:prSet presAssocID="{65A47BFE-B207-46C2-A892-A95610BA73E1}" presName="Name0" presStyleCnt="0">
        <dgm:presLayoutVars>
          <dgm:orgChart val="1"/>
          <dgm:chPref val="1"/>
          <dgm:dir val="rev"/>
          <dgm:animOne val="branch"/>
          <dgm:animLvl val="lvl"/>
          <dgm:resizeHandles/>
        </dgm:presLayoutVars>
      </dgm:prSet>
      <dgm:spPr/>
    </dgm:pt>
    <dgm:pt modelId="{4B8E6DA4-E2F8-40FE-89C9-E52F6372B016}" type="pres">
      <dgm:prSet presAssocID="{B5067A4F-A1A4-490E-A414-6DAC6EF323C3}" presName="hierRoot1" presStyleCnt="0">
        <dgm:presLayoutVars>
          <dgm:hierBranch/>
        </dgm:presLayoutVars>
      </dgm:prSet>
      <dgm:spPr/>
    </dgm:pt>
    <dgm:pt modelId="{64B9AC71-5BE7-4C1C-AD40-3475D30FD937}" type="pres">
      <dgm:prSet presAssocID="{B5067A4F-A1A4-490E-A414-6DAC6EF323C3}" presName="rootComposite1" presStyleCnt="0"/>
      <dgm:spPr/>
    </dgm:pt>
    <dgm:pt modelId="{D194481F-1EEC-498A-B779-9EF834116819}" type="pres">
      <dgm:prSet presAssocID="{B5067A4F-A1A4-490E-A414-6DAC6EF323C3}" presName="rootText1" presStyleLbl="alignAcc1" presStyleIdx="0" presStyleCnt="0">
        <dgm:presLayoutVars>
          <dgm:chPref val="3"/>
        </dgm:presLayoutVars>
      </dgm:prSet>
      <dgm:spPr/>
    </dgm:pt>
    <dgm:pt modelId="{7868818C-9000-42DC-A908-B01FA1AF4C18}" type="pres">
      <dgm:prSet presAssocID="{B5067A4F-A1A4-490E-A414-6DAC6EF323C3}" presName="topArc1" presStyleLbl="parChTrans1D1" presStyleIdx="0" presStyleCnt="14"/>
      <dgm:spPr/>
    </dgm:pt>
    <dgm:pt modelId="{C6A5E95A-D5E3-4B15-8EB5-99978454162A}" type="pres">
      <dgm:prSet presAssocID="{B5067A4F-A1A4-490E-A414-6DAC6EF323C3}" presName="bottomArc1" presStyleLbl="parChTrans1D1" presStyleIdx="1" presStyleCnt="14"/>
      <dgm:spPr/>
    </dgm:pt>
    <dgm:pt modelId="{2C80A6D9-A642-4E7C-AD78-4A85F1CC406C}" type="pres">
      <dgm:prSet presAssocID="{B5067A4F-A1A4-490E-A414-6DAC6EF323C3}" presName="topConnNode1" presStyleLbl="node1" presStyleIdx="0" presStyleCnt="0"/>
      <dgm:spPr/>
    </dgm:pt>
    <dgm:pt modelId="{A79D277E-7C3A-48C2-840F-E592A4EFA8CB}" type="pres">
      <dgm:prSet presAssocID="{B5067A4F-A1A4-490E-A414-6DAC6EF323C3}" presName="hierChild2" presStyleCnt="0"/>
      <dgm:spPr/>
    </dgm:pt>
    <dgm:pt modelId="{08442F13-2286-4F98-AD7F-701356CDAE5C}" type="pres">
      <dgm:prSet presAssocID="{2B49FE35-6E32-453B-BA50-4D9CA0848BC2}" presName="Name28" presStyleLbl="parChTrans1D2" presStyleIdx="0" presStyleCnt="2"/>
      <dgm:spPr/>
    </dgm:pt>
    <dgm:pt modelId="{699D67D5-A439-4073-99F5-9214AA84E782}" type="pres">
      <dgm:prSet presAssocID="{302FFB81-0693-4426-AD8D-C88B08458872}" presName="hierRoot2" presStyleCnt="0">
        <dgm:presLayoutVars>
          <dgm:hierBranch val="init"/>
        </dgm:presLayoutVars>
      </dgm:prSet>
      <dgm:spPr/>
    </dgm:pt>
    <dgm:pt modelId="{2675175C-0F7D-402B-A5CE-4ED4CF84B1DB}" type="pres">
      <dgm:prSet presAssocID="{302FFB81-0693-4426-AD8D-C88B08458872}" presName="rootComposite2" presStyleCnt="0"/>
      <dgm:spPr/>
    </dgm:pt>
    <dgm:pt modelId="{50463654-B6BB-405F-9317-29A725165B05}" type="pres">
      <dgm:prSet presAssocID="{302FFB81-0693-4426-AD8D-C88B08458872}" presName="rootText2" presStyleLbl="alignAcc1" presStyleIdx="0" presStyleCnt="0">
        <dgm:presLayoutVars>
          <dgm:chPref val="3"/>
        </dgm:presLayoutVars>
      </dgm:prSet>
      <dgm:spPr/>
    </dgm:pt>
    <dgm:pt modelId="{D0B4013F-2D54-4B99-A9E1-A0BDD1DEDA6C}" type="pres">
      <dgm:prSet presAssocID="{302FFB81-0693-4426-AD8D-C88B08458872}" presName="topArc2" presStyleLbl="parChTrans1D1" presStyleIdx="2" presStyleCnt="14"/>
      <dgm:spPr/>
    </dgm:pt>
    <dgm:pt modelId="{29431221-E8A7-4C37-B8D4-C2BDE6266A33}" type="pres">
      <dgm:prSet presAssocID="{302FFB81-0693-4426-AD8D-C88B08458872}" presName="bottomArc2" presStyleLbl="parChTrans1D1" presStyleIdx="3" presStyleCnt="14"/>
      <dgm:spPr/>
    </dgm:pt>
    <dgm:pt modelId="{32604688-306B-42AA-8418-9FBCDB213D70}" type="pres">
      <dgm:prSet presAssocID="{302FFB81-0693-4426-AD8D-C88B08458872}" presName="topConnNode2" presStyleLbl="node2" presStyleIdx="0" presStyleCnt="0"/>
      <dgm:spPr/>
    </dgm:pt>
    <dgm:pt modelId="{7F8253AD-2AD3-4BCD-A567-6A31CD5B69F8}" type="pres">
      <dgm:prSet presAssocID="{302FFB81-0693-4426-AD8D-C88B08458872}" presName="hierChild4" presStyleCnt="0"/>
      <dgm:spPr/>
    </dgm:pt>
    <dgm:pt modelId="{3B90B276-4395-4180-926F-00946FBC0E8C}" type="pres">
      <dgm:prSet presAssocID="{302FFB81-0693-4426-AD8D-C88B08458872}" presName="hierChild5" presStyleCnt="0"/>
      <dgm:spPr/>
    </dgm:pt>
    <dgm:pt modelId="{4314E279-B260-4822-8C11-BB4EAD9FDE79}" type="pres">
      <dgm:prSet presAssocID="{9FB2822D-E4CF-46BA-83DA-C2AC4611F189}" presName="Name28" presStyleLbl="parChTrans1D2" presStyleIdx="1" presStyleCnt="2"/>
      <dgm:spPr/>
    </dgm:pt>
    <dgm:pt modelId="{6D12639E-4EDF-4D12-AC00-901D4A6DCE9D}" type="pres">
      <dgm:prSet presAssocID="{322F50F8-9A59-414C-961C-883671CF530B}" presName="hierRoot2" presStyleCnt="0">
        <dgm:presLayoutVars>
          <dgm:hierBranch val="init"/>
        </dgm:presLayoutVars>
      </dgm:prSet>
      <dgm:spPr/>
    </dgm:pt>
    <dgm:pt modelId="{ACE547E5-7D30-4DD0-A65A-3ABBEB390363}" type="pres">
      <dgm:prSet presAssocID="{322F50F8-9A59-414C-961C-883671CF530B}" presName="rootComposite2" presStyleCnt="0"/>
      <dgm:spPr/>
    </dgm:pt>
    <dgm:pt modelId="{A2A04579-99CF-497B-BA77-C7EF4958A15B}" type="pres">
      <dgm:prSet presAssocID="{322F50F8-9A59-414C-961C-883671CF530B}" presName="rootText2" presStyleLbl="alignAcc1" presStyleIdx="0" presStyleCnt="0">
        <dgm:presLayoutVars>
          <dgm:chPref val="3"/>
        </dgm:presLayoutVars>
      </dgm:prSet>
      <dgm:spPr/>
    </dgm:pt>
    <dgm:pt modelId="{E6F931F0-BCF5-443D-9B42-86CD5982163E}" type="pres">
      <dgm:prSet presAssocID="{322F50F8-9A59-414C-961C-883671CF530B}" presName="topArc2" presStyleLbl="parChTrans1D1" presStyleIdx="4" presStyleCnt="14"/>
      <dgm:spPr/>
    </dgm:pt>
    <dgm:pt modelId="{E6C5D960-EE73-4850-ABFA-D7A0FC50D5E6}" type="pres">
      <dgm:prSet presAssocID="{322F50F8-9A59-414C-961C-883671CF530B}" presName="bottomArc2" presStyleLbl="parChTrans1D1" presStyleIdx="5" presStyleCnt="14"/>
      <dgm:spPr/>
    </dgm:pt>
    <dgm:pt modelId="{35005061-E301-4C4E-B6C5-25773FA1936B}" type="pres">
      <dgm:prSet presAssocID="{322F50F8-9A59-414C-961C-883671CF530B}" presName="topConnNode2" presStyleLbl="node2" presStyleIdx="0" presStyleCnt="0"/>
      <dgm:spPr/>
    </dgm:pt>
    <dgm:pt modelId="{3D97BFA2-9A83-4A8D-A8A8-F5AB29332748}" type="pres">
      <dgm:prSet presAssocID="{322F50F8-9A59-414C-961C-883671CF530B}" presName="hierChild4" presStyleCnt="0"/>
      <dgm:spPr/>
    </dgm:pt>
    <dgm:pt modelId="{FEC645E7-C393-4C7C-B168-8AACCD195153}" type="pres">
      <dgm:prSet presAssocID="{CE6DBDDF-6B05-4970-A422-866ED6F6E90A}" presName="Name28" presStyleLbl="parChTrans1D3" presStyleIdx="0" presStyleCnt="2"/>
      <dgm:spPr/>
    </dgm:pt>
    <dgm:pt modelId="{81F55F29-272C-4BD2-BBC8-6DCA5DE34E41}" type="pres">
      <dgm:prSet presAssocID="{EAF0212A-E2D0-4279-8EEF-7CDDDEE1BE05}" presName="hierRoot2" presStyleCnt="0">
        <dgm:presLayoutVars>
          <dgm:hierBranch val="hang"/>
        </dgm:presLayoutVars>
      </dgm:prSet>
      <dgm:spPr/>
    </dgm:pt>
    <dgm:pt modelId="{FEC20041-AFEC-4234-BF95-2FA7B5771A02}" type="pres">
      <dgm:prSet presAssocID="{EAF0212A-E2D0-4279-8EEF-7CDDDEE1BE05}" presName="rootComposite2" presStyleCnt="0"/>
      <dgm:spPr/>
    </dgm:pt>
    <dgm:pt modelId="{8806FDA7-3CF5-4570-9E81-CD81BD79FFB0}" type="pres">
      <dgm:prSet presAssocID="{EAF0212A-E2D0-4279-8EEF-7CDDDEE1BE05}" presName="rootText2" presStyleLbl="alignAcc1" presStyleIdx="0" presStyleCnt="0">
        <dgm:presLayoutVars>
          <dgm:chPref val="3"/>
        </dgm:presLayoutVars>
      </dgm:prSet>
      <dgm:spPr/>
    </dgm:pt>
    <dgm:pt modelId="{1F69B007-AC1D-489B-B99F-5D66A8EB5546}" type="pres">
      <dgm:prSet presAssocID="{EAF0212A-E2D0-4279-8EEF-7CDDDEE1BE05}" presName="topArc2" presStyleLbl="parChTrans1D1" presStyleIdx="6" presStyleCnt="14"/>
      <dgm:spPr/>
    </dgm:pt>
    <dgm:pt modelId="{D0E68FC5-D704-4212-9CB2-7B5312DD7C46}" type="pres">
      <dgm:prSet presAssocID="{EAF0212A-E2D0-4279-8EEF-7CDDDEE1BE05}" presName="bottomArc2" presStyleLbl="parChTrans1D1" presStyleIdx="7" presStyleCnt="14"/>
      <dgm:spPr/>
    </dgm:pt>
    <dgm:pt modelId="{5721EA97-48DC-496C-B9EB-CF331AB36C56}" type="pres">
      <dgm:prSet presAssocID="{EAF0212A-E2D0-4279-8EEF-7CDDDEE1BE05}" presName="topConnNode2" presStyleLbl="node3" presStyleIdx="0" presStyleCnt="0"/>
      <dgm:spPr/>
    </dgm:pt>
    <dgm:pt modelId="{C907B868-F94E-40B7-8AA8-4A3FDA94467E}" type="pres">
      <dgm:prSet presAssocID="{EAF0212A-E2D0-4279-8EEF-7CDDDEE1BE05}" presName="hierChild4" presStyleCnt="0"/>
      <dgm:spPr/>
    </dgm:pt>
    <dgm:pt modelId="{FA290215-B5BE-4011-B302-58E9E2521270}" type="pres">
      <dgm:prSet presAssocID="{EAF0212A-E2D0-4279-8EEF-7CDDDEE1BE05}" presName="hierChild5" presStyleCnt="0"/>
      <dgm:spPr/>
    </dgm:pt>
    <dgm:pt modelId="{7B3FD4C2-C004-47A7-81E7-2911459259E2}" type="pres">
      <dgm:prSet presAssocID="{41DE2BBF-329B-42FF-9EC7-26EB88194DBA}" presName="Name28" presStyleLbl="parChTrans1D3" presStyleIdx="1" presStyleCnt="2"/>
      <dgm:spPr/>
    </dgm:pt>
    <dgm:pt modelId="{BBCC6DA2-DD4D-4F9C-AC38-5DEB6A2C2A24}" type="pres">
      <dgm:prSet presAssocID="{CCCF3E82-844F-4722-B09A-92AE7D3FA43A}" presName="hierRoot2" presStyleCnt="0">
        <dgm:presLayoutVars>
          <dgm:hierBranch/>
        </dgm:presLayoutVars>
      </dgm:prSet>
      <dgm:spPr/>
    </dgm:pt>
    <dgm:pt modelId="{2BFD3DD0-904B-4773-A553-BBD7BDC85C3A}" type="pres">
      <dgm:prSet presAssocID="{CCCF3E82-844F-4722-B09A-92AE7D3FA43A}" presName="rootComposite2" presStyleCnt="0"/>
      <dgm:spPr/>
    </dgm:pt>
    <dgm:pt modelId="{C8CA63C1-F99A-40CB-AB98-7580E2E0554D}" type="pres">
      <dgm:prSet presAssocID="{CCCF3E82-844F-4722-B09A-92AE7D3FA43A}" presName="rootText2" presStyleLbl="alignAcc1" presStyleIdx="0" presStyleCnt="0">
        <dgm:presLayoutVars>
          <dgm:chPref val="3"/>
        </dgm:presLayoutVars>
      </dgm:prSet>
      <dgm:spPr/>
    </dgm:pt>
    <dgm:pt modelId="{0BBBF9F2-0E19-4109-89FA-3D1AD1FDC0B4}" type="pres">
      <dgm:prSet presAssocID="{CCCF3E82-844F-4722-B09A-92AE7D3FA43A}" presName="topArc2" presStyleLbl="parChTrans1D1" presStyleIdx="8" presStyleCnt="14"/>
      <dgm:spPr/>
    </dgm:pt>
    <dgm:pt modelId="{F2D6B38C-F093-44B5-8078-EAEDCE8528ED}" type="pres">
      <dgm:prSet presAssocID="{CCCF3E82-844F-4722-B09A-92AE7D3FA43A}" presName="bottomArc2" presStyleLbl="parChTrans1D1" presStyleIdx="9" presStyleCnt="14"/>
      <dgm:spPr/>
    </dgm:pt>
    <dgm:pt modelId="{C4CE669A-A150-4611-AEC4-7AC85F19220E}" type="pres">
      <dgm:prSet presAssocID="{CCCF3E82-844F-4722-B09A-92AE7D3FA43A}" presName="topConnNode2" presStyleLbl="node3" presStyleIdx="0" presStyleCnt="0"/>
      <dgm:spPr/>
    </dgm:pt>
    <dgm:pt modelId="{504AE9AF-2530-4E3C-9ED4-E267057CE067}" type="pres">
      <dgm:prSet presAssocID="{CCCF3E82-844F-4722-B09A-92AE7D3FA43A}" presName="hierChild4" presStyleCnt="0"/>
      <dgm:spPr/>
    </dgm:pt>
    <dgm:pt modelId="{0F22C7AF-5C28-4B28-A193-43081412F96E}" type="pres">
      <dgm:prSet presAssocID="{340E970C-9651-481C-8BA8-EF7FDAA7B3A1}" presName="Name28" presStyleLbl="parChTrans1D4" presStyleIdx="0" presStyleCnt="2"/>
      <dgm:spPr/>
    </dgm:pt>
    <dgm:pt modelId="{1D0A4855-8821-4080-9E6C-EF2923D62F4F}" type="pres">
      <dgm:prSet presAssocID="{E1C1FA28-FF21-4E71-BE21-DE45DC0EC49A}" presName="hierRoot2" presStyleCnt="0">
        <dgm:presLayoutVars>
          <dgm:hierBranch val="init"/>
        </dgm:presLayoutVars>
      </dgm:prSet>
      <dgm:spPr/>
    </dgm:pt>
    <dgm:pt modelId="{7E77CF5E-8A22-4376-98DD-81E85B7309BC}" type="pres">
      <dgm:prSet presAssocID="{E1C1FA28-FF21-4E71-BE21-DE45DC0EC49A}" presName="rootComposite2" presStyleCnt="0"/>
      <dgm:spPr/>
    </dgm:pt>
    <dgm:pt modelId="{B0A68EEE-106C-4246-8DEA-A3FF86F0983B}" type="pres">
      <dgm:prSet presAssocID="{E1C1FA28-FF21-4E71-BE21-DE45DC0EC49A}" presName="rootText2" presStyleLbl="alignAcc1" presStyleIdx="0" presStyleCnt="0">
        <dgm:presLayoutVars>
          <dgm:chPref val="3"/>
        </dgm:presLayoutVars>
      </dgm:prSet>
      <dgm:spPr/>
    </dgm:pt>
    <dgm:pt modelId="{4C0BC163-051F-4A51-8EA7-7AF48082B699}" type="pres">
      <dgm:prSet presAssocID="{E1C1FA28-FF21-4E71-BE21-DE45DC0EC49A}" presName="topArc2" presStyleLbl="parChTrans1D1" presStyleIdx="10" presStyleCnt="14"/>
      <dgm:spPr/>
    </dgm:pt>
    <dgm:pt modelId="{D268EECA-3253-487A-A713-8705FADA7436}" type="pres">
      <dgm:prSet presAssocID="{E1C1FA28-FF21-4E71-BE21-DE45DC0EC49A}" presName="bottomArc2" presStyleLbl="parChTrans1D1" presStyleIdx="11" presStyleCnt="14"/>
      <dgm:spPr/>
    </dgm:pt>
    <dgm:pt modelId="{018460C8-C21A-4B96-B52C-E5D32DFE06A8}" type="pres">
      <dgm:prSet presAssocID="{E1C1FA28-FF21-4E71-BE21-DE45DC0EC49A}" presName="topConnNode2" presStyleLbl="node4" presStyleIdx="0" presStyleCnt="0"/>
      <dgm:spPr/>
    </dgm:pt>
    <dgm:pt modelId="{2304ECA9-8657-4C49-AE5B-B71D524A5DAE}" type="pres">
      <dgm:prSet presAssocID="{E1C1FA28-FF21-4E71-BE21-DE45DC0EC49A}" presName="hierChild4" presStyleCnt="0"/>
      <dgm:spPr/>
    </dgm:pt>
    <dgm:pt modelId="{248F39E8-4927-4B8F-9993-F296E738C262}" type="pres">
      <dgm:prSet presAssocID="{E1C1FA28-FF21-4E71-BE21-DE45DC0EC49A}" presName="hierChild5" presStyleCnt="0"/>
      <dgm:spPr/>
    </dgm:pt>
    <dgm:pt modelId="{4F30FE26-C556-4251-8383-79B959B5708E}" type="pres">
      <dgm:prSet presAssocID="{8C6C40F4-AF72-49AE-AB29-DB06CF6063A9}" presName="Name28" presStyleLbl="parChTrans1D4" presStyleIdx="1" presStyleCnt="2"/>
      <dgm:spPr/>
    </dgm:pt>
    <dgm:pt modelId="{15DC82FC-36E4-4830-940E-A35673FF8814}" type="pres">
      <dgm:prSet presAssocID="{204E4BE7-2356-4DB4-9E00-FE6ED259565F}" presName="hierRoot2" presStyleCnt="0">
        <dgm:presLayoutVars>
          <dgm:hierBranch val="init"/>
        </dgm:presLayoutVars>
      </dgm:prSet>
      <dgm:spPr/>
    </dgm:pt>
    <dgm:pt modelId="{7DD87D53-77D3-421A-89FF-E3374D3AC734}" type="pres">
      <dgm:prSet presAssocID="{204E4BE7-2356-4DB4-9E00-FE6ED259565F}" presName="rootComposite2" presStyleCnt="0"/>
      <dgm:spPr/>
    </dgm:pt>
    <dgm:pt modelId="{09FC57E6-48FE-4205-A61C-10E1A461A881}" type="pres">
      <dgm:prSet presAssocID="{204E4BE7-2356-4DB4-9E00-FE6ED259565F}" presName="rootText2" presStyleLbl="alignAcc1" presStyleIdx="0" presStyleCnt="0">
        <dgm:presLayoutVars>
          <dgm:chPref val="3"/>
        </dgm:presLayoutVars>
      </dgm:prSet>
      <dgm:spPr/>
    </dgm:pt>
    <dgm:pt modelId="{A2A7524E-00D7-4272-BE24-CA75B021BD80}" type="pres">
      <dgm:prSet presAssocID="{204E4BE7-2356-4DB4-9E00-FE6ED259565F}" presName="topArc2" presStyleLbl="parChTrans1D1" presStyleIdx="12" presStyleCnt="14"/>
      <dgm:spPr/>
    </dgm:pt>
    <dgm:pt modelId="{8FAE843A-D194-4508-ACBC-D0A9A05FFD2D}" type="pres">
      <dgm:prSet presAssocID="{204E4BE7-2356-4DB4-9E00-FE6ED259565F}" presName="bottomArc2" presStyleLbl="parChTrans1D1" presStyleIdx="13" presStyleCnt="14"/>
      <dgm:spPr/>
    </dgm:pt>
    <dgm:pt modelId="{08D4C376-DBEC-4A33-9D96-B7F2BECA10B9}" type="pres">
      <dgm:prSet presAssocID="{204E4BE7-2356-4DB4-9E00-FE6ED259565F}" presName="topConnNode2" presStyleLbl="node4" presStyleIdx="0" presStyleCnt="0"/>
      <dgm:spPr/>
    </dgm:pt>
    <dgm:pt modelId="{8EA3CF56-C3CD-42AE-8793-E5958C3E5FAF}" type="pres">
      <dgm:prSet presAssocID="{204E4BE7-2356-4DB4-9E00-FE6ED259565F}" presName="hierChild4" presStyleCnt="0"/>
      <dgm:spPr/>
    </dgm:pt>
    <dgm:pt modelId="{B7F1B4D0-9E74-43A9-A691-185AD85E8BEE}" type="pres">
      <dgm:prSet presAssocID="{204E4BE7-2356-4DB4-9E00-FE6ED259565F}" presName="hierChild5" presStyleCnt="0"/>
      <dgm:spPr/>
    </dgm:pt>
    <dgm:pt modelId="{8615BC50-6237-4F16-B0B1-53EEA6E5FBD9}" type="pres">
      <dgm:prSet presAssocID="{CCCF3E82-844F-4722-B09A-92AE7D3FA43A}" presName="hierChild5" presStyleCnt="0"/>
      <dgm:spPr/>
    </dgm:pt>
    <dgm:pt modelId="{875E3A4C-8687-4347-B3D1-F93403A6161B}" type="pres">
      <dgm:prSet presAssocID="{322F50F8-9A59-414C-961C-883671CF530B}" presName="hierChild5" presStyleCnt="0"/>
      <dgm:spPr/>
    </dgm:pt>
    <dgm:pt modelId="{E2BF7DE1-883A-496B-83BB-EB6ED447EE6F}" type="pres">
      <dgm:prSet presAssocID="{B5067A4F-A1A4-490E-A414-6DAC6EF323C3}" presName="hierChild3" presStyleCnt="0"/>
      <dgm:spPr/>
    </dgm:pt>
  </dgm:ptLst>
  <dgm:cxnLst>
    <dgm:cxn modelId="{C8F90D0A-FC9B-4CC5-9A47-1749E8900FAA}" type="presOf" srcId="{B5067A4F-A1A4-490E-A414-6DAC6EF323C3}" destId="{2C80A6D9-A642-4E7C-AD78-4A85F1CC406C}" srcOrd="1" destOrd="0" presId="urn:microsoft.com/office/officeart/2008/layout/HalfCircleOrganizationChart"/>
    <dgm:cxn modelId="{75DAFD0A-B824-44AD-96DC-A965596BC264}" type="presOf" srcId="{302FFB81-0693-4426-AD8D-C88B08458872}" destId="{32604688-306B-42AA-8418-9FBCDB213D70}" srcOrd="1" destOrd="0" presId="urn:microsoft.com/office/officeart/2008/layout/HalfCircleOrganizationChart"/>
    <dgm:cxn modelId="{A155E719-491D-466C-85F1-0DDD021AFC16}" type="presOf" srcId="{65A47BFE-B207-46C2-A892-A95610BA73E1}" destId="{A22DE980-EEC5-4F29-B7D0-7CC6D7EDFA0F}" srcOrd="0" destOrd="0" presId="urn:microsoft.com/office/officeart/2008/layout/HalfCircleOrganizationChart"/>
    <dgm:cxn modelId="{D3B3521A-85D5-49EB-A38A-D0AED74B8714}" srcId="{322F50F8-9A59-414C-961C-883671CF530B}" destId="{EAF0212A-E2D0-4279-8EEF-7CDDDEE1BE05}" srcOrd="0" destOrd="0" parTransId="{CE6DBDDF-6B05-4970-A422-866ED6F6E90A}" sibTransId="{5850ED22-944D-4126-83CE-B01153F6111F}"/>
    <dgm:cxn modelId="{E6561C27-144A-474D-B8B6-B833052DFBBA}" srcId="{B5067A4F-A1A4-490E-A414-6DAC6EF323C3}" destId="{302FFB81-0693-4426-AD8D-C88B08458872}" srcOrd="0" destOrd="0" parTransId="{2B49FE35-6E32-453B-BA50-4D9CA0848BC2}" sibTransId="{98B27FE6-9873-4359-B94D-3C0A53B86054}"/>
    <dgm:cxn modelId="{FD633B28-5C89-4A81-BAA7-11008653DDFD}" type="presOf" srcId="{E1C1FA28-FF21-4E71-BE21-DE45DC0EC49A}" destId="{B0A68EEE-106C-4246-8DEA-A3FF86F0983B}" srcOrd="0" destOrd="0" presId="urn:microsoft.com/office/officeart/2008/layout/HalfCircleOrganizationChart"/>
    <dgm:cxn modelId="{AE3BE52A-9AE9-4B79-BC67-7D3651C905E0}" type="presOf" srcId="{CCCF3E82-844F-4722-B09A-92AE7D3FA43A}" destId="{C4CE669A-A150-4611-AEC4-7AC85F19220E}" srcOrd="1" destOrd="0" presId="urn:microsoft.com/office/officeart/2008/layout/HalfCircleOrganizationChart"/>
    <dgm:cxn modelId="{40A31842-38B3-4E14-B2D6-4D7681B19D6B}" type="presOf" srcId="{322F50F8-9A59-414C-961C-883671CF530B}" destId="{A2A04579-99CF-497B-BA77-C7EF4958A15B}" srcOrd="0" destOrd="0" presId="urn:microsoft.com/office/officeart/2008/layout/HalfCircleOrganizationChart"/>
    <dgm:cxn modelId="{3428C849-AE07-4071-8C93-6298B4368CF5}" type="presOf" srcId="{9FB2822D-E4CF-46BA-83DA-C2AC4611F189}" destId="{4314E279-B260-4822-8C11-BB4EAD9FDE79}" srcOrd="0" destOrd="0" presId="urn:microsoft.com/office/officeart/2008/layout/HalfCircleOrganizationChart"/>
    <dgm:cxn modelId="{C4B85F6E-8452-41DD-A9E5-C879D23B5E52}" type="presOf" srcId="{B5067A4F-A1A4-490E-A414-6DAC6EF323C3}" destId="{D194481F-1EEC-498A-B779-9EF834116819}" srcOrd="0" destOrd="0" presId="urn:microsoft.com/office/officeart/2008/layout/HalfCircleOrganizationChart"/>
    <dgm:cxn modelId="{9B145E58-B2E3-4CA9-99EF-9DF9770F4C5F}" srcId="{322F50F8-9A59-414C-961C-883671CF530B}" destId="{CCCF3E82-844F-4722-B09A-92AE7D3FA43A}" srcOrd="1" destOrd="0" parTransId="{41DE2BBF-329B-42FF-9EC7-26EB88194DBA}" sibTransId="{0C52BE30-A2DF-4096-A394-64A31792D171}"/>
    <dgm:cxn modelId="{066D677B-3207-46FF-A512-20F867301F94}" type="presOf" srcId="{8C6C40F4-AF72-49AE-AB29-DB06CF6063A9}" destId="{4F30FE26-C556-4251-8383-79B959B5708E}" srcOrd="0" destOrd="0" presId="urn:microsoft.com/office/officeart/2008/layout/HalfCircleOrganizationChart"/>
    <dgm:cxn modelId="{99D09B7E-5837-4DD0-A088-39FC29A15476}" srcId="{65A47BFE-B207-46C2-A892-A95610BA73E1}" destId="{B5067A4F-A1A4-490E-A414-6DAC6EF323C3}" srcOrd="0" destOrd="0" parTransId="{AB9D0A67-85A3-411D-9392-AEFFEAD52898}" sibTransId="{67550DBD-034F-45B4-8644-CC795B46EB04}"/>
    <dgm:cxn modelId="{BCEC3A8A-AD6D-4449-90BF-F27A573913D7}" type="presOf" srcId="{340E970C-9651-481C-8BA8-EF7FDAA7B3A1}" destId="{0F22C7AF-5C28-4B28-A193-43081412F96E}" srcOrd="0" destOrd="0" presId="urn:microsoft.com/office/officeart/2008/layout/HalfCircleOrganizationChart"/>
    <dgm:cxn modelId="{B66AB39F-E4FD-4DEA-A0E3-1B49205AB2AC}" type="presOf" srcId="{204E4BE7-2356-4DB4-9E00-FE6ED259565F}" destId="{09FC57E6-48FE-4205-A61C-10E1A461A881}" srcOrd="0" destOrd="0" presId="urn:microsoft.com/office/officeart/2008/layout/HalfCircleOrganizationChart"/>
    <dgm:cxn modelId="{17FC6AA0-1B72-438E-AAE6-8D1E149799ED}" type="presOf" srcId="{322F50F8-9A59-414C-961C-883671CF530B}" destId="{35005061-E301-4C4E-B6C5-25773FA1936B}" srcOrd="1" destOrd="0" presId="urn:microsoft.com/office/officeart/2008/layout/HalfCircleOrganizationChart"/>
    <dgm:cxn modelId="{09286EA2-C5A8-4CE0-91AC-03E9BA3C50B8}" srcId="{CCCF3E82-844F-4722-B09A-92AE7D3FA43A}" destId="{204E4BE7-2356-4DB4-9E00-FE6ED259565F}" srcOrd="1" destOrd="0" parTransId="{8C6C40F4-AF72-49AE-AB29-DB06CF6063A9}" sibTransId="{E4C251EC-C5EE-478A-8C81-8C06522797EF}"/>
    <dgm:cxn modelId="{7FDC55B0-55DA-47B1-998F-D98ACF716263}" type="presOf" srcId="{302FFB81-0693-4426-AD8D-C88B08458872}" destId="{50463654-B6BB-405F-9317-29A725165B05}" srcOrd="0" destOrd="0" presId="urn:microsoft.com/office/officeart/2008/layout/HalfCircleOrganizationChart"/>
    <dgm:cxn modelId="{A5572EB9-289E-46F6-AA9F-7661EFDC97F8}" srcId="{B5067A4F-A1A4-490E-A414-6DAC6EF323C3}" destId="{322F50F8-9A59-414C-961C-883671CF530B}" srcOrd="1" destOrd="0" parTransId="{9FB2822D-E4CF-46BA-83DA-C2AC4611F189}" sibTransId="{0C196386-99BD-4E3E-A438-40418457F8B7}"/>
    <dgm:cxn modelId="{3BEF25BB-2CD6-4204-8914-E97D232572D1}" type="presOf" srcId="{CE6DBDDF-6B05-4970-A422-866ED6F6E90A}" destId="{FEC645E7-C393-4C7C-B168-8AACCD195153}" srcOrd="0" destOrd="0" presId="urn:microsoft.com/office/officeart/2008/layout/HalfCircleOrganizationChart"/>
    <dgm:cxn modelId="{67687ABE-67A9-4471-817C-1FBB55D21C99}" type="presOf" srcId="{EAF0212A-E2D0-4279-8EEF-7CDDDEE1BE05}" destId="{5721EA97-48DC-496C-B9EB-CF331AB36C56}" srcOrd="1" destOrd="0" presId="urn:microsoft.com/office/officeart/2008/layout/HalfCircleOrganizationChart"/>
    <dgm:cxn modelId="{7C4B42BF-31E4-4565-83FC-88A405AC3D26}" type="presOf" srcId="{204E4BE7-2356-4DB4-9E00-FE6ED259565F}" destId="{08D4C376-DBEC-4A33-9D96-B7F2BECA10B9}" srcOrd="1" destOrd="0" presId="urn:microsoft.com/office/officeart/2008/layout/HalfCircleOrganizationChart"/>
    <dgm:cxn modelId="{EE2629C9-97DB-4017-B52E-D79D172EBD9F}" type="presOf" srcId="{EAF0212A-E2D0-4279-8EEF-7CDDDEE1BE05}" destId="{8806FDA7-3CF5-4570-9E81-CD81BD79FFB0}" srcOrd="0" destOrd="0" presId="urn:microsoft.com/office/officeart/2008/layout/HalfCircleOrganizationChart"/>
    <dgm:cxn modelId="{6B3970D3-96D0-4682-BF0D-29D732B76546}" type="presOf" srcId="{2B49FE35-6E32-453B-BA50-4D9CA0848BC2}" destId="{08442F13-2286-4F98-AD7F-701356CDAE5C}" srcOrd="0" destOrd="0" presId="urn:microsoft.com/office/officeart/2008/layout/HalfCircleOrganizationChart"/>
    <dgm:cxn modelId="{034162DC-CDEF-40A0-8813-6F913AD41D3D}" type="presOf" srcId="{41DE2BBF-329B-42FF-9EC7-26EB88194DBA}" destId="{7B3FD4C2-C004-47A7-81E7-2911459259E2}" srcOrd="0" destOrd="0" presId="urn:microsoft.com/office/officeart/2008/layout/HalfCircleOrganizationChart"/>
    <dgm:cxn modelId="{88F2C8F1-DF13-455A-B0A2-7C91AD5B2179}" type="presOf" srcId="{CCCF3E82-844F-4722-B09A-92AE7D3FA43A}" destId="{C8CA63C1-F99A-40CB-AB98-7580E2E0554D}" srcOrd="0" destOrd="0" presId="urn:microsoft.com/office/officeart/2008/layout/HalfCircleOrganizationChart"/>
    <dgm:cxn modelId="{D03A03FB-3366-4753-B784-FF1522183514}" srcId="{CCCF3E82-844F-4722-B09A-92AE7D3FA43A}" destId="{E1C1FA28-FF21-4E71-BE21-DE45DC0EC49A}" srcOrd="0" destOrd="0" parTransId="{340E970C-9651-481C-8BA8-EF7FDAA7B3A1}" sibTransId="{22814690-24C7-425D-A278-3330229F2474}"/>
    <dgm:cxn modelId="{51A4AAFF-6D34-4D83-8116-82FD9B57CA29}" type="presOf" srcId="{E1C1FA28-FF21-4E71-BE21-DE45DC0EC49A}" destId="{018460C8-C21A-4B96-B52C-E5D32DFE06A8}" srcOrd="1" destOrd="0" presId="urn:microsoft.com/office/officeart/2008/layout/HalfCircleOrganizationChart"/>
    <dgm:cxn modelId="{CC0050BA-57CB-4148-B515-ED0697F4B97D}" type="presParOf" srcId="{A22DE980-EEC5-4F29-B7D0-7CC6D7EDFA0F}" destId="{4B8E6DA4-E2F8-40FE-89C9-E52F6372B016}" srcOrd="0" destOrd="0" presId="urn:microsoft.com/office/officeart/2008/layout/HalfCircleOrganizationChart"/>
    <dgm:cxn modelId="{D78E0CF3-0F74-441B-8A54-CA32A9742F4D}" type="presParOf" srcId="{4B8E6DA4-E2F8-40FE-89C9-E52F6372B016}" destId="{64B9AC71-5BE7-4C1C-AD40-3475D30FD937}" srcOrd="0" destOrd="0" presId="urn:microsoft.com/office/officeart/2008/layout/HalfCircleOrganizationChart"/>
    <dgm:cxn modelId="{55C74EDC-96EF-46B8-90E9-CCC70A364871}" type="presParOf" srcId="{64B9AC71-5BE7-4C1C-AD40-3475D30FD937}" destId="{D194481F-1EEC-498A-B779-9EF834116819}" srcOrd="0" destOrd="0" presId="urn:microsoft.com/office/officeart/2008/layout/HalfCircleOrganizationChart"/>
    <dgm:cxn modelId="{82EFBA0D-3A83-41F7-A4AB-8EE706C2DDBF}" type="presParOf" srcId="{64B9AC71-5BE7-4C1C-AD40-3475D30FD937}" destId="{7868818C-9000-42DC-A908-B01FA1AF4C18}" srcOrd="1" destOrd="0" presId="urn:microsoft.com/office/officeart/2008/layout/HalfCircleOrganizationChart"/>
    <dgm:cxn modelId="{C14C141A-3522-4177-943B-B06FAE06C207}" type="presParOf" srcId="{64B9AC71-5BE7-4C1C-AD40-3475D30FD937}" destId="{C6A5E95A-D5E3-4B15-8EB5-99978454162A}" srcOrd="2" destOrd="0" presId="urn:microsoft.com/office/officeart/2008/layout/HalfCircleOrganizationChart"/>
    <dgm:cxn modelId="{0383DE70-7D2E-4BA7-89F2-22854D3259BA}" type="presParOf" srcId="{64B9AC71-5BE7-4C1C-AD40-3475D30FD937}" destId="{2C80A6D9-A642-4E7C-AD78-4A85F1CC406C}" srcOrd="3" destOrd="0" presId="urn:microsoft.com/office/officeart/2008/layout/HalfCircleOrganizationChart"/>
    <dgm:cxn modelId="{A2CEA449-355C-4195-92E9-296C219D5071}" type="presParOf" srcId="{4B8E6DA4-E2F8-40FE-89C9-E52F6372B016}" destId="{A79D277E-7C3A-48C2-840F-E592A4EFA8CB}" srcOrd="1" destOrd="0" presId="urn:microsoft.com/office/officeart/2008/layout/HalfCircleOrganizationChart"/>
    <dgm:cxn modelId="{D8B960D2-6FB8-4123-B9AB-9F403F0BA4EB}" type="presParOf" srcId="{A79D277E-7C3A-48C2-840F-E592A4EFA8CB}" destId="{08442F13-2286-4F98-AD7F-701356CDAE5C}" srcOrd="0" destOrd="0" presId="urn:microsoft.com/office/officeart/2008/layout/HalfCircleOrganizationChart"/>
    <dgm:cxn modelId="{1D3F15D5-1C81-4B4C-804E-DF8B60100716}" type="presParOf" srcId="{A79D277E-7C3A-48C2-840F-E592A4EFA8CB}" destId="{699D67D5-A439-4073-99F5-9214AA84E782}" srcOrd="1" destOrd="0" presId="urn:microsoft.com/office/officeart/2008/layout/HalfCircleOrganizationChart"/>
    <dgm:cxn modelId="{B89FFB88-342B-450C-B2DB-30DF6A2EF0C9}" type="presParOf" srcId="{699D67D5-A439-4073-99F5-9214AA84E782}" destId="{2675175C-0F7D-402B-A5CE-4ED4CF84B1DB}" srcOrd="0" destOrd="0" presId="urn:microsoft.com/office/officeart/2008/layout/HalfCircleOrganizationChart"/>
    <dgm:cxn modelId="{AD742E60-9ABA-49DF-A2AA-DCC2F180AF54}" type="presParOf" srcId="{2675175C-0F7D-402B-A5CE-4ED4CF84B1DB}" destId="{50463654-B6BB-405F-9317-29A725165B05}" srcOrd="0" destOrd="0" presId="urn:microsoft.com/office/officeart/2008/layout/HalfCircleOrganizationChart"/>
    <dgm:cxn modelId="{F5D6E665-C2E7-461B-9821-81C959B3BC23}" type="presParOf" srcId="{2675175C-0F7D-402B-A5CE-4ED4CF84B1DB}" destId="{D0B4013F-2D54-4B99-A9E1-A0BDD1DEDA6C}" srcOrd="1" destOrd="0" presId="urn:microsoft.com/office/officeart/2008/layout/HalfCircleOrganizationChart"/>
    <dgm:cxn modelId="{51CDE373-BD47-4AB5-8C12-969F6DBD1F68}" type="presParOf" srcId="{2675175C-0F7D-402B-A5CE-4ED4CF84B1DB}" destId="{29431221-E8A7-4C37-B8D4-C2BDE6266A33}" srcOrd="2" destOrd="0" presId="urn:microsoft.com/office/officeart/2008/layout/HalfCircleOrganizationChart"/>
    <dgm:cxn modelId="{B8AB1BE0-FC2B-430C-BABB-86393669F53C}" type="presParOf" srcId="{2675175C-0F7D-402B-A5CE-4ED4CF84B1DB}" destId="{32604688-306B-42AA-8418-9FBCDB213D70}" srcOrd="3" destOrd="0" presId="urn:microsoft.com/office/officeart/2008/layout/HalfCircleOrganizationChart"/>
    <dgm:cxn modelId="{F7302A6D-D33A-4261-8803-FBF7230EB988}" type="presParOf" srcId="{699D67D5-A439-4073-99F5-9214AA84E782}" destId="{7F8253AD-2AD3-4BCD-A567-6A31CD5B69F8}" srcOrd="1" destOrd="0" presId="urn:microsoft.com/office/officeart/2008/layout/HalfCircleOrganizationChart"/>
    <dgm:cxn modelId="{93309274-18AF-4A46-9346-1C98612BF1D3}" type="presParOf" srcId="{699D67D5-A439-4073-99F5-9214AA84E782}" destId="{3B90B276-4395-4180-926F-00946FBC0E8C}" srcOrd="2" destOrd="0" presId="urn:microsoft.com/office/officeart/2008/layout/HalfCircleOrganizationChart"/>
    <dgm:cxn modelId="{4D4145CF-62A9-4DBA-8A65-214B4155ED2C}" type="presParOf" srcId="{A79D277E-7C3A-48C2-840F-E592A4EFA8CB}" destId="{4314E279-B260-4822-8C11-BB4EAD9FDE79}" srcOrd="2" destOrd="0" presId="urn:microsoft.com/office/officeart/2008/layout/HalfCircleOrganizationChart"/>
    <dgm:cxn modelId="{64EB74FE-299A-426E-8E75-EB831206C6C2}" type="presParOf" srcId="{A79D277E-7C3A-48C2-840F-E592A4EFA8CB}" destId="{6D12639E-4EDF-4D12-AC00-901D4A6DCE9D}" srcOrd="3" destOrd="0" presId="urn:microsoft.com/office/officeart/2008/layout/HalfCircleOrganizationChart"/>
    <dgm:cxn modelId="{F3FE82CF-E7DE-4A07-9DAD-96240FB5C738}" type="presParOf" srcId="{6D12639E-4EDF-4D12-AC00-901D4A6DCE9D}" destId="{ACE547E5-7D30-4DD0-A65A-3ABBEB390363}" srcOrd="0" destOrd="0" presId="urn:microsoft.com/office/officeart/2008/layout/HalfCircleOrganizationChart"/>
    <dgm:cxn modelId="{298EB7CF-D711-4799-BE64-C4D3849CD521}" type="presParOf" srcId="{ACE547E5-7D30-4DD0-A65A-3ABBEB390363}" destId="{A2A04579-99CF-497B-BA77-C7EF4958A15B}" srcOrd="0" destOrd="0" presId="urn:microsoft.com/office/officeart/2008/layout/HalfCircleOrganizationChart"/>
    <dgm:cxn modelId="{A18EAFED-0629-48BD-86C0-3D795C175230}" type="presParOf" srcId="{ACE547E5-7D30-4DD0-A65A-3ABBEB390363}" destId="{E6F931F0-BCF5-443D-9B42-86CD5982163E}" srcOrd="1" destOrd="0" presId="urn:microsoft.com/office/officeart/2008/layout/HalfCircleOrganizationChart"/>
    <dgm:cxn modelId="{F4DA8857-6705-4A37-B324-424D91E106D6}" type="presParOf" srcId="{ACE547E5-7D30-4DD0-A65A-3ABBEB390363}" destId="{E6C5D960-EE73-4850-ABFA-D7A0FC50D5E6}" srcOrd="2" destOrd="0" presId="urn:microsoft.com/office/officeart/2008/layout/HalfCircleOrganizationChart"/>
    <dgm:cxn modelId="{52AF4556-DFAC-429B-9B8F-E696612449C2}" type="presParOf" srcId="{ACE547E5-7D30-4DD0-A65A-3ABBEB390363}" destId="{35005061-E301-4C4E-B6C5-25773FA1936B}" srcOrd="3" destOrd="0" presId="urn:microsoft.com/office/officeart/2008/layout/HalfCircleOrganizationChart"/>
    <dgm:cxn modelId="{C5E94B90-D9A6-448B-A7B4-4506A4753349}" type="presParOf" srcId="{6D12639E-4EDF-4D12-AC00-901D4A6DCE9D}" destId="{3D97BFA2-9A83-4A8D-A8A8-F5AB29332748}" srcOrd="1" destOrd="0" presId="urn:microsoft.com/office/officeart/2008/layout/HalfCircleOrganizationChart"/>
    <dgm:cxn modelId="{ABF0FC4A-7413-474D-A5EC-AABD7C11903F}" type="presParOf" srcId="{3D97BFA2-9A83-4A8D-A8A8-F5AB29332748}" destId="{FEC645E7-C393-4C7C-B168-8AACCD195153}" srcOrd="0" destOrd="0" presId="urn:microsoft.com/office/officeart/2008/layout/HalfCircleOrganizationChart"/>
    <dgm:cxn modelId="{B9D96D76-ACE0-4784-9B6A-53DBBE3B357D}" type="presParOf" srcId="{3D97BFA2-9A83-4A8D-A8A8-F5AB29332748}" destId="{81F55F29-272C-4BD2-BBC8-6DCA5DE34E41}" srcOrd="1" destOrd="0" presId="urn:microsoft.com/office/officeart/2008/layout/HalfCircleOrganizationChart"/>
    <dgm:cxn modelId="{E6C8FD49-FE68-453C-9423-02E405E9B323}" type="presParOf" srcId="{81F55F29-272C-4BD2-BBC8-6DCA5DE34E41}" destId="{FEC20041-AFEC-4234-BF95-2FA7B5771A02}" srcOrd="0" destOrd="0" presId="urn:microsoft.com/office/officeart/2008/layout/HalfCircleOrganizationChart"/>
    <dgm:cxn modelId="{ED698BA8-644E-40CE-A06C-DBCE7EEA5320}" type="presParOf" srcId="{FEC20041-AFEC-4234-BF95-2FA7B5771A02}" destId="{8806FDA7-3CF5-4570-9E81-CD81BD79FFB0}" srcOrd="0" destOrd="0" presId="urn:microsoft.com/office/officeart/2008/layout/HalfCircleOrganizationChart"/>
    <dgm:cxn modelId="{08BF39F8-08BF-4039-A27F-FC9D84FBA674}" type="presParOf" srcId="{FEC20041-AFEC-4234-BF95-2FA7B5771A02}" destId="{1F69B007-AC1D-489B-B99F-5D66A8EB5546}" srcOrd="1" destOrd="0" presId="urn:microsoft.com/office/officeart/2008/layout/HalfCircleOrganizationChart"/>
    <dgm:cxn modelId="{37FFC25C-3083-4CFC-99AB-4D3226191BDB}" type="presParOf" srcId="{FEC20041-AFEC-4234-BF95-2FA7B5771A02}" destId="{D0E68FC5-D704-4212-9CB2-7B5312DD7C46}" srcOrd="2" destOrd="0" presId="urn:microsoft.com/office/officeart/2008/layout/HalfCircleOrganizationChart"/>
    <dgm:cxn modelId="{F441D295-6C77-4CE9-BAA2-1D6280E78961}" type="presParOf" srcId="{FEC20041-AFEC-4234-BF95-2FA7B5771A02}" destId="{5721EA97-48DC-496C-B9EB-CF331AB36C56}" srcOrd="3" destOrd="0" presId="urn:microsoft.com/office/officeart/2008/layout/HalfCircleOrganizationChart"/>
    <dgm:cxn modelId="{B8648E33-A2A4-4015-B4F5-A7B4B794D764}" type="presParOf" srcId="{81F55F29-272C-4BD2-BBC8-6DCA5DE34E41}" destId="{C907B868-F94E-40B7-8AA8-4A3FDA94467E}" srcOrd="1" destOrd="0" presId="urn:microsoft.com/office/officeart/2008/layout/HalfCircleOrganizationChart"/>
    <dgm:cxn modelId="{C351EF00-BC8D-4C8D-9AB6-12B8C337E936}" type="presParOf" srcId="{81F55F29-272C-4BD2-BBC8-6DCA5DE34E41}" destId="{FA290215-B5BE-4011-B302-58E9E2521270}" srcOrd="2" destOrd="0" presId="urn:microsoft.com/office/officeart/2008/layout/HalfCircleOrganizationChart"/>
    <dgm:cxn modelId="{B911A31F-01DA-420B-86E2-E195F5AB18B6}" type="presParOf" srcId="{3D97BFA2-9A83-4A8D-A8A8-F5AB29332748}" destId="{7B3FD4C2-C004-47A7-81E7-2911459259E2}" srcOrd="2" destOrd="0" presId="urn:microsoft.com/office/officeart/2008/layout/HalfCircleOrganizationChart"/>
    <dgm:cxn modelId="{5D7A7CE7-605F-4E74-9F97-CDF3EEE5FAEC}" type="presParOf" srcId="{3D97BFA2-9A83-4A8D-A8A8-F5AB29332748}" destId="{BBCC6DA2-DD4D-4F9C-AC38-5DEB6A2C2A24}" srcOrd="3" destOrd="0" presId="urn:microsoft.com/office/officeart/2008/layout/HalfCircleOrganizationChart"/>
    <dgm:cxn modelId="{F47A430D-F750-4AC7-ACF3-E600FC619E55}" type="presParOf" srcId="{BBCC6DA2-DD4D-4F9C-AC38-5DEB6A2C2A24}" destId="{2BFD3DD0-904B-4773-A553-BBD7BDC85C3A}" srcOrd="0" destOrd="0" presId="urn:microsoft.com/office/officeart/2008/layout/HalfCircleOrganizationChart"/>
    <dgm:cxn modelId="{767A361A-179A-4F65-884B-965D274C2FAB}" type="presParOf" srcId="{2BFD3DD0-904B-4773-A553-BBD7BDC85C3A}" destId="{C8CA63C1-F99A-40CB-AB98-7580E2E0554D}" srcOrd="0" destOrd="0" presId="urn:microsoft.com/office/officeart/2008/layout/HalfCircleOrganizationChart"/>
    <dgm:cxn modelId="{177FFD81-029D-4A51-ACAD-15401C2BB070}" type="presParOf" srcId="{2BFD3DD0-904B-4773-A553-BBD7BDC85C3A}" destId="{0BBBF9F2-0E19-4109-89FA-3D1AD1FDC0B4}" srcOrd="1" destOrd="0" presId="urn:microsoft.com/office/officeart/2008/layout/HalfCircleOrganizationChart"/>
    <dgm:cxn modelId="{6E133D73-E312-43DB-A6EA-8D5C7ACECD92}" type="presParOf" srcId="{2BFD3DD0-904B-4773-A553-BBD7BDC85C3A}" destId="{F2D6B38C-F093-44B5-8078-EAEDCE8528ED}" srcOrd="2" destOrd="0" presId="urn:microsoft.com/office/officeart/2008/layout/HalfCircleOrganizationChart"/>
    <dgm:cxn modelId="{D5EF5655-A348-4486-8ED9-C515E3BC7675}" type="presParOf" srcId="{2BFD3DD0-904B-4773-A553-BBD7BDC85C3A}" destId="{C4CE669A-A150-4611-AEC4-7AC85F19220E}" srcOrd="3" destOrd="0" presId="urn:microsoft.com/office/officeart/2008/layout/HalfCircleOrganizationChart"/>
    <dgm:cxn modelId="{CF13AD9F-C1F5-4B95-B539-B3C5D368D0CF}" type="presParOf" srcId="{BBCC6DA2-DD4D-4F9C-AC38-5DEB6A2C2A24}" destId="{504AE9AF-2530-4E3C-9ED4-E267057CE067}" srcOrd="1" destOrd="0" presId="urn:microsoft.com/office/officeart/2008/layout/HalfCircleOrganizationChart"/>
    <dgm:cxn modelId="{61C9134E-C197-4154-AA02-22E014F27EB3}" type="presParOf" srcId="{504AE9AF-2530-4E3C-9ED4-E267057CE067}" destId="{0F22C7AF-5C28-4B28-A193-43081412F96E}" srcOrd="0" destOrd="0" presId="urn:microsoft.com/office/officeart/2008/layout/HalfCircleOrganizationChart"/>
    <dgm:cxn modelId="{21CF6680-6CAF-4D3C-BAEF-8EBF6F56B170}" type="presParOf" srcId="{504AE9AF-2530-4E3C-9ED4-E267057CE067}" destId="{1D0A4855-8821-4080-9E6C-EF2923D62F4F}" srcOrd="1" destOrd="0" presId="urn:microsoft.com/office/officeart/2008/layout/HalfCircleOrganizationChart"/>
    <dgm:cxn modelId="{E6979FB0-B512-44BF-9214-B2E98A5B1702}" type="presParOf" srcId="{1D0A4855-8821-4080-9E6C-EF2923D62F4F}" destId="{7E77CF5E-8A22-4376-98DD-81E85B7309BC}" srcOrd="0" destOrd="0" presId="urn:microsoft.com/office/officeart/2008/layout/HalfCircleOrganizationChart"/>
    <dgm:cxn modelId="{C6636D7D-B97B-4AA7-A941-F9495275C0DD}" type="presParOf" srcId="{7E77CF5E-8A22-4376-98DD-81E85B7309BC}" destId="{B0A68EEE-106C-4246-8DEA-A3FF86F0983B}" srcOrd="0" destOrd="0" presId="urn:microsoft.com/office/officeart/2008/layout/HalfCircleOrganizationChart"/>
    <dgm:cxn modelId="{CB2E4D2C-C569-45F2-B875-DFE9BD11A328}" type="presParOf" srcId="{7E77CF5E-8A22-4376-98DD-81E85B7309BC}" destId="{4C0BC163-051F-4A51-8EA7-7AF48082B699}" srcOrd="1" destOrd="0" presId="urn:microsoft.com/office/officeart/2008/layout/HalfCircleOrganizationChart"/>
    <dgm:cxn modelId="{5A5D8166-9F12-462D-B1AC-2896518C3139}" type="presParOf" srcId="{7E77CF5E-8A22-4376-98DD-81E85B7309BC}" destId="{D268EECA-3253-487A-A713-8705FADA7436}" srcOrd="2" destOrd="0" presId="urn:microsoft.com/office/officeart/2008/layout/HalfCircleOrganizationChart"/>
    <dgm:cxn modelId="{7096B14A-531D-4BA0-9446-ABFF339789A2}" type="presParOf" srcId="{7E77CF5E-8A22-4376-98DD-81E85B7309BC}" destId="{018460C8-C21A-4B96-B52C-E5D32DFE06A8}" srcOrd="3" destOrd="0" presId="urn:microsoft.com/office/officeart/2008/layout/HalfCircleOrganizationChart"/>
    <dgm:cxn modelId="{D57D93DE-CE6A-489B-AB44-5D109BE7F0FF}" type="presParOf" srcId="{1D0A4855-8821-4080-9E6C-EF2923D62F4F}" destId="{2304ECA9-8657-4C49-AE5B-B71D524A5DAE}" srcOrd="1" destOrd="0" presId="urn:microsoft.com/office/officeart/2008/layout/HalfCircleOrganizationChart"/>
    <dgm:cxn modelId="{A7E85555-7E3E-4714-85E9-83426C87467A}" type="presParOf" srcId="{1D0A4855-8821-4080-9E6C-EF2923D62F4F}" destId="{248F39E8-4927-4B8F-9993-F296E738C262}" srcOrd="2" destOrd="0" presId="urn:microsoft.com/office/officeart/2008/layout/HalfCircleOrganizationChart"/>
    <dgm:cxn modelId="{01A0155F-BD0C-41C4-95EF-07BEFD80D285}" type="presParOf" srcId="{504AE9AF-2530-4E3C-9ED4-E267057CE067}" destId="{4F30FE26-C556-4251-8383-79B959B5708E}" srcOrd="2" destOrd="0" presId="urn:microsoft.com/office/officeart/2008/layout/HalfCircleOrganizationChart"/>
    <dgm:cxn modelId="{FF43508A-17CF-43B4-85C4-D8B8F07C5887}" type="presParOf" srcId="{504AE9AF-2530-4E3C-9ED4-E267057CE067}" destId="{15DC82FC-36E4-4830-940E-A35673FF8814}" srcOrd="3" destOrd="0" presId="urn:microsoft.com/office/officeart/2008/layout/HalfCircleOrganizationChart"/>
    <dgm:cxn modelId="{B232CCC2-53E5-478D-90C9-70E748C6BD24}" type="presParOf" srcId="{15DC82FC-36E4-4830-940E-A35673FF8814}" destId="{7DD87D53-77D3-421A-89FF-E3374D3AC734}" srcOrd="0" destOrd="0" presId="urn:microsoft.com/office/officeart/2008/layout/HalfCircleOrganizationChart"/>
    <dgm:cxn modelId="{9A6931FB-B665-4E07-A0F7-4753798CB95E}" type="presParOf" srcId="{7DD87D53-77D3-421A-89FF-E3374D3AC734}" destId="{09FC57E6-48FE-4205-A61C-10E1A461A881}" srcOrd="0" destOrd="0" presId="urn:microsoft.com/office/officeart/2008/layout/HalfCircleOrganizationChart"/>
    <dgm:cxn modelId="{CEC9AB51-A922-45D4-BC52-BAFD96204C6F}" type="presParOf" srcId="{7DD87D53-77D3-421A-89FF-E3374D3AC734}" destId="{A2A7524E-00D7-4272-BE24-CA75B021BD80}" srcOrd="1" destOrd="0" presId="urn:microsoft.com/office/officeart/2008/layout/HalfCircleOrganizationChart"/>
    <dgm:cxn modelId="{DA2E514A-FC2E-482B-A910-650D2E7926D8}" type="presParOf" srcId="{7DD87D53-77D3-421A-89FF-E3374D3AC734}" destId="{8FAE843A-D194-4508-ACBC-D0A9A05FFD2D}" srcOrd="2" destOrd="0" presId="urn:microsoft.com/office/officeart/2008/layout/HalfCircleOrganizationChart"/>
    <dgm:cxn modelId="{EC4294A3-0B50-4C45-A09A-1948591F6542}" type="presParOf" srcId="{7DD87D53-77D3-421A-89FF-E3374D3AC734}" destId="{08D4C376-DBEC-4A33-9D96-B7F2BECA10B9}" srcOrd="3" destOrd="0" presId="urn:microsoft.com/office/officeart/2008/layout/HalfCircleOrganizationChart"/>
    <dgm:cxn modelId="{7D302559-428F-4206-8792-B320F7D97567}" type="presParOf" srcId="{15DC82FC-36E4-4830-940E-A35673FF8814}" destId="{8EA3CF56-C3CD-42AE-8793-E5958C3E5FAF}" srcOrd="1" destOrd="0" presId="urn:microsoft.com/office/officeart/2008/layout/HalfCircleOrganizationChart"/>
    <dgm:cxn modelId="{822FA555-37EF-475A-9E1E-AC1BACC31C2C}" type="presParOf" srcId="{15DC82FC-36E4-4830-940E-A35673FF8814}" destId="{B7F1B4D0-9E74-43A9-A691-185AD85E8BEE}" srcOrd="2" destOrd="0" presId="urn:microsoft.com/office/officeart/2008/layout/HalfCircleOrganizationChart"/>
    <dgm:cxn modelId="{FD198EF2-9228-4FAC-A961-B1DD3D3B5756}" type="presParOf" srcId="{BBCC6DA2-DD4D-4F9C-AC38-5DEB6A2C2A24}" destId="{8615BC50-6237-4F16-B0B1-53EEA6E5FBD9}" srcOrd="2" destOrd="0" presId="urn:microsoft.com/office/officeart/2008/layout/HalfCircleOrganizationChart"/>
    <dgm:cxn modelId="{7737B156-7B41-4A8D-8CD9-D1E5B68A31AE}" type="presParOf" srcId="{6D12639E-4EDF-4D12-AC00-901D4A6DCE9D}" destId="{875E3A4C-8687-4347-B3D1-F93403A6161B}" srcOrd="2" destOrd="0" presId="urn:microsoft.com/office/officeart/2008/layout/HalfCircleOrganizationChart"/>
    <dgm:cxn modelId="{EBD5BC64-CC2E-497F-9199-02EB5E96AE07}" type="presParOf" srcId="{4B8E6DA4-E2F8-40FE-89C9-E52F6372B016}" destId="{E2BF7DE1-883A-496B-83BB-EB6ED447EE6F}"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0FE26-C556-4251-8383-79B959B5708E}">
      <dsp:nvSpPr>
        <dsp:cNvPr id="0" name=""/>
        <dsp:cNvSpPr/>
      </dsp:nvSpPr>
      <dsp:spPr>
        <a:xfrm>
          <a:off x="1369775" y="3654738"/>
          <a:ext cx="1151312" cy="399629"/>
        </a:xfrm>
        <a:custGeom>
          <a:avLst/>
          <a:gdLst/>
          <a:ahLst/>
          <a:cxnLst/>
          <a:rect l="0" t="0" r="0" b="0"/>
          <a:pathLst>
            <a:path>
              <a:moveTo>
                <a:pt x="1151312" y="0"/>
              </a:moveTo>
              <a:lnTo>
                <a:pt x="1151312" y="199814"/>
              </a:lnTo>
              <a:lnTo>
                <a:pt x="0" y="199814"/>
              </a:lnTo>
              <a:lnTo>
                <a:pt x="0" y="399629"/>
              </a:lnTo>
            </a:path>
          </a:pathLst>
        </a:custGeom>
        <a:noFill/>
        <a:ln w="25400" cap="flat" cmpd="sng" algn="ctr">
          <a:solidFill>
            <a:schemeClr val="accent6">
              <a:tint val="5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F22C7AF-5C28-4B28-A193-43081412F96E}">
      <dsp:nvSpPr>
        <dsp:cNvPr id="0" name=""/>
        <dsp:cNvSpPr/>
      </dsp:nvSpPr>
      <dsp:spPr>
        <a:xfrm>
          <a:off x="2521088" y="3654738"/>
          <a:ext cx="1151312" cy="399629"/>
        </a:xfrm>
        <a:custGeom>
          <a:avLst/>
          <a:gdLst/>
          <a:ahLst/>
          <a:cxnLst/>
          <a:rect l="0" t="0" r="0" b="0"/>
          <a:pathLst>
            <a:path>
              <a:moveTo>
                <a:pt x="0" y="0"/>
              </a:moveTo>
              <a:lnTo>
                <a:pt x="0" y="199814"/>
              </a:lnTo>
              <a:lnTo>
                <a:pt x="1151312" y="199814"/>
              </a:lnTo>
              <a:lnTo>
                <a:pt x="1151312" y="399629"/>
              </a:lnTo>
            </a:path>
          </a:pathLst>
        </a:custGeom>
        <a:noFill/>
        <a:ln w="25400" cap="flat" cmpd="sng" algn="ctr">
          <a:solidFill>
            <a:schemeClr val="accent6">
              <a:tint val="5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B3FD4C2-C004-47A7-81E7-2911459259E2}">
      <dsp:nvSpPr>
        <dsp:cNvPr id="0" name=""/>
        <dsp:cNvSpPr/>
      </dsp:nvSpPr>
      <dsp:spPr>
        <a:xfrm>
          <a:off x="2521088" y="2303611"/>
          <a:ext cx="1151312" cy="399629"/>
        </a:xfrm>
        <a:custGeom>
          <a:avLst/>
          <a:gdLst/>
          <a:ahLst/>
          <a:cxnLst/>
          <a:rect l="0" t="0" r="0" b="0"/>
          <a:pathLst>
            <a:path>
              <a:moveTo>
                <a:pt x="1151312" y="0"/>
              </a:moveTo>
              <a:lnTo>
                <a:pt x="1151312" y="199814"/>
              </a:lnTo>
              <a:lnTo>
                <a:pt x="0" y="199814"/>
              </a:lnTo>
              <a:lnTo>
                <a:pt x="0" y="399629"/>
              </a:lnTo>
            </a:path>
          </a:pathLst>
        </a:custGeom>
        <a:noFill/>
        <a:ln w="25400" cap="flat" cmpd="sng" algn="ctr">
          <a:solidFill>
            <a:schemeClr val="accent6">
              <a:tint val="7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EC645E7-C393-4C7C-B168-8AACCD195153}">
      <dsp:nvSpPr>
        <dsp:cNvPr id="0" name=""/>
        <dsp:cNvSpPr/>
      </dsp:nvSpPr>
      <dsp:spPr>
        <a:xfrm>
          <a:off x="3672400" y="2303611"/>
          <a:ext cx="1151312" cy="399629"/>
        </a:xfrm>
        <a:custGeom>
          <a:avLst/>
          <a:gdLst/>
          <a:ahLst/>
          <a:cxnLst/>
          <a:rect l="0" t="0" r="0" b="0"/>
          <a:pathLst>
            <a:path>
              <a:moveTo>
                <a:pt x="0" y="0"/>
              </a:moveTo>
              <a:lnTo>
                <a:pt x="0" y="199814"/>
              </a:lnTo>
              <a:lnTo>
                <a:pt x="1151312" y="199814"/>
              </a:lnTo>
              <a:lnTo>
                <a:pt x="1151312" y="399629"/>
              </a:lnTo>
            </a:path>
          </a:pathLst>
        </a:custGeom>
        <a:noFill/>
        <a:ln w="25400" cap="flat" cmpd="sng" algn="ctr">
          <a:solidFill>
            <a:schemeClr val="accent6">
              <a:tint val="7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314E279-B260-4822-8C11-BB4EAD9FDE79}">
      <dsp:nvSpPr>
        <dsp:cNvPr id="0" name=""/>
        <dsp:cNvSpPr/>
      </dsp:nvSpPr>
      <dsp:spPr>
        <a:xfrm>
          <a:off x="3672400" y="952485"/>
          <a:ext cx="1151312" cy="399629"/>
        </a:xfrm>
        <a:custGeom>
          <a:avLst/>
          <a:gdLst/>
          <a:ahLst/>
          <a:cxnLst/>
          <a:rect l="0" t="0" r="0" b="0"/>
          <a:pathLst>
            <a:path>
              <a:moveTo>
                <a:pt x="1151312" y="0"/>
              </a:moveTo>
              <a:lnTo>
                <a:pt x="1151312" y="199814"/>
              </a:lnTo>
              <a:lnTo>
                <a:pt x="0" y="199814"/>
              </a:lnTo>
              <a:lnTo>
                <a:pt x="0" y="399629"/>
              </a:lnTo>
            </a:path>
          </a:pathLst>
        </a:custGeom>
        <a:noFill/>
        <a:ln w="25400" cap="flat" cmpd="sng" algn="ctr">
          <a:solidFill>
            <a:schemeClr val="accent6">
              <a:tint val="90000"/>
              <a:hueOff val="0"/>
              <a:satOff val="0"/>
              <a:lumOff val="0"/>
              <a:alphaOff val="0"/>
            </a:schemeClr>
          </a:solidFill>
          <a:prstDash val="solid"/>
          <a:miter/>
        </a:ln>
        <a:effectLst/>
        <a:sp3d z="-40000" prstMaterial="matte"/>
      </dsp:spPr>
      <dsp:style>
        <a:lnRef idx="2">
          <a:scrgbClr r="0" g="0" b="0"/>
        </a:lnRef>
        <a:fillRef idx="0">
          <a:scrgbClr r="0" g="0" b="0"/>
        </a:fillRef>
        <a:effectRef idx="0">
          <a:scrgbClr r="0" g="0" b="0"/>
        </a:effectRef>
        <a:fontRef idx="minor"/>
      </dsp:style>
    </dsp:sp>
    <dsp:sp modelId="{08442F13-2286-4F98-AD7F-701356CDAE5C}">
      <dsp:nvSpPr>
        <dsp:cNvPr id="0" name=""/>
        <dsp:cNvSpPr/>
      </dsp:nvSpPr>
      <dsp:spPr>
        <a:xfrm>
          <a:off x="4823712" y="952485"/>
          <a:ext cx="1151312" cy="399629"/>
        </a:xfrm>
        <a:custGeom>
          <a:avLst/>
          <a:gdLst/>
          <a:ahLst/>
          <a:cxnLst/>
          <a:rect l="0" t="0" r="0" b="0"/>
          <a:pathLst>
            <a:path>
              <a:moveTo>
                <a:pt x="0" y="0"/>
              </a:moveTo>
              <a:lnTo>
                <a:pt x="0" y="199814"/>
              </a:lnTo>
              <a:lnTo>
                <a:pt x="1151312" y="199814"/>
              </a:lnTo>
              <a:lnTo>
                <a:pt x="1151312" y="399629"/>
              </a:lnTo>
            </a:path>
          </a:pathLst>
        </a:custGeom>
        <a:noFill/>
        <a:ln w="25400" cap="flat" cmpd="sng" algn="ctr">
          <a:solidFill>
            <a:schemeClr val="accent6">
              <a:tint val="90000"/>
              <a:hueOff val="0"/>
              <a:satOff val="0"/>
              <a:lumOff val="0"/>
              <a:alphaOff val="0"/>
            </a:schemeClr>
          </a:solidFill>
          <a:prstDash val="solid"/>
          <a:miter/>
        </a:ln>
        <a:effectLst/>
        <a:sp3d z="-40000" prstMaterial="matte"/>
      </dsp:spPr>
      <dsp:style>
        <a:lnRef idx="2">
          <a:scrgbClr r="0" g="0" b="0"/>
        </a:lnRef>
        <a:fillRef idx="0">
          <a:scrgbClr r="0" g="0" b="0"/>
        </a:fillRef>
        <a:effectRef idx="0">
          <a:scrgbClr r="0" g="0" b="0"/>
        </a:effectRef>
        <a:fontRef idx="minor"/>
      </dsp:style>
    </dsp:sp>
    <dsp:sp modelId="{7868818C-9000-42DC-A908-B01FA1AF4C18}">
      <dsp:nvSpPr>
        <dsp:cNvPr id="0" name=""/>
        <dsp:cNvSpPr/>
      </dsp:nvSpPr>
      <dsp:spPr>
        <a:xfrm>
          <a:off x="4347963" y="987"/>
          <a:ext cx="951497" cy="951497"/>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6A5E95A-D5E3-4B15-8EB5-99978454162A}">
      <dsp:nvSpPr>
        <dsp:cNvPr id="0" name=""/>
        <dsp:cNvSpPr/>
      </dsp:nvSpPr>
      <dsp:spPr>
        <a:xfrm>
          <a:off x="4347963" y="987"/>
          <a:ext cx="951497" cy="951497"/>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194481F-1EEC-498A-B779-9EF834116819}">
      <dsp:nvSpPr>
        <dsp:cNvPr id="0" name=""/>
        <dsp:cNvSpPr/>
      </dsp:nvSpPr>
      <dsp:spPr>
        <a:xfrm>
          <a:off x="3872215" y="172256"/>
          <a:ext cx="1902995" cy="608958"/>
        </a:xfrm>
        <a:prstGeom prst="rect">
          <a:avLst/>
        </a:prstGeom>
        <a:noFill/>
        <a:ln w="9525" cap="flat" cmpd="sng" algn="ctr">
          <a:noFill/>
          <a:prstDash val="solid"/>
          <a:miter/>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372</a:t>
          </a:r>
          <a:br>
            <a:rPr lang="en-US" sz="1300" kern="1200" dirty="0"/>
          </a:br>
          <a:r>
            <a:rPr lang="en-US" sz="1300" kern="1200" dirty="0"/>
            <a:t>48% have Roya</a:t>
          </a:r>
          <a:br>
            <a:rPr lang="en-US" sz="1300" kern="1200" dirty="0"/>
          </a:br>
          <a:r>
            <a:rPr lang="en-US" sz="1300" kern="1200" dirty="0"/>
            <a:t>Is it &gt; 68 soil moisture?</a:t>
          </a:r>
        </a:p>
      </dsp:txBody>
      <dsp:txXfrm>
        <a:off x="3872215" y="172256"/>
        <a:ext cx="1902995" cy="608958"/>
      </dsp:txXfrm>
    </dsp:sp>
    <dsp:sp modelId="{D0B4013F-2D54-4B99-A9E1-A0BDD1DEDA6C}">
      <dsp:nvSpPr>
        <dsp:cNvPr id="0" name=""/>
        <dsp:cNvSpPr/>
      </dsp:nvSpPr>
      <dsp:spPr>
        <a:xfrm>
          <a:off x="5499276" y="1352114"/>
          <a:ext cx="951497" cy="951497"/>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9431221-E8A7-4C37-B8D4-C2BDE6266A33}">
      <dsp:nvSpPr>
        <dsp:cNvPr id="0" name=""/>
        <dsp:cNvSpPr/>
      </dsp:nvSpPr>
      <dsp:spPr>
        <a:xfrm>
          <a:off x="5499276" y="1352114"/>
          <a:ext cx="951497" cy="951497"/>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463654-B6BB-405F-9317-29A725165B05}">
      <dsp:nvSpPr>
        <dsp:cNvPr id="0" name=""/>
        <dsp:cNvSpPr/>
      </dsp:nvSpPr>
      <dsp:spPr>
        <a:xfrm>
          <a:off x="5023527" y="1523383"/>
          <a:ext cx="1902995" cy="608958"/>
        </a:xfrm>
        <a:prstGeom prst="rect">
          <a:avLst/>
        </a:prstGeom>
        <a:noFill/>
        <a:ln w="9525" cap="flat" cmpd="sng" algn="ctr">
          <a:noFill/>
          <a:prstDash val="solid"/>
          <a:miter/>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65</a:t>
          </a:r>
          <a:br>
            <a:rPr lang="en-US" sz="1300" kern="1200" dirty="0"/>
          </a:br>
          <a:r>
            <a:rPr lang="en-US" sz="1300" kern="1200" dirty="0"/>
            <a:t>0% have Roya</a:t>
          </a:r>
        </a:p>
      </dsp:txBody>
      <dsp:txXfrm>
        <a:off x="5023527" y="1523383"/>
        <a:ext cx="1902995" cy="608958"/>
      </dsp:txXfrm>
    </dsp:sp>
    <dsp:sp modelId="{E6F931F0-BCF5-443D-9B42-86CD5982163E}">
      <dsp:nvSpPr>
        <dsp:cNvPr id="0" name=""/>
        <dsp:cNvSpPr/>
      </dsp:nvSpPr>
      <dsp:spPr>
        <a:xfrm>
          <a:off x="3196651" y="1352114"/>
          <a:ext cx="951497" cy="951497"/>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E6C5D960-EE73-4850-ABFA-D7A0FC50D5E6}">
      <dsp:nvSpPr>
        <dsp:cNvPr id="0" name=""/>
        <dsp:cNvSpPr/>
      </dsp:nvSpPr>
      <dsp:spPr>
        <a:xfrm>
          <a:off x="3196651" y="1352114"/>
          <a:ext cx="951497" cy="951497"/>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A04579-99CF-497B-BA77-C7EF4958A15B}">
      <dsp:nvSpPr>
        <dsp:cNvPr id="0" name=""/>
        <dsp:cNvSpPr/>
      </dsp:nvSpPr>
      <dsp:spPr>
        <a:xfrm>
          <a:off x="2720902" y="1523383"/>
          <a:ext cx="1902995" cy="608958"/>
        </a:xfrm>
        <a:prstGeom prst="rect">
          <a:avLst/>
        </a:prstGeom>
        <a:noFill/>
        <a:ln w="9525" cap="flat" cmpd="sng" algn="ctr">
          <a:noFill/>
          <a:prstDash val="solid"/>
          <a:miter/>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307</a:t>
          </a:r>
          <a:br>
            <a:rPr lang="en-US" sz="1300" kern="1200" dirty="0"/>
          </a:br>
          <a:r>
            <a:rPr lang="en-US" sz="1300" kern="1200" dirty="0"/>
            <a:t>59% have Roya</a:t>
          </a:r>
          <a:br>
            <a:rPr lang="en-US" sz="1300" kern="1200" dirty="0"/>
          </a:br>
          <a:r>
            <a:rPr lang="en-US" sz="1300" kern="1200" dirty="0"/>
            <a:t>Is it &gt; 48 soil moisture? </a:t>
          </a:r>
        </a:p>
      </dsp:txBody>
      <dsp:txXfrm>
        <a:off x="2720902" y="1523383"/>
        <a:ext cx="1902995" cy="608958"/>
      </dsp:txXfrm>
    </dsp:sp>
    <dsp:sp modelId="{1F69B007-AC1D-489B-B99F-5D66A8EB5546}">
      <dsp:nvSpPr>
        <dsp:cNvPr id="0" name=""/>
        <dsp:cNvSpPr/>
      </dsp:nvSpPr>
      <dsp:spPr>
        <a:xfrm>
          <a:off x="4347963" y="2703241"/>
          <a:ext cx="951497" cy="951497"/>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0E68FC5-D704-4212-9CB2-7B5312DD7C46}">
      <dsp:nvSpPr>
        <dsp:cNvPr id="0" name=""/>
        <dsp:cNvSpPr/>
      </dsp:nvSpPr>
      <dsp:spPr>
        <a:xfrm>
          <a:off x="4347963" y="2703241"/>
          <a:ext cx="951497" cy="951497"/>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806FDA7-3CF5-4570-9E81-CD81BD79FFB0}">
      <dsp:nvSpPr>
        <dsp:cNvPr id="0" name=""/>
        <dsp:cNvSpPr/>
      </dsp:nvSpPr>
      <dsp:spPr>
        <a:xfrm>
          <a:off x="3872215" y="2874510"/>
          <a:ext cx="1902995" cy="608958"/>
        </a:xfrm>
        <a:prstGeom prst="rect">
          <a:avLst/>
        </a:prstGeom>
        <a:noFill/>
        <a:ln w="9525" cap="flat" cmpd="sng" algn="ctr">
          <a:noFill/>
          <a:prstDash val="solid"/>
          <a:miter/>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169</a:t>
          </a:r>
          <a:br>
            <a:rPr lang="en-US" sz="1300" kern="1200" dirty="0"/>
          </a:br>
          <a:r>
            <a:rPr lang="en-US" sz="1300" kern="1200" dirty="0"/>
            <a:t>71% have Roya</a:t>
          </a:r>
        </a:p>
      </dsp:txBody>
      <dsp:txXfrm>
        <a:off x="3872215" y="2874510"/>
        <a:ext cx="1902995" cy="608958"/>
      </dsp:txXfrm>
    </dsp:sp>
    <dsp:sp modelId="{0BBBF9F2-0E19-4109-89FA-3D1AD1FDC0B4}">
      <dsp:nvSpPr>
        <dsp:cNvPr id="0" name=""/>
        <dsp:cNvSpPr/>
      </dsp:nvSpPr>
      <dsp:spPr>
        <a:xfrm>
          <a:off x="2045339" y="2703241"/>
          <a:ext cx="951497" cy="951497"/>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2D6B38C-F093-44B5-8078-EAEDCE8528ED}">
      <dsp:nvSpPr>
        <dsp:cNvPr id="0" name=""/>
        <dsp:cNvSpPr/>
      </dsp:nvSpPr>
      <dsp:spPr>
        <a:xfrm>
          <a:off x="2045339" y="2703241"/>
          <a:ext cx="951497" cy="951497"/>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8CA63C1-F99A-40CB-AB98-7580E2E0554D}">
      <dsp:nvSpPr>
        <dsp:cNvPr id="0" name=""/>
        <dsp:cNvSpPr/>
      </dsp:nvSpPr>
      <dsp:spPr>
        <a:xfrm>
          <a:off x="1569590" y="2874510"/>
          <a:ext cx="1902995" cy="608958"/>
        </a:xfrm>
        <a:prstGeom prst="rect">
          <a:avLst/>
        </a:prstGeom>
        <a:noFill/>
        <a:ln w="9525" cap="flat" cmpd="sng" algn="ctr">
          <a:noFill/>
          <a:prstDash val="solid"/>
          <a:miter/>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138</a:t>
          </a:r>
          <a:br>
            <a:rPr lang="en-US" sz="1300" kern="1200" dirty="0"/>
          </a:br>
          <a:r>
            <a:rPr lang="en-US" sz="1300" kern="1200" dirty="0"/>
            <a:t>44% have Roya</a:t>
          </a:r>
        </a:p>
        <a:p>
          <a:pPr marL="0" lvl="0" indent="0" algn="ctr" defTabSz="577850">
            <a:lnSpc>
              <a:spcPct val="90000"/>
            </a:lnSpc>
            <a:spcBef>
              <a:spcPct val="0"/>
            </a:spcBef>
            <a:spcAft>
              <a:spcPct val="35000"/>
            </a:spcAft>
            <a:buNone/>
          </a:pPr>
          <a:r>
            <a:rPr lang="en-US" sz="1300" kern="1200" dirty="0"/>
            <a:t>Is it &gt; 2700 illuminance?</a:t>
          </a:r>
        </a:p>
      </dsp:txBody>
      <dsp:txXfrm>
        <a:off x="1569590" y="2874510"/>
        <a:ext cx="1902995" cy="608958"/>
      </dsp:txXfrm>
    </dsp:sp>
    <dsp:sp modelId="{4C0BC163-051F-4A51-8EA7-7AF48082B699}">
      <dsp:nvSpPr>
        <dsp:cNvPr id="0" name=""/>
        <dsp:cNvSpPr/>
      </dsp:nvSpPr>
      <dsp:spPr>
        <a:xfrm>
          <a:off x="3196651" y="4054367"/>
          <a:ext cx="951497" cy="951497"/>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268EECA-3253-487A-A713-8705FADA7436}">
      <dsp:nvSpPr>
        <dsp:cNvPr id="0" name=""/>
        <dsp:cNvSpPr/>
      </dsp:nvSpPr>
      <dsp:spPr>
        <a:xfrm>
          <a:off x="3196651" y="4054367"/>
          <a:ext cx="951497" cy="951497"/>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0A68EEE-106C-4246-8DEA-A3FF86F0983B}">
      <dsp:nvSpPr>
        <dsp:cNvPr id="0" name=""/>
        <dsp:cNvSpPr/>
      </dsp:nvSpPr>
      <dsp:spPr>
        <a:xfrm>
          <a:off x="2720902" y="4225637"/>
          <a:ext cx="1902995" cy="608958"/>
        </a:xfrm>
        <a:prstGeom prst="rect">
          <a:avLst/>
        </a:prstGeom>
        <a:noFill/>
        <a:ln w="9525" cap="flat" cmpd="sng" algn="ctr">
          <a:noFill/>
          <a:prstDash val="solid"/>
          <a:miter/>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52</a:t>
          </a:r>
          <a:br>
            <a:rPr lang="en-US" sz="1300" kern="1200" dirty="0"/>
          </a:br>
          <a:r>
            <a:rPr lang="en-US" sz="1300" kern="1200" dirty="0"/>
            <a:t>26% have Roya</a:t>
          </a:r>
        </a:p>
      </dsp:txBody>
      <dsp:txXfrm>
        <a:off x="2720902" y="4225637"/>
        <a:ext cx="1902995" cy="608958"/>
      </dsp:txXfrm>
    </dsp:sp>
    <dsp:sp modelId="{A2A7524E-00D7-4272-BE24-CA75B021BD80}">
      <dsp:nvSpPr>
        <dsp:cNvPr id="0" name=""/>
        <dsp:cNvSpPr/>
      </dsp:nvSpPr>
      <dsp:spPr>
        <a:xfrm>
          <a:off x="894026" y="4054367"/>
          <a:ext cx="951497" cy="951497"/>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AE843A-D194-4508-ACBC-D0A9A05FFD2D}">
      <dsp:nvSpPr>
        <dsp:cNvPr id="0" name=""/>
        <dsp:cNvSpPr/>
      </dsp:nvSpPr>
      <dsp:spPr>
        <a:xfrm>
          <a:off x="894026" y="4054367"/>
          <a:ext cx="951497" cy="951497"/>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miter/>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9FC57E6-48FE-4205-A61C-10E1A461A881}">
      <dsp:nvSpPr>
        <dsp:cNvPr id="0" name=""/>
        <dsp:cNvSpPr/>
      </dsp:nvSpPr>
      <dsp:spPr>
        <a:xfrm>
          <a:off x="418277" y="4225637"/>
          <a:ext cx="1902995" cy="608958"/>
        </a:xfrm>
        <a:prstGeom prst="rect">
          <a:avLst/>
        </a:prstGeom>
        <a:noFill/>
        <a:ln w="9525" cap="flat" cmpd="sng" algn="ctr">
          <a:noFill/>
          <a:prstDash val="solid"/>
          <a:miter/>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86</a:t>
          </a:r>
          <a:br>
            <a:rPr lang="en-US" sz="1300" kern="1200" dirty="0"/>
          </a:br>
          <a:r>
            <a:rPr lang="en-US" sz="1300" kern="1200" dirty="0"/>
            <a:t>54% have Roya</a:t>
          </a:r>
        </a:p>
      </dsp:txBody>
      <dsp:txXfrm>
        <a:off x="418277" y="4225637"/>
        <a:ext cx="1902995" cy="608958"/>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9E93187A-6BC0-46A1-9A1D-D63507316580}" type="datetimeFigureOut">
              <a:rPr lang="es-CO" smtClean="0"/>
              <a:t>17/11/2020</a:t>
            </a:fld>
            <a:endParaRPr lang="es-CO"/>
          </a:p>
        </p:txBody>
      </p:sp>
      <p:sp>
        <p:nvSpPr>
          <p:cNvPr id="4" name="Marcador de imagen de diapositiva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EA4CF550-2BFA-4C06-A816-E01AEC6E7F63}" type="slidenum">
              <a:rPr lang="es-CO" smtClean="0"/>
              <a:t>‹Nº›</a:t>
            </a:fld>
            <a:endParaRPr lang="es-CO"/>
          </a:p>
        </p:txBody>
      </p:sp>
    </p:spTree>
    <p:extLst>
      <p:ext uri="{BB962C8B-B14F-4D97-AF65-F5344CB8AC3E}">
        <p14:creationId xmlns:p14="http://schemas.microsoft.com/office/powerpoint/2010/main" val="2965216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A4CF550-2BFA-4C06-A816-E01AEC6E7F63}" type="slidenum">
              <a:rPr lang="es-CO" smtClean="0"/>
              <a:t>7</a:t>
            </a:fld>
            <a:endParaRPr lang="es-CO"/>
          </a:p>
        </p:txBody>
      </p:sp>
    </p:spTree>
    <p:extLst>
      <p:ext uri="{BB962C8B-B14F-4D97-AF65-F5344CB8AC3E}">
        <p14:creationId xmlns:p14="http://schemas.microsoft.com/office/powerpoint/2010/main" val="139362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diagramColors" Target="../diagrams/colors1.xml"/><Relationship Id="rId11" Type="http://schemas.openxmlformats.org/officeDocument/2006/relationships/image" Target="../media/image14.svg"/><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76" name="Imagen 3"/>
          <p:cNvPicPr/>
          <p:nvPr/>
        </p:nvPicPr>
        <p:blipFill>
          <a:blip r:embed="rId3"/>
          <a:srcRect t="78334"/>
          <a:stretch/>
        </p:blipFill>
        <p:spPr>
          <a:xfrm>
            <a:off x="36000" y="5394960"/>
            <a:ext cx="12193560" cy="1483920"/>
          </a:xfrm>
          <a:prstGeom prst="rect">
            <a:avLst/>
          </a:prstGeom>
          <a:ln>
            <a:noFill/>
          </a:ln>
        </p:spPr>
      </p:pic>
      <p:sp>
        <p:nvSpPr>
          <p:cNvPr id="77" name="CustomShape 1"/>
          <p:cNvSpPr/>
          <p:nvPr/>
        </p:nvSpPr>
        <p:spPr>
          <a:xfrm>
            <a:off x="0" y="-285750"/>
            <a:ext cx="4471988" cy="7164630"/>
          </a:xfrm>
          <a:prstGeom prst="rect">
            <a:avLst/>
          </a:prstGeom>
          <a:solidFill>
            <a:srgbClr val="A3A8AE">
              <a:alpha val="50000"/>
            </a:srgbClr>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4800" spc="-1" dirty="0">
                <a:solidFill>
                  <a:srgbClr val="001E33"/>
                </a:solidFill>
              </a:rPr>
              <a:t>                                       Detection of rust in </a:t>
            </a:r>
            <a:r>
              <a:rPr lang="en-US" sz="4800" spc="-1" dirty="0" err="1">
                <a:solidFill>
                  <a:srgbClr val="001E33"/>
                </a:solidFill>
              </a:rPr>
              <a:t>Caturra</a:t>
            </a:r>
            <a:r>
              <a:rPr lang="en-US" sz="4800" spc="-1" dirty="0">
                <a:solidFill>
                  <a:srgbClr val="001E33"/>
                </a:solidFill>
              </a:rPr>
              <a:t> coffee, from</a:t>
            </a:r>
          </a:p>
          <a:p>
            <a:pPr algn="ctr">
              <a:lnSpc>
                <a:spcPct val="100000"/>
              </a:lnSpc>
            </a:pPr>
            <a:r>
              <a:rPr lang="en-US" sz="4800" spc="-1" dirty="0">
                <a:solidFill>
                  <a:srgbClr val="001E33"/>
                </a:solidFill>
              </a:rPr>
              <a:t>                                            data from a wireless sensor network, using</a:t>
            </a:r>
          </a:p>
          <a:p>
            <a:pPr algn="ctr">
              <a:lnSpc>
                <a:spcPct val="100000"/>
              </a:lnSpc>
            </a:pPr>
            <a:r>
              <a:rPr lang="en-US" sz="4800" spc="-1" dirty="0">
                <a:solidFill>
                  <a:srgbClr val="001E33"/>
                </a:solidFill>
              </a:rPr>
              <a:t>decision trees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8" name="CustomShape 1"/>
          <p:cNvSpPr/>
          <p:nvPr/>
        </p:nvSpPr>
        <p:spPr>
          <a:xfrm>
            <a:off x="2214000" y="4511520"/>
            <a:ext cx="8137080" cy="1644840"/>
          </a:xfrm>
          <a:prstGeom prst="rect">
            <a:avLst/>
          </a:prstGeom>
          <a:solidFill>
            <a:srgbClr val="A3A8AE">
              <a:alpha val="50000"/>
            </a:srgbClr>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4800" b="0" strike="noStrike" spc="-1" dirty="0">
                <a:solidFill>
                  <a:srgbClr val="001E33"/>
                </a:solidFill>
                <a:latin typeface="Arial"/>
                <a:ea typeface="DejaVu Sans"/>
              </a:rPr>
              <a:t>THANK YOU FOR LISTENING TO US!</a:t>
            </a:r>
            <a:endParaRPr lang="en-US" sz="4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Marcador de contenido 3"/>
          <p:cNvPicPr/>
          <p:nvPr/>
        </p:nvPicPr>
        <p:blipFill>
          <a:blip r:embed="rId2"/>
          <a:stretch/>
        </p:blipFill>
        <p:spPr>
          <a:xfrm>
            <a:off x="-2880" y="0"/>
            <a:ext cx="12196800" cy="6856560"/>
          </a:xfrm>
          <a:prstGeom prst="rect">
            <a:avLst/>
          </a:prstGeom>
          <a:ln>
            <a:noFill/>
          </a:ln>
        </p:spPr>
      </p:pic>
      <p:sp>
        <p:nvSpPr>
          <p:cNvPr id="82" name="CustomShape 1"/>
          <p:cNvSpPr/>
          <p:nvPr/>
        </p:nvSpPr>
        <p:spPr>
          <a:xfrm>
            <a:off x="265320" y="376920"/>
            <a:ext cx="366624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FFFFFF"/>
                </a:solidFill>
                <a:latin typeface="Arial"/>
                <a:ea typeface="DejaVu Sans"/>
              </a:rPr>
              <a:t>Team Presentation</a:t>
            </a:r>
          </a:p>
        </p:txBody>
      </p:sp>
      <p:grpSp>
        <p:nvGrpSpPr>
          <p:cNvPr id="85" name="Group 4"/>
          <p:cNvGrpSpPr/>
          <p:nvPr/>
        </p:nvGrpSpPr>
        <p:grpSpPr>
          <a:xfrm>
            <a:off x="9052560" y="1645920"/>
            <a:ext cx="2834640" cy="2743200"/>
            <a:chOff x="9052560" y="1645920"/>
            <a:chExt cx="2834640" cy="2743200"/>
          </a:xfrm>
        </p:grpSpPr>
        <p:pic>
          <p:nvPicPr>
            <p:cNvPr id="86" name="Imagen 85"/>
            <p:cNvPicPr/>
            <p:nvPr/>
          </p:nvPicPr>
          <p:blipFill>
            <a:blip r:embed="rId3"/>
            <a:stretch/>
          </p:blipFill>
          <p:spPr>
            <a:xfrm>
              <a:off x="9219240" y="1757160"/>
              <a:ext cx="2508480" cy="2487600"/>
            </a:xfrm>
            <a:prstGeom prst="rect">
              <a:avLst/>
            </a:prstGeom>
            <a:ln>
              <a:noFill/>
            </a:ln>
          </p:spPr>
        </p:pic>
        <p:sp>
          <p:nvSpPr>
            <p:cNvPr id="87" name="CustomShape 5"/>
            <p:cNvSpPr/>
            <p:nvPr/>
          </p:nvSpPr>
          <p:spPr>
            <a:xfrm>
              <a:off x="9052560" y="1645920"/>
              <a:ext cx="2834640" cy="2743200"/>
            </a:xfrm>
            <a:custGeom>
              <a:avLst/>
              <a:gdLst/>
              <a:ahLst/>
              <a:cxnLst/>
              <a:rect l="l" t="t" r="r" b="b"/>
              <a:pathLst>
                <a:path w="7875" h="7621">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88" name="CustomShape 6"/>
          <p:cNvSpPr/>
          <p:nvPr/>
        </p:nvSpPr>
        <p:spPr>
          <a:xfrm>
            <a:off x="728640" y="1900800"/>
            <a:ext cx="2102760" cy="219420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89" name="CustomShape 7"/>
          <p:cNvSpPr/>
          <p:nvPr/>
        </p:nvSpPr>
        <p:spPr>
          <a:xfrm>
            <a:off x="3599280" y="1903680"/>
            <a:ext cx="2102760" cy="219420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90" name="CustomShape 8"/>
          <p:cNvSpPr/>
          <p:nvPr/>
        </p:nvSpPr>
        <p:spPr>
          <a:xfrm>
            <a:off x="9419040" y="4180680"/>
            <a:ext cx="219348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a:solidFill>
                  <a:srgbClr val="001E33"/>
                </a:solidFill>
                <a:latin typeface="Arial"/>
                <a:ea typeface="DejaVu Sans"/>
              </a:rPr>
              <a:t>Mauricio</a:t>
            </a:r>
            <a:endParaRPr lang="en-US" sz="2200" b="0" strike="noStrike" spc="-1">
              <a:latin typeface="Arial"/>
            </a:endParaRPr>
          </a:p>
          <a:p>
            <a:pPr algn="ctr">
              <a:lnSpc>
                <a:spcPct val="100000"/>
              </a:lnSpc>
            </a:pPr>
            <a:r>
              <a:rPr lang="en-US" sz="2200" b="0" strike="noStrike" spc="-1">
                <a:solidFill>
                  <a:srgbClr val="001E33"/>
                </a:solidFill>
                <a:latin typeface="Arial"/>
                <a:ea typeface="DejaVu Sans"/>
              </a:rPr>
              <a:t>Toro</a:t>
            </a:r>
            <a:endParaRPr lang="en-US" sz="2200" b="0" strike="noStrike" spc="-1">
              <a:latin typeface="Arial"/>
            </a:endParaRPr>
          </a:p>
        </p:txBody>
      </p:sp>
      <p:sp>
        <p:nvSpPr>
          <p:cNvPr id="91" name="CustomShape 9"/>
          <p:cNvSpPr/>
          <p:nvPr/>
        </p:nvSpPr>
        <p:spPr>
          <a:xfrm>
            <a:off x="3551040" y="4180680"/>
            <a:ext cx="219348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dirty="0">
                <a:solidFill>
                  <a:srgbClr val="001E33"/>
                </a:solidFill>
                <a:latin typeface="Arial"/>
                <a:ea typeface="DejaVu Sans"/>
              </a:rPr>
              <a:t>Pablo Maya Villegas</a:t>
            </a:r>
            <a:endParaRPr lang="en-US" sz="2200" b="0" strike="noStrike" spc="-1" dirty="0">
              <a:latin typeface="Arial"/>
            </a:endParaRPr>
          </a:p>
        </p:txBody>
      </p:sp>
      <p:sp>
        <p:nvSpPr>
          <p:cNvPr id="92" name="CustomShape 10"/>
          <p:cNvSpPr/>
          <p:nvPr/>
        </p:nvSpPr>
        <p:spPr>
          <a:xfrm>
            <a:off x="635040" y="4180680"/>
            <a:ext cx="2193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2000" dirty="0"/>
              <a:t>Miguel Ángel Martínez Flórez</a:t>
            </a:r>
            <a:endParaRPr lang="en-US" sz="2000" b="0" strike="noStrike" spc="-1" dirty="0">
              <a:latin typeface="Arial"/>
            </a:endParaRPr>
          </a:p>
        </p:txBody>
      </p:sp>
      <p:pic>
        <p:nvPicPr>
          <p:cNvPr id="98" name="Imagen 97"/>
          <p:cNvPicPr/>
          <p:nvPr/>
        </p:nvPicPr>
        <p:blipFill>
          <a:blip r:embed="rId4"/>
          <a:srcRect b="25722"/>
          <a:stretch/>
        </p:blipFill>
        <p:spPr>
          <a:xfrm>
            <a:off x="6018840" y="1828800"/>
            <a:ext cx="3200040" cy="2376720"/>
          </a:xfrm>
          <a:prstGeom prst="rect">
            <a:avLst/>
          </a:prstGeom>
          <a:ln>
            <a:noFill/>
          </a:ln>
        </p:spPr>
      </p:pic>
      <p:sp>
        <p:nvSpPr>
          <p:cNvPr id="99" name="CustomShape 16"/>
          <p:cNvSpPr/>
          <p:nvPr/>
        </p:nvSpPr>
        <p:spPr>
          <a:xfrm>
            <a:off x="6503040" y="4180680"/>
            <a:ext cx="219312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dirty="0">
                <a:solidFill>
                  <a:srgbClr val="001E33"/>
                </a:solidFill>
                <a:latin typeface="Arial"/>
                <a:ea typeface="DejaVu Sans"/>
              </a:rPr>
              <a:t>Miguel</a:t>
            </a:r>
            <a:br>
              <a:rPr dirty="0"/>
            </a:br>
            <a:r>
              <a:rPr lang="en-US" sz="2200" b="0" strike="noStrike" spc="-1" dirty="0">
                <a:solidFill>
                  <a:srgbClr val="001E33"/>
                </a:solidFill>
                <a:latin typeface="Arial"/>
                <a:ea typeface="DejaVu Sans"/>
              </a:rPr>
              <a:t>Correa</a:t>
            </a:r>
            <a:endParaRPr lang="en-US" sz="2200" b="0" strike="noStrike" spc="-1" dirty="0">
              <a:latin typeface="Arial"/>
            </a:endParaRPr>
          </a:p>
        </p:txBody>
      </p:sp>
      <p:sp>
        <p:nvSpPr>
          <p:cNvPr id="100" name="CustomShape 17"/>
          <p:cNvSpPr/>
          <p:nvPr/>
        </p:nvSpPr>
        <p:spPr>
          <a:xfrm>
            <a:off x="5924160" y="1645920"/>
            <a:ext cx="3383280" cy="2651760"/>
          </a:xfrm>
          <a:custGeom>
            <a:avLst/>
            <a:gdLst/>
            <a:ahLst/>
            <a:cxnLst/>
            <a:rect l="l" t="t" r="r" b="b"/>
            <a:pathLst>
              <a:path w="9399" h="7367">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tyle>
          <a:lnRef idx="0">
            <a:scrgbClr r="0" g="0" b="0"/>
          </a:lnRef>
          <a:fillRef idx="0">
            <a:scrgbClr r="0" g="0" b="0"/>
          </a:fillRef>
          <a:effectRef idx="0">
            <a:scrgbClr r="0" g="0" b="0"/>
          </a:effectRef>
          <a:fontRef idx="minor"/>
        </p:style>
      </p:sp>
      <p:pic>
        <p:nvPicPr>
          <p:cNvPr id="101" name="Imagen 100"/>
          <p:cNvPicPr/>
          <p:nvPr/>
        </p:nvPicPr>
        <p:blipFill>
          <a:blip r:embed="rId5"/>
          <a:stretch/>
        </p:blipFill>
        <p:spPr>
          <a:xfrm>
            <a:off x="182880" y="6089760"/>
            <a:ext cx="621360" cy="621360"/>
          </a:xfrm>
          <a:prstGeom prst="rect">
            <a:avLst/>
          </a:prstGeom>
          <a:ln>
            <a:noFill/>
          </a:ln>
        </p:spPr>
      </p:pic>
      <p:sp>
        <p:nvSpPr>
          <p:cNvPr id="102" name="CustomShape 18"/>
          <p:cNvSpPr/>
          <p:nvPr/>
        </p:nvSpPr>
        <p:spPr>
          <a:xfrm>
            <a:off x="815040" y="6160680"/>
            <a:ext cx="9243360"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s-CO" sz="2400" dirty="0"/>
              <a:t>https://github.com/pmayavi/ST0245-002/tree/master/proyecto</a:t>
            </a:r>
            <a:endParaRPr lang="en-US" sz="2200" b="0" strike="noStrike" spc="-1" dirty="0">
              <a:latin typeface="Arial"/>
            </a:endParaRPr>
          </a:p>
        </p:txBody>
      </p:sp>
      <p:pic>
        <p:nvPicPr>
          <p:cNvPr id="2" name="Imagen 1"/>
          <p:cNvPicPr>
            <a:picLocks noChangeAspect="1"/>
          </p:cNvPicPr>
          <p:nvPr/>
        </p:nvPicPr>
        <p:blipFill rotWithShape="1">
          <a:blip r:embed="rId6" cstate="print">
            <a:extLst>
              <a:ext uri="{28A0092B-C50C-407E-A947-70E740481C1C}">
                <a14:useLocalDpi xmlns:a14="http://schemas.microsoft.com/office/drawing/2010/main" val="0"/>
              </a:ext>
            </a:extLst>
          </a:blip>
          <a:srcRect l="2325" t="5373" r="1382" b="19403"/>
          <a:stretch/>
        </p:blipFill>
        <p:spPr>
          <a:xfrm>
            <a:off x="3575668" y="1893111"/>
            <a:ext cx="2156391" cy="2246169"/>
          </a:xfrm>
          <a:prstGeom prst="ellipse">
            <a:avLst/>
          </a:prstGeom>
          <a:ln>
            <a:solidFill>
              <a:schemeClr val="tx1"/>
            </a:solidFill>
          </a:ln>
        </p:spPr>
      </p:pic>
      <p:pic>
        <p:nvPicPr>
          <p:cNvPr id="3" name="Imagen 2"/>
          <p:cNvPicPr>
            <a:picLocks noChangeAspect="1"/>
          </p:cNvPicPr>
          <p:nvPr/>
        </p:nvPicPr>
        <p:blipFill rotWithShape="1">
          <a:blip r:embed="rId7" cstate="print">
            <a:extLst>
              <a:ext uri="{28A0092B-C50C-407E-A947-70E740481C1C}">
                <a14:useLocalDpi xmlns:a14="http://schemas.microsoft.com/office/drawing/2010/main" val="0"/>
              </a:ext>
            </a:extLst>
          </a:blip>
          <a:srcRect l="1358" r="5083" b="27342"/>
          <a:stretch/>
        </p:blipFill>
        <p:spPr>
          <a:xfrm>
            <a:off x="693160" y="1842773"/>
            <a:ext cx="2156346" cy="2235734"/>
          </a:xfrm>
          <a:prstGeom prst="ellipse">
            <a:avLst/>
          </a:prstGeom>
          <a:ln>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Marcador de contenido 3"/>
          <p:cNvPicPr/>
          <p:nvPr/>
        </p:nvPicPr>
        <p:blipFill>
          <a:blip r:embed="rId2"/>
          <a:stretch/>
        </p:blipFill>
        <p:spPr>
          <a:xfrm>
            <a:off x="-2880" y="0"/>
            <a:ext cx="12196800" cy="6856560"/>
          </a:xfrm>
          <a:prstGeom prst="rect">
            <a:avLst/>
          </a:prstGeom>
          <a:ln>
            <a:noFill/>
          </a:ln>
        </p:spPr>
      </p:pic>
      <p:sp>
        <p:nvSpPr>
          <p:cNvPr id="105" name="CustomShape 1"/>
          <p:cNvSpPr/>
          <p:nvPr/>
        </p:nvSpPr>
        <p:spPr>
          <a:xfrm>
            <a:off x="265320" y="376920"/>
            <a:ext cx="330048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FFFFFF"/>
                </a:solidFill>
                <a:latin typeface="Arial"/>
                <a:ea typeface="DejaVu Sans"/>
              </a:rPr>
              <a:t>Algorithm Design</a:t>
            </a:r>
            <a:endParaRPr lang="en-US" sz="2200" b="0" strike="noStrike" spc="-1" dirty="0">
              <a:latin typeface="Arial"/>
            </a:endParaRPr>
          </a:p>
        </p:txBody>
      </p:sp>
      <p:sp>
        <p:nvSpPr>
          <p:cNvPr id="107" name="CustomShape 2"/>
          <p:cNvSpPr/>
          <p:nvPr/>
        </p:nvSpPr>
        <p:spPr>
          <a:xfrm>
            <a:off x="8139493" y="1782402"/>
            <a:ext cx="3446949" cy="32917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600" spc="-1" dirty="0">
                <a:solidFill>
                  <a:srgbClr val="001E33"/>
                </a:solidFill>
                <a:latin typeface="Arial"/>
              </a:rPr>
              <a:t>As we know, the main function of the tree is to decide if any of the variables considered that are fundamental for the root, such as temperature, humidity, etc. contain the virus in label and according to the standards of each variable it is indicated whether or not it has a label. </a:t>
            </a:r>
            <a:br>
              <a:rPr lang="en-US" sz="1600" spc="-1" dirty="0">
                <a:solidFill>
                  <a:srgbClr val="001E33"/>
                </a:solidFill>
                <a:latin typeface="Arial"/>
              </a:rPr>
            </a:br>
            <a:r>
              <a:rPr lang="en-US" sz="1600" spc="-1" dirty="0">
                <a:solidFill>
                  <a:srgbClr val="001E33"/>
                </a:solidFill>
                <a:latin typeface="Arial"/>
              </a:rPr>
              <a:t>here we use the decision tree id3 to identify that the most influential values are the soil humidity and illuminance.</a:t>
            </a:r>
            <a:endParaRPr lang="en-US" sz="1600" b="0" strike="noStrike" spc="-1" dirty="0">
              <a:latin typeface="Arial"/>
            </a:endParaRPr>
          </a:p>
        </p:txBody>
      </p:sp>
      <p:pic>
        <p:nvPicPr>
          <p:cNvPr id="19" name="Imagen 18">
            <a:extLst>
              <a:ext uri="{FF2B5EF4-FFF2-40B4-BE49-F238E27FC236}">
                <a16:creationId xmlns:a16="http://schemas.microsoft.com/office/drawing/2014/main" id="{C0C65207-4472-415F-B061-EF3BC25DBE15}"/>
              </a:ext>
            </a:extLst>
          </p:cNvPr>
          <p:cNvPicPr/>
          <p:nvPr/>
        </p:nvPicPr>
        <p:blipFill rotWithShape="1">
          <a:blip r:embed="rId3"/>
          <a:srcRect l="26131" t="33357" r="18218" b="11128"/>
          <a:stretch/>
        </p:blipFill>
        <p:spPr bwMode="auto">
          <a:xfrm>
            <a:off x="265320" y="951567"/>
            <a:ext cx="7266696" cy="495342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Marcador de contenido 3"/>
          <p:cNvPicPr/>
          <p:nvPr/>
        </p:nvPicPr>
        <p:blipFill>
          <a:blip r:embed="rId2"/>
          <a:stretch/>
        </p:blipFill>
        <p:spPr>
          <a:xfrm>
            <a:off x="-2880" y="0"/>
            <a:ext cx="12196800" cy="6856560"/>
          </a:xfrm>
          <a:prstGeom prst="rect">
            <a:avLst/>
          </a:prstGeom>
          <a:ln>
            <a:noFill/>
          </a:ln>
        </p:spPr>
      </p:pic>
      <p:sp>
        <p:nvSpPr>
          <p:cNvPr id="121" name="CustomShape 1"/>
          <p:cNvSpPr/>
          <p:nvPr/>
        </p:nvSpPr>
        <p:spPr>
          <a:xfrm>
            <a:off x="265320" y="376920"/>
            <a:ext cx="302616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FFFFFF"/>
                </a:solidFill>
                <a:latin typeface="Arial"/>
                <a:ea typeface="DejaVu Sans"/>
              </a:rPr>
              <a:t>Division of a node</a:t>
            </a:r>
            <a:endParaRPr lang="en-US" sz="2200" b="0" strike="noStrike" spc="-1" dirty="0">
              <a:latin typeface="Arial"/>
            </a:endParaRPr>
          </a:p>
        </p:txBody>
      </p:sp>
      <p:sp>
        <p:nvSpPr>
          <p:cNvPr id="122" name="CustomShape 2"/>
          <p:cNvSpPr/>
          <p:nvPr/>
        </p:nvSpPr>
        <p:spPr>
          <a:xfrm>
            <a:off x="990241" y="4843574"/>
            <a:ext cx="4240619"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600" spc="-1" dirty="0">
                <a:solidFill>
                  <a:srgbClr val="001E33"/>
                </a:solidFill>
                <a:latin typeface="Arial"/>
              </a:rPr>
              <a:t>Testing in all or some values we check in what interval the weighted </a:t>
            </a:r>
            <a:r>
              <a:rPr lang="en-US" sz="1600" spc="-1" dirty="0" err="1">
                <a:solidFill>
                  <a:srgbClr val="001E33"/>
                </a:solidFill>
                <a:latin typeface="Arial"/>
              </a:rPr>
              <a:t>gini</a:t>
            </a:r>
            <a:r>
              <a:rPr lang="en-US" sz="1600" spc="-1" dirty="0">
                <a:solidFill>
                  <a:srgbClr val="001E33"/>
                </a:solidFill>
                <a:latin typeface="Arial"/>
              </a:rPr>
              <a:t> value is the smallest </a:t>
            </a:r>
            <a:endParaRPr lang="en-US" sz="1600" b="0" strike="noStrike" spc="-1" dirty="0">
              <a:latin typeface="Arial"/>
            </a:endParaRPr>
          </a:p>
        </p:txBody>
      </p:sp>
      <p:grpSp>
        <p:nvGrpSpPr>
          <p:cNvPr id="58" name="Grupo 57"/>
          <p:cNvGrpSpPr/>
          <p:nvPr/>
        </p:nvGrpSpPr>
        <p:grpSpPr>
          <a:xfrm>
            <a:off x="1332247" y="841016"/>
            <a:ext cx="1810351" cy="1781595"/>
            <a:chOff x="294389" y="1179855"/>
            <a:chExt cx="1810351" cy="1781595"/>
          </a:xfrm>
        </p:grpSpPr>
        <p:sp>
          <p:nvSpPr>
            <p:cNvPr id="59" name="CustomShape 11"/>
            <p:cNvSpPr/>
            <p:nvPr/>
          </p:nvSpPr>
          <p:spPr>
            <a:xfrm>
              <a:off x="822487" y="1179855"/>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60" name="Line 12"/>
            <p:cNvSpPr/>
            <p:nvPr/>
          </p:nvSpPr>
          <p:spPr>
            <a:xfrm flipH="1">
              <a:off x="838439" y="1815930"/>
              <a:ext cx="194601" cy="45387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61" name="Line 13"/>
            <p:cNvSpPr/>
            <p:nvPr/>
          </p:nvSpPr>
          <p:spPr>
            <a:xfrm>
              <a:off x="1366090" y="1815930"/>
              <a:ext cx="178378" cy="41742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62" name="CustomShape 11"/>
            <p:cNvSpPr/>
            <p:nvPr/>
          </p:nvSpPr>
          <p:spPr>
            <a:xfrm>
              <a:off x="294389"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63" name="CustomShape 11"/>
            <p:cNvSpPr/>
            <p:nvPr/>
          </p:nvSpPr>
          <p:spPr>
            <a:xfrm>
              <a:off x="1382760"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grpSp>
      <p:grpSp>
        <p:nvGrpSpPr>
          <p:cNvPr id="76" name="Grupo 75"/>
          <p:cNvGrpSpPr/>
          <p:nvPr/>
        </p:nvGrpSpPr>
        <p:grpSpPr>
          <a:xfrm>
            <a:off x="3435385" y="865266"/>
            <a:ext cx="1810351" cy="1781595"/>
            <a:chOff x="294389" y="1179855"/>
            <a:chExt cx="1810351" cy="1781595"/>
          </a:xfrm>
        </p:grpSpPr>
        <p:sp>
          <p:nvSpPr>
            <p:cNvPr id="77" name="CustomShape 11"/>
            <p:cNvSpPr/>
            <p:nvPr/>
          </p:nvSpPr>
          <p:spPr>
            <a:xfrm>
              <a:off x="822487" y="1179855"/>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78" name="Line 12"/>
            <p:cNvSpPr/>
            <p:nvPr/>
          </p:nvSpPr>
          <p:spPr>
            <a:xfrm flipH="1">
              <a:off x="838439" y="1815930"/>
              <a:ext cx="194601" cy="45387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79" name="Line 13"/>
            <p:cNvSpPr/>
            <p:nvPr/>
          </p:nvSpPr>
          <p:spPr>
            <a:xfrm>
              <a:off x="1366090" y="1815930"/>
              <a:ext cx="178378" cy="41742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80" name="CustomShape 11"/>
            <p:cNvSpPr/>
            <p:nvPr/>
          </p:nvSpPr>
          <p:spPr>
            <a:xfrm>
              <a:off x="294389"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81" name="CustomShape 11"/>
            <p:cNvSpPr/>
            <p:nvPr/>
          </p:nvSpPr>
          <p:spPr>
            <a:xfrm>
              <a:off x="1382760"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grpSp>
      <p:grpSp>
        <p:nvGrpSpPr>
          <p:cNvPr id="82" name="Grupo 81"/>
          <p:cNvGrpSpPr/>
          <p:nvPr/>
        </p:nvGrpSpPr>
        <p:grpSpPr>
          <a:xfrm>
            <a:off x="326692" y="2701914"/>
            <a:ext cx="1810351" cy="1781595"/>
            <a:chOff x="294389" y="1179855"/>
            <a:chExt cx="1810351" cy="1781595"/>
          </a:xfrm>
        </p:grpSpPr>
        <p:sp>
          <p:nvSpPr>
            <p:cNvPr id="83" name="CustomShape 11"/>
            <p:cNvSpPr/>
            <p:nvPr/>
          </p:nvSpPr>
          <p:spPr>
            <a:xfrm>
              <a:off x="822487" y="1179855"/>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84" name="Line 12"/>
            <p:cNvSpPr/>
            <p:nvPr/>
          </p:nvSpPr>
          <p:spPr>
            <a:xfrm flipH="1">
              <a:off x="838439" y="1815930"/>
              <a:ext cx="194601" cy="45387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85" name="Line 13"/>
            <p:cNvSpPr/>
            <p:nvPr/>
          </p:nvSpPr>
          <p:spPr>
            <a:xfrm>
              <a:off x="1366090" y="1815930"/>
              <a:ext cx="178378" cy="41742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86" name="CustomShape 11"/>
            <p:cNvSpPr/>
            <p:nvPr/>
          </p:nvSpPr>
          <p:spPr>
            <a:xfrm>
              <a:off x="294389"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87" name="CustomShape 11"/>
            <p:cNvSpPr/>
            <p:nvPr/>
          </p:nvSpPr>
          <p:spPr>
            <a:xfrm>
              <a:off x="1382760"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grpSp>
      <p:sp>
        <p:nvSpPr>
          <p:cNvPr id="3" name="CuadroTexto 2"/>
          <p:cNvSpPr txBox="1"/>
          <p:nvPr/>
        </p:nvSpPr>
        <p:spPr>
          <a:xfrm>
            <a:off x="935275" y="3320331"/>
            <a:ext cx="662276" cy="646331"/>
          </a:xfrm>
          <a:prstGeom prst="rect">
            <a:avLst/>
          </a:prstGeom>
          <a:noFill/>
        </p:spPr>
        <p:txBody>
          <a:bodyPr wrap="square" rtlCol="0">
            <a:spAutoFit/>
          </a:bodyPr>
          <a:lstStyle/>
          <a:p>
            <a:r>
              <a:rPr lang="es-CO" dirty="0" err="1">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a:ln w="3175">
                  <a:solidFill>
                    <a:schemeClr val="tx1"/>
                  </a:solidFill>
                </a:ln>
                <a:solidFill>
                  <a:srgbClr val="92D050"/>
                </a:solidFill>
                <a:effectLst>
                  <a:outerShdw blurRad="38100" dist="19050" dir="2700000" algn="tl" rotWithShape="0">
                    <a:schemeClr val="dk1">
                      <a:alpha val="40000"/>
                    </a:schemeClr>
                  </a:outerShdw>
                </a:effectLst>
              </a:rPr>
              <a:t>0.49</a:t>
            </a:r>
          </a:p>
        </p:txBody>
      </p:sp>
      <p:sp>
        <p:nvSpPr>
          <p:cNvPr id="89" name="CuadroTexto 88"/>
          <p:cNvSpPr txBox="1"/>
          <p:nvPr/>
        </p:nvSpPr>
        <p:spPr>
          <a:xfrm>
            <a:off x="1934423" y="1466860"/>
            <a:ext cx="662276" cy="646331"/>
          </a:xfrm>
          <a:prstGeom prst="rect">
            <a:avLst/>
          </a:prstGeom>
          <a:noFill/>
        </p:spPr>
        <p:txBody>
          <a:bodyPr wrap="square" rtlCol="0">
            <a:spAutoFit/>
          </a:bodyPr>
          <a:lstStyle/>
          <a:p>
            <a:r>
              <a:rPr lang="es-CO" dirty="0" err="1">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a:ln w="3175">
                  <a:solidFill>
                    <a:schemeClr val="tx1"/>
                  </a:solidFill>
                </a:ln>
                <a:solidFill>
                  <a:srgbClr val="92D050"/>
                </a:solidFill>
                <a:effectLst>
                  <a:outerShdw blurRad="38100" dist="19050" dir="2700000" algn="tl" rotWithShape="0">
                    <a:schemeClr val="dk1">
                      <a:alpha val="40000"/>
                    </a:schemeClr>
                  </a:outerShdw>
                </a:effectLst>
              </a:rPr>
              <a:t>0.49</a:t>
            </a:r>
          </a:p>
        </p:txBody>
      </p:sp>
      <p:sp>
        <p:nvSpPr>
          <p:cNvPr id="90" name="CuadroTexto 89"/>
          <p:cNvSpPr txBox="1"/>
          <p:nvPr/>
        </p:nvSpPr>
        <p:spPr>
          <a:xfrm>
            <a:off x="4039139" y="1534651"/>
            <a:ext cx="662276" cy="646331"/>
          </a:xfrm>
          <a:prstGeom prst="rect">
            <a:avLst/>
          </a:prstGeom>
          <a:noFill/>
        </p:spPr>
        <p:txBody>
          <a:bodyPr wrap="square" rtlCol="0">
            <a:spAutoFit/>
          </a:bodyPr>
          <a:lstStyle/>
          <a:p>
            <a:r>
              <a:rPr lang="es-CO" dirty="0" err="1">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a:ln w="3175">
                  <a:solidFill>
                    <a:schemeClr val="tx1"/>
                  </a:solidFill>
                </a:ln>
                <a:solidFill>
                  <a:srgbClr val="92D050"/>
                </a:solidFill>
                <a:effectLst>
                  <a:outerShdw blurRad="38100" dist="19050" dir="2700000" algn="tl" rotWithShape="0">
                    <a:schemeClr val="dk1">
                      <a:alpha val="40000"/>
                    </a:schemeClr>
                  </a:outerShdw>
                </a:effectLst>
              </a:rPr>
              <a:t>0.39</a:t>
            </a:r>
          </a:p>
        </p:txBody>
      </p:sp>
      <p:sp>
        <p:nvSpPr>
          <p:cNvPr id="4" name="CuadroTexto 3"/>
          <p:cNvSpPr txBox="1"/>
          <p:nvPr/>
        </p:nvSpPr>
        <p:spPr>
          <a:xfrm>
            <a:off x="10259918" y="1071405"/>
            <a:ext cx="1706387" cy="1231106"/>
          </a:xfrm>
          <a:prstGeom prst="rect">
            <a:avLst/>
          </a:prstGeom>
          <a:noFill/>
        </p:spPr>
        <p:txBody>
          <a:bodyPr wrap="square" rtlCol="0">
            <a:spAutoFit/>
          </a:bodyPr>
          <a:lstStyle/>
          <a:p>
            <a:r>
              <a:rPr lang="es-CO" sz="2800" dirty="0" err="1"/>
              <a:t>soil</a:t>
            </a:r>
            <a:endParaRPr lang="es-CO" sz="2800" dirty="0"/>
          </a:p>
          <a:p>
            <a:r>
              <a:rPr lang="es-CO" sz="2800" dirty="0" err="1"/>
              <a:t>moisture</a:t>
            </a:r>
            <a:endParaRPr lang="es-CO" sz="2800" dirty="0"/>
          </a:p>
          <a:p>
            <a:endParaRPr lang="es-CO" dirty="0"/>
          </a:p>
        </p:txBody>
      </p:sp>
      <p:sp>
        <p:nvSpPr>
          <p:cNvPr id="102" name="CuadroTexto 101"/>
          <p:cNvSpPr txBox="1"/>
          <p:nvPr/>
        </p:nvSpPr>
        <p:spPr>
          <a:xfrm>
            <a:off x="6794162" y="3401483"/>
            <a:ext cx="1213310" cy="923330"/>
          </a:xfrm>
          <a:prstGeom prst="rect">
            <a:avLst/>
          </a:prstGeom>
          <a:noFill/>
        </p:spPr>
        <p:txBody>
          <a:bodyPr wrap="square" rtlCol="0">
            <a:spAutoFit/>
          </a:bodyPr>
          <a:lstStyle/>
          <a:p>
            <a:r>
              <a:rPr lang="es-CO" dirty="0" err="1">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a:ln w="3175">
                  <a:solidFill>
                    <a:schemeClr val="tx1"/>
                  </a:solidFill>
                </a:ln>
                <a:solidFill>
                  <a:srgbClr val="92D050"/>
                </a:solidFill>
                <a:effectLst>
                  <a:outerShdw blurRad="38100" dist="19050" dir="2700000" algn="tl" rotWithShape="0">
                    <a:schemeClr val="dk1">
                      <a:alpha val="40000"/>
                    </a:schemeClr>
                  </a:outerShdw>
                </a:effectLst>
              </a:rPr>
              <a:t>0.48</a:t>
            </a:r>
          </a:p>
          <a:p>
            <a:r>
              <a:rPr lang="es-CO" dirty="0">
                <a:ln w="3175">
                  <a:solidFill>
                    <a:schemeClr val="tx1"/>
                  </a:solidFill>
                </a:ln>
                <a:solidFill>
                  <a:srgbClr val="92D050"/>
                </a:solidFill>
                <a:effectLst>
                  <a:outerShdw blurRad="38100" dist="19050" dir="2700000" algn="tl" rotWithShape="0">
                    <a:schemeClr val="dk1">
                      <a:alpha val="40000"/>
                    </a:schemeClr>
                  </a:outerShdw>
                </a:effectLst>
              </a:rPr>
              <a:t>#: 304</a:t>
            </a:r>
          </a:p>
        </p:txBody>
      </p:sp>
      <p:sp>
        <p:nvSpPr>
          <p:cNvPr id="103" name="CuadroTexto 102"/>
          <p:cNvSpPr txBox="1"/>
          <p:nvPr/>
        </p:nvSpPr>
        <p:spPr>
          <a:xfrm>
            <a:off x="11360935" y="3348968"/>
            <a:ext cx="840206" cy="923330"/>
          </a:xfrm>
          <a:prstGeom prst="rect">
            <a:avLst/>
          </a:prstGeom>
          <a:noFill/>
        </p:spPr>
        <p:txBody>
          <a:bodyPr wrap="square" rtlCol="0">
            <a:spAutoFit/>
          </a:bodyPr>
          <a:lstStyle/>
          <a:p>
            <a:r>
              <a:rPr lang="es-CO" dirty="0" err="1">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a:ln w="3175">
                  <a:solidFill>
                    <a:schemeClr val="tx1"/>
                  </a:solidFill>
                </a:ln>
                <a:solidFill>
                  <a:srgbClr val="92D050"/>
                </a:solidFill>
                <a:effectLst>
                  <a:outerShdw blurRad="38100" dist="19050" dir="2700000" algn="tl" rotWithShape="0">
                    <a:schemeClr val="dk1">
                      <a:alpha val="40000"/>
                    </a:schemeClr>
                  </a:outerShdw>
                </a:effectLst>
              </a:rPr>
              <a:t>0.0</a:t>
            </a:r>
          </a:p>
          <a:p>
            <a:r>
              <a:rPr lang="es-CO" dirty="0">
                <a:ln w="3175">
                  <a:solidFill>
                    <a:schemeClr val="tx1"/>
                  </a:solidFill>
                </a:ln>
                <a:solidFill>
                  <a:srgbClr val="92D050"/>
                </a:solidFill>
                <a:effectLst>
                  <a:outerShdw blurRad="38100" dist="19050" dir="2700000" algn="tl" rotWithShape="0">
                    <a:schemeClr val="dk1">
                      <a:alpha val="40000"/>
                    </a:schemeClr>
                  </a:outerShdw>
                </a:effectLst>
              </a:rPr>
              <a:t>#: 68</a:t>
            </a:r>
          </a:p>
        </p:txBody>
      </p:sp>
      <p:sp>
        <p:nvSpPr>
          <p:cNvPr id="105" name="CustomShape 2"/>
          <p:cNvSpPr/>
          <p:nvPr/>
        </p:nvSpPr>
        <p:spPr>
          <a:xfrm>
            <a:off x="6949441" y="4788314"/>
            <a:ext cx="5016864"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600" spc="-1" dirty="0">
                <a:solidFill>
                  <a:srgbClr val="001E33"/>
                </a:solidFill>
                <a:latin typeface="Arial"/>
              </a:rPr>
              <a:t>Here we can confirm that when moisture is higher than 68 then its guaranteed that the plant doesn’t have the Roya disease and we can separate the tree</a:t>
            </a:r>
            <a:endParaRPr lang="en-US" sz="1600" b="0" strike="noStrike" spc="-1" dirty="0">
              <a:latin typeface="Arial"/>
            </a:endParaRPr>
          </a:p>
        </p:txBody>
      </p:sp>
      <p:grpSp>
        <p:nvGrpSpPr>
          <p:cNvPr id="6" name="Grupo 5"/>
          <p:cNvGrpSpPr/>
          <p:nvPr/>
        </p:nvGrpSpPr>
        <p:grpSpPr>
          <a:xfrm>
            <a:off x="7512158" y="1044359"/>
            <a:ext cx="3841607" cy="3482956"/>
            <a:chOff x="372900" y="3494517"/>
            <a:chExt cx="2585240" cy="2426043"/>
          </a:xfrm>
        </p:grpSpPr>
        <p:grpSp>
          <p:nvGrpSpPr>
            <p:cNvPr id="94" name="Grupo 93"/>
            <p:cNvGrpSpPr/>
            <p:nvPr/>
          </p:nvGrpSpPr>
          <p:grpSpPr>
            <a:xfrm>
              <a:off x="372900" y="3494517"/>
              <a:ext cx="2585240" cy="2426043"/>
              <a:chOff x="294389" y="1179855"/>
              <a:chExt cx="1810351" cy="1781595"/>
            </a:xfrm>
          </p:grpSpPr>
          <p:sp>
            <p:nvSpPr>
              <p:cNvPr id="95" name="CustomShape 11"/>
              <p:cNvSpPr/>
              <p:nvPr/>
            </p:nvSpPr>
            <p:spPr>
              <a:xfrm>
                <a:off x="822487" y="1179855"/>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96" name="Line 12"/>
              <p:cNvSpPr/>
              <p:nvPr/>
            </p:nvSpPr>
            <p:spPr>
              <a:xfrm flipH="1">
                <a:off x="838439" y="1815930"/>
                <a:ext cx="194601" cy="45387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97" name="Line 13"/>
              <p:cNvSpPr/>
              <p:nvPr/>
            </p:nvSpPr>
            <p:spPr>
              <a:xfrm>
                <a:off x="1366090" y="1815930"/>
                <a:ext cx="178378" cy="41742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98" name="CustomShape 11"/>
              <p:cNvSpPr/>
              <p:nvPr/>
            </p:nvSpPr>
            <p:spPr>
              <a:xfrm>
                <a:off x="294389"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99" name="CustomShape 11"/>
              <p:cNvSpPr/>
              <p:nvPr/>
            </p:nvSpPr>
            <p:spPr>
              <a:xfrm>
                <a:off x="1382760"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grpSp>
        <p:sp>
          <p:nvSpPr>
            <p:cNvPr id="101" name="CuadroTexto 100"/>
            <p:cNvSpPr txBox="1"/>
            <p:nvPr/>
          </p:nvSpPr>
          <p:spPr>
            <a:xfrm>
              <a:off x="1311408" y="3671140"/>
              <a:ext cx="662276" cy="578829"/>
            </a:xfrm>
            <a:prstGeom prst="rect">
              <a:avLst/>
            </a:prstGeom>
            <a:noFill/>
          </p:spPr>
          <p:txBody>
            <a:bodyPr wrap="square" rtlCol="0">
              <a:spAutoFit/>
            </a:bodyPr>
            <a:lstStyle/>
            <a:p>
              <a:pPr algn="ctr"/>
              <a:r>
                <a:rPr lang="es-CO" sz="2400" dirty="0" err="1">
                  <a:ln w="3175">
                    <a:solidFill>
                      <a:schemeClr val="bg1"/>
                    </a:solidFill>
                  </a:ln>
                  <a:solidFill>
                    <a:srgbClr val="92D050"/>
                  </a:solidFill>
                  <a:effectLst>
                    <a:outerShdw blurRad="38100" dist="19050" dir="2700000" algn="tl" rotWithShape="0">
                      <a:schemeClr val="dk1">
                        <a:alpha val="40000"/>
                      </a:schemeClr>
                    </a:outerShdw>
                  </a:effectLst>
                </a:rPr>
                <a:t>Gini</a:t>
              </a:r>
              <a:r>
                <a:rPr lang="es-CO" sz="2400" dirty="0">
                  <a:ln w="3175">
                    <a:solidFill>
                      <a:schemeClr val="bg1"/>
                    </a:solidFill>
                  </a:ln>
                  <a:solidFill>
                    <a:srgbClr val="92D050"/>
                  </a:solidFill>
                  <a:effectLst>
                    <a:outerShdw blurRad="38100" dist="19050" dir="2700000" algn="tl" rotWithShape="0">
                      <a:schemeClr val="dk1">
                        <a:alpha val="40000"/>
                      </a:schemeClr>
                    </a:outerShdw>
                  </a:effectLst>
                </a:rPr>
                <a:t>: </a:t>
              </a:r>
            </a:p>
            <a:p>
              <a:pPr algn="ctr"/>
              <a:r>
                <a:rPr lang="es-CO" sz="2400" dirty="0">
                  <a:ln w="3175">
                    <a:solidFill>
                      <a:schemeClr val="bg1"/>
                    </a:solidFill>
                  </a:ln>
                  <a:solidFill>
                    <a:srgbClr val="92D050"/>
                  </a:solidFill>
                  <a:effectLst>
                    <a:outerShdw blurRad="38100" dist="19050" dir="2700000" algn="tl" rotWithShape="0">
                      <a:schemeClr val="dk1">
                        <a:alpha val="40000"/>
                      </a:schemeClr>
                    </a:outerShdw>
                  </a:effectLst>
                </a:rPr>
                <a:t>0.39</a:t>
              </a:r>
            </a:p>
          </p:txBody>
        </p:sp>
        <p:sp>
          <p:nvSpPr>
            <p:cNvPr id="5" name="Rectángulo 4"/>
            <p:cNvSpPr/>
            <p:nvPr/>
          </p:nvSpPr>
          <p:spPr>
            <a:xfrm>
              <a:off x="895612" y="4494478"/>
              <a:ext cx="1783742" cy="364447"/>
            </a:xfrm>
            <a:prstGeom prst="rect">
              <a:avLst/>
            </a:prstGeom>
          </p:spPr>
          <p:txBody>
            <a:bodyPr wrap="square">
              <a:spAutoFit/>
            </a:bodyPr>
            <a:lstStyle/>
            <a:p>
              <a:r>
                <a:rPr lang="es-CO" sz="2800" dirty="0">
                  <a:ln>
                    <a:solidFill>
                      <a:schemeClr val="tx1"/>
                    </a:solidFill>
                  </a:ln>
                  <a:solidFill>
                    <a:srgbClr val="B5CEA8"/>
                  </a:solidFill>
                  <a:latin typeface="Consolas" panose="020B0609020204030204" pitchFamily="49" charset="0"/>
                </a:rPr>
                <a:t>&lt;= 67.64 &gt;=</a:t>
              </a:r>
              <a:endParaRPr lang="es-CO" sz="2800" b="0" dirty="0">
                <a:ln>
                  <a:solidFill>
                    <a:schemeClr val="tx1"/>
                  </a:solidFill>
                </a:ln>
                <a:solidFill>
                  <a:srgbClr val="D4D4D4"/>
                </a:solidFill>
                <a:effectLst/>
                <a:latin typeface="Consolas" panose="020B0609020204030204" pitchFamily="49" charset="0"/>
              </a:endParaRPr>
            </a:p>
          </p:txBody>
        </p:sp>
        <p:sp>
          <p:nvSpPr>
            <p:cNvPr id="106" name="CustomShape 37"/>
            <p:cNvSpPr/>
            <p:nvPr/>
          </p:nvSpPr>
          <p:spPr>
            <a:xfrm>
              <a:off x="601192" y="5202965"/>
              <a:ext cx="195840" cy="133200"/>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07" name="CustomShape 37"/>
            <p:cNvSpPr/>
            <p:nvPr/>
          </p:nvSpPr>
          <p:spPr>
            <a:xfrm>
              <a:off x="931201" y="5136365"/>
              <a:ext cx="195840" cy="133200"/>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08" name="CustomShape 37"/>
            <p:cNvSpPr/>
            <p:nvPr/>
          </p:nvSpPr>
          <p:spPr>
            <a:xfrm>
              <a:off x="802494" y="5604365"/>
              <a:ext cx="195840" cy="133200"/>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09" name="CustomShape 39"/>
            <p:cNvSpPr/>
            <p:nvPr/>
          </p:nvSpPr>
          <p:spPr>
            <a:xfrm>
              <a:off x="601552" y="5463619"/>
              <a:ext cx="195480" cy="13284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10" name="CustomShape 39"/>
            <p:cNvSpPr/>
            <p:nvPr/>
          </p:nvSpPr>
          <p:spPr>
            <a:xfrm>
              <a:off x="927584" y="5327381"/>
              <a:ext cx="195480" cy="13284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11" name="CustomShape 39"/>
            <p:cNvSpPr/>
            <p:nvPr/>
          </p:nvSpPr>
          <p:spPr>
            <a:xfrm>
              <a:off x="1069619" y="5465722"/>
              <a:ext cx="195480" cy="13284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12" name="CustomShape 39"/>
            <p:cNvSpPr/>
            <p:nvPr/>
          </p:nvSpPr>
          <p:spPr>
            <a:xfrm>
              <a:off x="2219489" y="5421357"/>
              <a:ext cx="195480" cy="132840"/>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13" name="CustomShape 39"/>
            <p:cNvSpPr/>
            <p:nvPr/>
          </p:nvSpPr>
          <p:spPr>
            <a:xfrm>
              <a:off x="2501038" y="5288517"/>
              <a:ext cx="195480" cy="132840"/>
            </a:xfrm>
            <a:prstGeom prst="ellipse">
              <a:avLst/>
            </a:prstGeom>
            <a:solidFill>
              <a:srgbClr val="00AADB"/>
            </a:solidFill>
            <a:ln>
              <a:noFill/>
            </a:ln>
          </p:spPr>
          <p:style>
            <a:lnRef idx="0">
              <a:scrgbClr r="0" g="0" b="0"/>
            </a:lnRef>
            <a:fillRef idx="0">
              <a:scrgbClr r="0" g="0" b="0"/>
            </a:fillRef>
            <a:effectRef idx="0">
              <a:scrgbClr r="0" g="0" b="0"/>
            </a:effectRef>
            <a:fontRef idx="minor"/>
          </p:style>
        </p:sp>
      </p:grpSp>
      <p:grpSp>
        <p:nvGrpSpPr>
          <p:cNvPr id="115" name="Grupo 114"/>
          <p:cNvGrpSpPr/>
          <p:nvPr/>
        </p:nvGrpSpPr>
        <p:grpSpPr>
          <a:xfrm>
            <a:off x="4060948" y="2695884"/>
            <a:ext cx="1810351" cy="1781595"/>
            <a:chOff x="294389" y="1179855"/>
            <a:chExt cx="1810351" cy="1781595"/>
          </a:xfrm>
        </p:grpSpPr>
        <p:sp>
          <p:nvSpPr>
            <p:cNvPr id="116" name="CustomShape 11"/>
            <p:cNvSpPr/>
            <p:nvPr/>
          </p:nvSpPr>
          <p:spPr>
            <a:xfrm>
              <a:off x="822487" y="1179855"/>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117" name="Line 12"/>
            <p:cNvSpPr/>
            <p:nvPr/>
          </p:nvSpPr>
          <p:spPr>
            <a:xfrm flipH="1">
              <a:off x="838439" y="1815930"/>
              <a:ext cx="194601" cy="45387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118" name="Line 13"/>
            <p:cNvSpPr/>
            <p:nvPr/>
          </p:nvSpPr>
          <p:spPr>
            <a:xfrm>
              <a:off x="1366090" y="1815930"/>
              <a:ext cx="178378" cy="417420"/>
            </a:xfrm>
            <a:prstGeom prst="line">
              <a:avLst/>
            </a:prstGeom>
            <a:ln>
              <a:solidFill>
                <a:srgbClr val="001E33"/>
              </a:solidFill>
              <a:tailEnd type="triangle" w="med" len="med"/>
            </a:ln>
          </p:spPr>
          <p:style>
            <a:lnRef idx="0">
              <a:scrgbClr r="0" g="0" b="0"/>
            </a:lnRef>
            <a:fillRef idx="0">
              <a:scrgbClr r="0" g="0" b="0"/>
            </a:fillRef>
            <a:effectRef idx="0">
              <a:scrgbClr r="0" g="0" b="0"/>
            </a:effectRef>
            <a:fontRef idx="minor"/>
          </p:style>
        </p:sp>
        <p:sp>
          <p:nvSpPr>
            <p:cNvPr id="119" name="CustomShape 11"/>
            <p:cNvSpPr/>
            <p:nvPr/>
          </p:nvSpPr>
          <p:spPr>
            <a:xfrm>
              <a:off x="294389"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sp>
          <p:nvSpPr>
            <p:cNvPr id="123" name="CustomShape 11"/>
            <p:cNvSpPr/>
            <p:nvPr/>
          </p:nvSpPr>
          <p:spPr>
            <a:xfrm>
              <a:off x="1382760" y="2233350"/>
              <a:ext cx="721980" cy="728100"/>
            </a:xfrm>
            <a:prstGeom prst="ellipse">
              <a:avLst/>
            </a:prstGeom>
            <a:solidFill>
              <a:srgbClr val="001E33"/>
            </a:solidFill>
            <a:ln>
              <a:noFill/>
            </a:ln>
          </p:spPr>
          <p:style>
            <a:lnRef idx="0">
              <a:scrgbClr r="0" g="0" b="0"/>
            </a:lnRef>
            <a:fillRef idx="0">
              <a:scrgbClr r="0" g="0" b="0"/>
            </a:fillRef>
            <a:effectRef idx="0">
              <a:scrgbClr r="0" g="0" b="0"/>
            </a:effectRef>
            <a:fontRef idx="minor"/>
          </p:style>
        </p:sp>
      </p:grpSp>
      <p:sp>
        <p:nvSpPr>
          <p:cNvPr id="124" name="CuadroTexto 123"/>
          <p:cNvSpPr txBox="1"/>
          <p:nvPr/>
        </p:nvSpPr>
        <p:spPr>
          <a:xfrm>
            <a:off x="4646446" y="3349646"/>
            <a:ext cx="662276" cy="646331"/>
          </a:xfrm>
          <a:prstGeom prst="rect">
            <a:avLst/>
          </a:prstGeom>
          <a:noFill/>
        </p:spPr>
        <p:txBody>
          <a:bodyPr wrap="square" rtlCol="0">
            <a:spAutoFit/>
          </a:bodyPr>
          <a:lstStyle/>
          <a:p>
            <a:r>
              <a:rPr lang="es-CO" dirty="0" err="1">
                <a:ln w="3175">
                  <a:solidFill>
                    <a:schemeClr val="tx1"/>
                  </a:solidFill>
                </a:ln>
                <a:solidFill>
                  <a:srgbClr val="92D050"/>
                </a:solidFill>
                <a:effectLst>
                  <a:outerShdw blurRad="38100" dist="19050" dir="2700000" algn="tl" rotWithShape="0">
                    <a:schemeClr val="dk1">
                      <a:alpha val="40000"/>
                    </a:schemeClr>
                  </a:outerShdw>
                </a:effectLst>
              </a:rPr>
              <a:t>Gini</a:t>
            </a:r>
            <a:r>
              <a:rPr lang="es-CO" dirty="0">
                <a:ln w="3175">
                  <a:solidFill>
                    <a:schemeClr val="tx1"/>
                  </a:solidFill>
                </a:ln>
                <a:solidFill>
                  <a:srgbClr val="92D050"/>
                </a:solidFill>
                <a:effectLst>
                  <a:outerShdw blurRad="38100" dist="19050" dir="2700000" algn="tl" rotWithShape="0">
                    <a:schemeClr val="dk1">
                      <a:alpha val="40000"/>
                    </a:schemeClr>
                  </a:outerShdw>
                </a:effectLst>
              </a:rPr>
              <a:t>: </a:t>
            </a:r>
          </a:p>
          <a:p>
            <a:r>
              <a:rPr lang="es-CO" dirty="0">
                <a:ln w="3175">
                  <a:solidFill>
                    <a:schemeClr val="tx1"/>
                  </a:solidFill>
                </a:ln>
                <a:solidFill>
                  <a:srgbClr val="92D050"/>
                </a:solidFill>
                <a:effectLst>
                  <a:outerShdw blurRad="38100" dist="19050" dir="2700000" algn="tl" rotWithShape="0">
                    <a:schemeClr val="dk1">
                      <a:alpha val="40000"/>
                    </a:schemeClr>
                  </a:outerShdw>
                </a:effectLst>
              </a:rPr>
              <a:t>0.49</a:t>
            </a:r>
          </a:p>
        </p:txBody>
      </p:sp>
      <p:sp>
        <p:nvSpPr>
          <p:cNvPr id="174" name="CustomShape 37"/>
          <p:cNvSpPr/>
          <p:nvPr/>
        </p:nvSpPr>
        <p:spPr>
          <a:xfrm>
            <a:off x="1514950" y="2058931"/>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75" name="CustomShape 37"/>
          <p:cNvSpPr/>
          <p:nvPr/>
        </p:nvSpPr>
        <p:spPr>
          <a:xfrm>
            <a:off x="429401" y="4017814"/>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76" name="CustomShape 37"/>
          <p:cNvSpPr/>
          <p:nvPr/>
        </p:nvSpPr>
        <p:spPr>
          <a:xfrm>
            <a:off x="4172005" y="3922199"/>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77" name="CustomShape 39"/>
          <p:cNvSpPr/>
          <p:nvPr/>
        </p:nvSpPr>
        <p:spPr>
          <a:xfrm>
            <a:off x="4332735" y="4147753"/>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78" name="CustomShape 39"/>
          <p:cNvSpPr/>
          <p:nvPr/>
        </p:nvSpPr>
        <p:spPr>
          <a:xfrm>
            <a:off x="1643944" y="2314538"/>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79" name="CustomShape 39"/>
          <p:cNvSpPr/>
          <p:nvPr/>
        </p:nvSpPr>
        <p:spPr>
          <a:xfrm>
            <a:off x="2574165" y="2065121"/>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80" name="CustomShape 39"/>
          <p:cNvSpPr/>
          <p:nvPr/>
        </p:nvSpPr>
        <p:spPr>
          <a:xfrm>
            <a:off x="4780993" y="2135477"/>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81" name="CustomShape 39"/>
          <p:cNvSpPr/>
          <p:nvPr/>
        </p:nvSpPr>
        <p:spPr>
          <a:xfrm>
            <a:off x="3721412" y="2273699"/>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82" name="CustomShape 37"/>
          <p:cNvSpPr/>
          <p:nvPr/>
        </p:nvSpPr>
        <p:spPr>
          <a:xfrm>
            <a:off x="1551843" y="3922198"/>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83" name="CustomShape 37"/>
          <p:cNvSpPr/>
          <p:nvPr/>
        </p:nvSpPr>
        <p:spPr>
          <a:xfrm>
            <a:off x="3620686" y="2033311"/>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84" name="CustomShape 37"/>
          <p:cNvSpPr/>
          <p:nvPr/>
        </p:nvSpPr>
        <p:spPr>
          <a:xfrm>
            <a:off x="2713405" y="2250160"/>
            <a:ext cx="291014" cy="191229"/>
          </a:xfrm>
          <a:prstGeom prst="ellipse">
            <a:avLst/>
          </a:prstGeom>
          <a:solidFill>
            <a:srgbClr val="48AC76"/>
          </a:solidFill>
          <a:ln>
            <a:noFill/>
          </a:ln>
        </p:spPr>
        <p:style>
          <a:lnRef idx="0">
            <a:scrgbClr r="0" g="0" b="0"/>
          </a:lnRef>
          <a:fillRef idx="0">
            <a:scrgbClr r="0" g="0" b="0"/>
          </a:fillRef>
          <a:effectRef idx="0">
            <a:scrgbClr r="0" g="0" b="0"/>
          </a:effectRef>
          <a:fontRef idx="minor"/>
        </p:style>
      </p:sp>
      <p:sp>
        <p:nvSpPr>
          <p:cNvPr id="185" name="CustomShape 39"/>
          <p:cNvSpPr/>
          <p:nvPr/>
        </p:nvSpPr>
        <p:spPr>
          <a:xfrm>
            <a:off x="616539" y="4172831"/>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
        <p:nvSpPr>
          <p:cNvPr id="186" name="CustomShape 39"/>
          <p:cNvSpPr/>
          <p:nvPr/>
        </p:nvSpPr>
        <p:spPr>
          <a:xfrm>
            <a:off x="1719013" y="4147468"/>
            <a:ext cx="290479" cy="190712"/>
          </a:xfrm>
          <a:prstGeom prst="ellipse">
            <a:avLst/>
          </a:prstGeom>
          <a:solidFill>
            <a:srgbClr val="00AADB"/>
          </a:solidFill>
          <a:ln>
            <a:noFill/>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Marcador de contenido 3"/>
          <p:cNvPicPr/>
          <p:nvPr/>
        </p:nvPicPr>
        <p:blipFill>
          <a:blip r:embed="rId2"/>
          <a:stretch/>
        </p:blipFill>
        <p:spPr>
          <a:xfrm>
            <a:off x="-4800" y="0"/>
            <a:ext cx="12196800" cy="6856560"/>
          </a:xfrm>
          <a:prstGeom prst="rect">
            <a:avLst/>
          </a:prstGeom>
          <a:ln>
            <a:noFill/>
          </a:ln>
        </p:spPr>
      </p:pic>
      <p:sp>
        <p:nvSpPr>
          <p:cNvPr id="176" name="CustomShape 1"/>
          <p:cNvSpPr/>
          <p:nvPr/>
        </p:nvSpPr>
        <p:spPr>
          <a:xfrm>
            <a:off x="265319" y="376920"/>
            <a:ext cx="5028119" cy="42943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200" b="1" strike="noStrike" spc="-1" dirty="0">
                <a:solidFill>
                  <a:srgbClr val="FFFFFF"/>
                </a:solidFill>
                <a:latin typeface="Arial"/>
                <a:ea typeface="DejaVu Sans"/>
              </a:rPr>
              <a:t>Complexity of the Algorithm</a:t>
            </a:r>
          </a:p>
        </p:txBody>
      </p:sp>
      <p:sp>
        <p:nvSpPr>
          <p:cNvPr id="177" name="CustomShape 2"/>
          <p:cNvSpPr/>
          <p:nvPr/>
        </p:nvSpPr>
        <p:spPr>
          <a:xfrm>
            <a:off x="6819845" y="1091546"/>
            <a:ext cx="502812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001E33"/>
                </a:solidFill>
                <a:latin typeface="Arial"/>
                <a:ea typeface="DejaVu Sans"/>
              </a:rPr>
              <a:t>The time and memory complexity of our algorithm is performed with CART. The n and m terms are representations of the complexity of the algorithm.</a:t>
            </a:r>
          </a:p>
          <a:p>
            <a:pPr>
              <a:lnSpc>
                <a:spcPct val="100000"/>
              </a:lnSpc>
            </a:pPr>
            <a:r>
              <a:rPr lang="en-US" sz="1400" spc="-1" dirty="0">
                <a:solidFill>
                  <a:srgbClr val="001E33"/>
                </a:solidFill>
                <a:latin typeface="Arial"/>
              </a:rPr>
              <a:t>. N is the amount of data in the file.</a:t>
            </a:r>
          </a:p>
          <a:p>
            <a:pPr>
              <a:lnSpc>
                <a:spcPct val="100000"/>
              </a:lnSpc>
            </a:pPr>
            <a:r>
              <a:rPr lang="en-US" sz="1400" spc="-1" dirty="0">
                <a:solidFill>
                  <a:srgbClr val="001E33"/>
                </a:solidFill>
                <a:latin typeface="Arial"/>
              </a:rPr>
              <a:t>. M is the number of times the cycle of searching for the best division number is repeated.</a:t>
            </a:r>
          </a:p>
          <a:p>
            <a:pPr>
              <a:lnSpc>
                <a:spcPct val="100000"/>
              </a:lnSpc>
            </a:pPr>
            <a:endParaRPr lang="en-US" sz="1400" b="0" strike="noStrike" spc="-1" dirty="0">
              <a:latin typeface="Arial"/>
            </a:endParaRPr>
          </a:p>
        </p:txBody>
      </p:sp>
      <p:graphicFrame>
        <p:nvGraphicFramePr>
          <p:cNvPr id="2" name="Tabla 2">
            <a:extLst>
              <a:ext uri="{FF2B5EF4-FFF2-40B4-BE49-F238E27FC236}">
                <a16:creationId xmlns:a16="http://schemas.microsoft.com/office/drawing/2014/main" id="{AF75C2C3-2433-4F76-9C67-AFDD859277AF}"/>
              </a:ext>
            </a:extLst>
          </p:cNvPr>
          <p:cNvGraphicFramePr>
            <a:graphicFrameLocks noGrp="1"/>
          </p:cNvGraphicFramePr>
          <p:nvPr>
            <p:extLst>
              <p:ext uri="{D42A27DB-BD31-4B8C-83A1-F6EECF244321}">
                <p14:modId xmlns:p14="http://schemas.microsoft.com/office/powerpoint/2010/main" val="903843076"/>
              </p:ext>
            </p:extLst>
          </p:nvPr>
        </p:nvGraphicFramePr>
        <p:xfrm>
          <a:off x="343075" y="1144907"/>
          <a:ext cx="6132735" cy="4728185"/>
        </p:xfrm>
        <a:graphic>
          <a:graphicData uri="http://schemas.openxmlformats.org/drawingml/2006/table">
            <a:tbl>
              <a:tblPr firstRow="1" bandRow="1">
                <a:tableStyleId>{073A0DAA-6AF3-43AB-8588-CEC1D06C72B9}</a:tableStyleId>
              </a:tblPr>
              <a:tblGrid>
                <a:gridCol w="2044245">
                  <a:extLst>
                    <a:ext uri="{9D8B030D-6E8A-4147-A177-3AD203B41FA5}">
                      <a16:colId xmlns:a16="http://schemas.microsoft.com/office/drawing/2014/main" val="666084868"/>
                    </a:ext>
                  </a:extLst>
                </a:gridCol>
                <a:gridCol w="2044245">
                  <a:extLst>
                    <a:ext uri="{9D8B030D-6E8A-4147-A177-3AD203B41FA5}">
                      <a16:colId xmlns:a16="http://schemas.microsoft.com/office/drawing/2014/main" val="4137631750"/>
                    </a:ext>
                  </a:extLst>
                </a:gridCol>
                <a:gridCol w="2044245">
                  <a:extLst>
                    <a:ext uri="{9D8B030D-6E8A-4147-A177-3AD203B41FA5}">
                      <a16:colId xmlns:a16="http://schemas.microsoft.com/office/drawing/2014/main" val="1123129701"/>
                    </a:ext>
                  </a:extLst>
                </a:gridCol>
              </a:tblGrid>
              <a:tr h="585895">
                <a:tc>
                  <a:txBody>
                    <a:bodyPr/>
                    <a:lstStyle/>
                    <a:p>
                      <a:endParaRPr lang="es-CO" dirty="0"/>
                    </a:p>
                  </a:txBody>
                  <a:tcPr>
                    <a:solidFill>
                      <a:schemeClr val="accent5">
                        <a:lumMod val="50000"/>
                      </a:schemeClr>
                    </a:solidFill>
                  </a:tcPr>
                </a:tc>
                <a:tc>
                  <a:txBody>
                    <a:bodyPr/>
                    <a:lstStyle/>
                    <a:p>
                      <a:r>
                        <a:rPr lang="es-CO" dirty="0"/>
                        <a:t>Time </a:t>
                      </a:r>
                      <a:r>
                        <a:rPr lang="es-CO" dirty="0" err="1"/>
                        <a:t>complexity</a:t>
                      </a:r>
                      <a:r>
                        <a:rPr lang="es-CO" dirty="0"/>
                        <a:t> </a:t>
                      </a:r>
                    </a:p>
                  </a:txBody>
                  <a:tcPr>
                    <a:solidFill>
                      <a:schemeClr val="accent5">
                        <a:lumMod val="50000"/>
                      </a:schemeClr>
                    </a:solidFill>
                  </a:tcPr>
                </a:tc>
                <a:tc>
                  <a:txBody>
                    <a:bodyPr/>
                    <a:lstStyle/>
                    <a:p>
                      <a:r>
                        <a:rPr lang="es-CO" dirty="0" err="1"/>
                        <a:t>Memory</a:t>
                      </a:r>
                      <a:r>
                        <a:rPr lang="es-CO" dirty="0"/>
                        <a:t> </a:t>
                      </a:r>
                      <a:r>
                        <a:rPr lang="es-CO" dirty="0" err="1"/>
                        <a:t>complexity</a:t>
                      </a:r>
                      <a:endParaRPr lang="es-CO" dirty="0"/>
                    </a:p>
                  </a:txBody>
                  <a:tcPr>
                    <a:solidFill>
                      <a:schemeClr val="accent5">
                        <a:lumMod val="50000"/>
                      </a:schemeClr>
                    </a:solidFill>
                  </a:tcPr>
                </a:tc>
                <a:extLst>
                  <a:ext uri="{0D108BD9-81ED-4DB2-BD59-A6C34878D82A}">
                    <a16:rowId xmlns:a16="http://schemas.microsoft.com/office/drawing/2014/main" val="3612218179"/>
                  </a:ext>
                </a:extLst>
              </a:tr>
              <a:tr h="584015">
                <a:tc>
                  <a:txBody>
                    <a:bodyPr/>
                    <a:lstStyle/>
                    <a:p>
                      <a:pPr algn="just" rtl="0" fontAlgn="t">
                        <a:spcBef>
                          <a:spcPts val="0"/>
                        </a:spcBef>
                        <a:spcAft>
                          <a:spcPts val="600"/>
                        </a:spcAft>
                      </a:pPr>
                      <a:r>
                        <a:rPr lang="es-ES" sz="1400" b="0" i="0" u="none" strike="noStrike" dirty="0">
                          <a:solidFill>
                            <a:srgbClr val="000000"/>
                          </a:solidFill>
                          <a:effectLst/>
                          <a:latin typeface="Arial" panose="020B0604020202020204" pitchFamily="34" charset="0"/>
                        </a:rPr>
                        <a:t>Train </a:t>
                      </a:r>
                      <a:r>
                        <a:rPr lang="es-ES" sz="1400" b="0" i="0" u="none" strike="noStrike" dirty="0" err="1">
                          <a:solidFill>
                            <a:srgbClr val="000000"/>
                          </a:solidFill>
                          <a:effectLst/>
                          <a:latin typeface="Arial" panose="020B0604020202020204" pitchFamily="34" charset="0"/>
                        </a:rPr>
                        <a:t>the</a:t>
                      </a:r>
                      <a:r>
                        <a:rPr lang="es-ES" sz="1400" b="0" i="0" u="none" strike="noStrike" dirty="0">
                          <a:solidFill>
                            <a:srgbClr val="000000"/>
                          </a:solidFill>
                          <a:effectLst/>
                          <a:latin typeface="Arial" panose="020B0604020202020204" pitchFamily="34" charset="0"/>
                        </a:rPr>
                        <a:t> </a:t>
                      </a:r>
                      <a:r>
                        <a:rPr lang="es-ES" sz="1400" b="0" i="0" u="none" strike="noStrike" dirty="0" err="1">
                          <a:solidFill>
                            <a:srgbClr val="000000"/>
                          </a:solidFill>
                          <a:effectLst/>
                          <a:latin typeface="Arial" panose="020B0604020202020204" pitchFamily="34" charset="0"/>
                        </a:rPr>
                        <a:t>decision</a:t>
                      </a:r>
                      <a:r>
                        <a:rPr lang="es-ES" sz="1400" b="0" i="0" u="none" strike="noStrike" dirty="0">
                          <a:solidFill>
                            <a:srgbClr val="000000"/>
                          </a:solidFill>
                          <a:effectLst/>
                          <a:latin typeface="Arial" panose="020B0604020202020204" pitchFamily="34" charset="0"/>
                        </a:rPr>
                        <a:t> </a:t>
                      </a:r>
                      <a:r>
                        <a:rPr lang="es-ES" sz="1400" b="0" i="0" u="none" strike="noStrike" dirty="0" err="1">
                          <a:solidFill>
                            <a:srgbClr val="000000"/>
                          </a:solidFill>
                          <a:effectLst/>
                          <a:latin typeface="Arial" panose="020B0604020202020204" pitchFamily="34" charset="0"/>
                        </a:rPr>
                        <a:t>tree</a:t>
                      </a:r>
                      <a:endParaRPr lang="es-ES" sz="1400" dirty="0">
                        <a:effectLst/>
                      </a:endParaRPr>
                    </a:p>
                  </a:txBody>
                  <a:tcPr marL="34925" marR="34925" marT="34925" marB="34925"/>
                </a:tc>
                <a:tc>
                  <a:txBody>
                    <a:bodyPr/>
                    <a:lstStyle/>
                    <a:p>
                      <a:pPr algn="ctr" rtl="0" fontAlgn="t">
                        <a:spcBef>
                          <a:spcPts val="0"/>
                        </a:spcBef>
                        <a:spcAft>
                          <a:spcPts val="600"/>
                        </a:spcAft>
                      </a:pPr>
                      <a:r>
                        <a:rPr lang="es-CO" sz="1400" b="0" i="0" u="none" strike="noStrike">
                          <a:solidFill>
                            <a:srgbClr val="000000"/>
                          </a:solidFill>
                          <a:effectLst/>
                          <a:latin typeface="Arial" panose="020B0604020202020204" pitchFamily="34" charset="0"/>
                        </a:rPr>
                        <a:t>O(N*M)</a:t>
                      </a:r>
                      <a:endParaRPr lang="es-CO" sz="1400">
                        <a:effectLst/>
                      </a:endParaRPr>
                    </a:p>
                  </a:txBody>
                  <a:tcPr marL="34925" marR="34925" marT="34925" marB="34925"/>
                </a:tc>
                <a:tc>
                  <a:txBody>
                    <a:bodyPr/>
                    <a:lstStyle/>
                    <a:p>
                      <a:pPr algn="ctr" rtl="0" fontAlgn="t">
                        <a:spcBef>
                          <a:spcPts val="0"/>
                        </a:spcBef>
                        <a:spcAft>
                          <a:spcPts val="600"/>
                        </a:spcAft>
                      </a:pPr>
                      <a:r>
                        <a:rPr lang="es-CO" sz="1400" b="0" i="0" u="none" strike="noStrike" dirty="0">
                          <a:solidFill>
                            <a:srgbClr val="000000"/>
                          </a:solidFill>
                          <a:effectLst/>
                          <a:latin typeface="Arial" panose="020B0604020202020204" pitchFamily="34" charset="0"/>
                        </a:rPr>
                        <a:t>O(N*M)</a:t>
                      </a:r>
                      <a:endParaRPr lang="es-CO" sz="1400" dirty="0">
                        <a:effectLst/>
                      </a:endParaRPr>
                    </a:p>
                  </a:txBody>
                  <a:tcPr marL="34925" marR="34925" marT="34925" marB="34925"/>
                </a:tc>
                <a:extLst>
                  <a:ext uri="{0D108BD9-81ED-4DB2-BD59-A6C34878D82A}">
                    <a16:rowId xmlns:a16="http://schemas.microsoft.com/office/drawing/2014/main" val="2015594119"/>
                  </a:ext>
                </a:extLst>
              </a:tr>
              <a:tr h="584015">
                <a:tc>
                  <a:txBody>
                    <a:bodyPr/>
                    <a:lstStyle/>
                    <a:p>
                      <a:pPr algn="just" rtl="0" fontAlgn="t">
                        <a:spcBef>
                          <a:spcPts val="0"/>
                        </a:spcBef>
                        <a:spcAft>
                          <a:spcPts val="600"/>
                        </a:spcAft>
                      </a:pPr>
                      <a:r>
                        <a:rPr lang="es-ES" sz="1400" b="0" i="0" u="none" strike="noStrike" dirty="0" err="1">
                          <a:solidFill>
                            <a:srgbClr val="000000"/>
                          </a:solidFill>
                          <a:effectLst/>
                          <a:latin typeface="Arial" panose="020B0604020202020204" pitchFamily="34" charset="0"/>
                        </a:rPr>
                        <a:t>Validate</a:t>
                      </a:r>
                      <a:r>
                        <a:rPr lang="es-ES" sz="1400" b="0" i="0" u="none" strike="noStrike" dirty="0">
                          <a:solidFill>
                            <a:srgbClr val="000000"/>
                          </a:solidFill>
                          <a:effectLst/>
                          <a:latin typeface="Arial" panose="020B0604020202020204" pitchFamily="34" charset="0"/>
                        </a:rPr>
                        <a:t> </a:t>
                      </a:r>
                      <a:r>
                        <a:rPr lang="es-ES" sz="1400" b="0" i="0" u="none" strike="noStrike" dirty="0" err="1">
                          <a:solidFill>
                            <a:srgbClr val="000000"/>
                          </a:solidFill>
                          <a:effectLst/>
                          <a:latin typeface="Arial" panose="020B0604020202020204" pitchFamily="34" charset="0"/>
                        </a:rPr>
                        <a:t>the</a:t>
                      </a:r>
                      <a:r>
                        <a:rPr lang="es-ES" sz="1400" b="0" i="0" u="none" strike="noStrike" dirty="0">
                          <a:solidFill>
                            <a:srgbClr val="000000"/>
                          </a:solidFill>
                          <a:effectLst/>
                          <a:latin typeface="Arial" panose="020B0604020202020204" pitchFamily="34" charset="0"/>
                        </a:rPr>
                        <a:t> </a:t>
                      </a:r>
                      <a:r>
                        <a:rPr lang="es-ES" sz="1400" b="0" i="0" u="none" strike="noStrike" dirty="0" err="1">
                          <a:solidFill>
                            <a:srgbClr val="000000"/>
                          </a:solidFill>
                          <a:effectLst/>
                          <a:latin typeface="Arial" panose="020B0604020202020204" pitchFamily="34" charset="0"/>
                        </a:rPr>
                        <a:t>decision</a:t>
                      </a:r>
                      <a:r>
                        <a:rPr lang="es-ES" sz="1400" b="0" i="0" u="none" strike="noStrike" dirty="0">
                          <a:solidFill>
                            <a:srgbClr val="000000"/>
                          </a:solidFill>
                          <a:effectLst/>
                          <a:latin typeface="Arial" panose="020B0604020202020204" pitchFamily="34" charset="0"/>
                        </a:rPr>
                        <a:t> </a:t>
                      </a:r>
                      <a:r>
                        <a:rPr lang="es-ES" sz="1400" b="0" i="0" u="none" strike="noStrike" dirty="0" err="1">
                          <a:solidFill>
                            <a:srgbClr val="000000"/>
                          </a:solidFill>
                          <a:effectLst/>
                          <a:latin typeface="Arial" panose="020B0604020202020204" pitchFamily="34" charset="0"/>
                        </a:rPr>
                        <a:t>tree</a:t>
                      </a:r>
                      <a:endParaRPr lang="es-ES" sz="1400" dirty="0">
                        <a:effectLst/>
                      </a:endParaRPr>
                    </a:p>
                  </a:txBody>
                  <a:tcPr marL="34925" marR="34925" marT="34925" marB="34925"/>
                </a:tc>
                <a:tc>
                  <a:txBody>
                    <a:bodyPr/>
                    <a:lstStyle/>
                    <a:p>
                      <a:pPr algn="ctr" rtl="0" fontAlgn="t">
                        <a:spcBef>
                          <a:spcPts val="0"/>
                        </a:spcBef>
                        <a:spcAft>
                          <a:spcPts val="600"/>
                        </a:spcAft>
                      </a:pPr>
                      <a:r>
                        <a:rPr lang="es-CO" sz="1400" b="0" i="0" u="none" strike="noStrike">
                          <a:solidFill>
                            <a:srgbClr val="000000"/>
                          </a:solidFill>
                          <a:effectLst/>
                          <a:latin typeface="Arial" panose="020B0604020202020204" pitchFamily="34" charset="0"/>
                        </a:rPr>
                        <a:t>O(N)</a:t>
                      </a:r>
                      <a:endParaRPr lang="es-CO" sz="1400">
                        <a:effectLst/>
                      </a:endParaRPr>
                    </a:p>
                  </a:txBody>
                  <a:tcPr marL="34925" marR="34925" marT="34925" marB="34925"/>
                </a:tc>
                <a:tc>
                  <a:txBody>
                    <a:bodyPr/>
                    <a:lstStyle/>
                    <a:p>
                      <a:pPr algn="ctr" rtl="0" fontAlgn="t">
                        <a:spcBef>
                          <a:spcPts val="0"/>
                        </a:spcBef>
                        <a:spcAft>
                          <a:spcPts val="600"/>
                        </a:spcAft>
                      </a:pPr>
                      <a:r>
                        <a:rPr lang="es-CO" sz="1400" b="0" i="0" u="none" strike="noStrike" dirty="0">
                          <a:solidFill>
                            <a:srgbClr val="000000"/>
                          </a:solidFill>
                          <a:effectLst/>
                          <a:latin typeface="Arial" panose="020B0604020202020204" pitchFamily="34" charset="0"/>
                        </a:rPr>
                        <a:t>O(1)</a:t>
                      </a:r>
                      <a:endParaRPr lang="es-CO" sz="1400" dirty="0">
                        <a:effectLst/>
                      </a:endParaRPr>
                    </a:p>
                  </a:txBody>
                  <a:tcPr marL="34925" marR="34925" marT="34925" marB="34925"/>
                </a:tc>
                <a:extLst>
                  <a:ext uri="{0D108BD9-81ED-4DB2-BD59-A6C34878D82A}">
                    <a16:rowId xmlns:a16="http://schemas.microsoft.com/office/drawing/2014/main" val="2359519957"/>
                  </a:ext>
                </a:extLst>
              </a:tr>
              <a:tr h="584015">
                <a:tc>
                  <a:txBody>
                    <a:bodyPr/>
                    <a:lstStyle/>
                    <a:p>
                      <a:pPr algn="just" rtl="0" fontAlgn="t">
                        <a:spcBef>
                          <a:spcPts val="0"/>
                        </a:spcBef>
                        <a:spcAft>
                          <a:spcPts val="600"/>
                        </a:spcAft>
                      </a:pPr>
                      <a:r>
                        <a:rPr lang="es-CO" sz="1400" b="0" i="0" u="none" strike="noStrike" dirty="0" err="1">
                          <a:solidFill>
                            <a:srgbClr val="000000"/>
                          </a:solidFill>
                          <a:effectLst/>
                          <a:latin typeface="Arial" panose="020B0604020202020204" pitchFamily="34" charset="0"/>
                        </a:rPr>
                        <a:t>Reader.reader</a:t>
                      </a:r>
                      <a:r>
                        <a:rPr lang="es-CO" sz="1400" b="0" i="0" u="none" strike="noStrike" dirty="0">
                          <a:solidFill>
                            <a:srgbClr val="000000"/>
                          </a:solidFill>
                          <a:effectLst/>
                          <a:latin typeface="Arial" panose="020B0604020202020204" pitchFamily="34" charset="0"/>
                        </a:rPr>
                        <a:t>()</a:t>
                      </a:r>
                      <a:endParaRPr lang="es-CO" sz="1400" dirty="0">
                        <a:effectLst/>
                      </a:endParaRPr>
                    </a:p>
                  </a:txBody>
                  <a:tcPr marL="34925" marR="34925" marT="34925" marB="34925"/>
                </a:tc>
                <a:tc>
                  <a:txBody>
                    <a:bodyPr/>
                    <a:lstStyle/>
                    <a:p>
                      <a:pPr algn="ctr" rtl="0" fontAlgn="t">
                        <a:spcBef>
                          <a:spcPts val="0"/>
                        </a:spcBef>
                        <a:spcAft>
                          <a:spcPts val="600"/>
                        </a:spcAft>
                      </a:pPr>
                      <a:r>
                        <a:rPr lang="es-CO" sz="1400" b="0" i="0" u="none" strike="noStrike">
                          <a:solidFill>
                            <a:srgbClr val="000000"/>
                          </a:solidFill>
                          <a:effectLst/>
                          <a:latin typeface="Arial" panose="020B0604020202020204" pitchFamily="34" charset="0"/>
                        </a:rPr>
                        <a:t>O(N)</a:t>
                      </a:r>
                      <a:endParaRPr lang="es-CO" sz="1400">
                        <a:effectLst/>
                      </a:endParaRPr>
                    </a:p>
                  </a:txBody>
                  <a:tcPr marL="34925" marR="34925" marT="34925" marB="34925"/>
                </a:tc>
                <a:tc>
                  <a:txBody>
                    <a:bodyPr/>
                    <a:lstStyle/>
                    <a:p>
                      <a:endParaRPr lang="es-CO" sz="1400" dirty="0"/>
                    </a:p>
                  </a:txBody>
                  <a:tcPr/>
                </a:tc>
                <a:extLst>
                  <a:ext uri="{0D108BD9-81ED-4DB2-BD59-A6C34878D82A}">
                    <a16:rowId xmlns:a16="http://schemas.microsoft.com/office/drawing/2014/main" val="2028939100"/>
                  </a:ext>
                </a:extLst>
              </a:tr>
              <a:tr h="584015">
                <a:tc>
                  <a:txBody>
                    <a:bodyPr/>
                    <a:lstStyle/>
                    <a:p>
                      <a:pPr algn="just" rtl="0" fontAlgn="t">
                        <a:spcBef>
                          <a:spcPts val="0"/>
                        </a:spcBef>
                        <a:spcAft>
                          <a:spcPts val="600"/>
                        </a:spcAft>
                      </a:pPr>
                      <a:r>
                        <a:rPr lang="es-CO" sz="1400" b="0" i="0" u="none" strike="noStrike">
                          <a:solidFill>
                            <a:srgbClr val="000000"/>
                          </a:solidFill>
                          <a:effectLst/>
                          <a:latin typeface="Arial" panose="020B0604020202020204" pitchFamily="34" charset="0"/>
                        </a:rPr>
                        <a:t>Trainer.main()</a:t>
                      </a:r>
                      <a:endParaRPr lang="es-CO" sz="1400">
                        <a:effectLst/>
                      </a:endParaRPr>
                    </a:p>
                  </a:txBody>
                  <a:tcPr marL="34925" marR="34925" marT="34925" marB="34925"/>
                </a:tc>
                <a:tc>
                  <a:txBody>
                    <a:bodyPr/>
                    <a:lstStyle/>
                    <a:p>
                      <a:pPr algn="ctr" rtl="0" fontAlgn="t">
                        <a:spcBef>
                          <a:spcPts val="0"/>
                        </a:spcBef>
                        <a:spcAft>
                          <a:spcPts val="600"/>
                        </a:spcAft>
                      </a:pPr>
                      <a:r>
                        <a:rPr lang="es-CO" sz="1400" b="0" i="0" u="none" strike="noStrike">
                          <a:solidFill>
                            <a:srgbClr val="000000"/>
                          </a:solidFill>
                          <a:effectLst/>
                          <a:latin typeface="Arial" panose="020B0604020202020204" pitchFamily="34" charset="0"/>
                        </a:rPr>
                        <a:t>O(N*M)</a:t>
                      </a:r>
                      <a:endParaRPr lang="es-CO" sz="1400">
                        <a:effectLst/>
                      </a:endParaRPr>
                    </a:p>
                  </a:txBody>
                  <a:tcPr marL="34925" marR="34925" marT="34925" marB="34925"/>
                </a:tc>
                <a:tc>
                  <a:txBody>
                    <a:bodyPr/>
                    <a:lstStyle/>
                    <a:p>
                      <a:endParaRPr lang="es-CO" sz="1400" dirty="0"/>
                    </a:p>
                  </a:txBody>
                  <a:tcPr/>
                </a:tc>
                <a:extLst>
                  <a:ext uri="{0D108BD9-81ED-4DB2-BD59-A6C34878D82A}">
                    <a16:rowId xmlns:a16="http://schemas.microsoft.com/office/drawing/2014/main" val="3218803677"/>
                  </a:ext>
                </a:extLst>
              </a:tr>
              <a:tr h="584015">
                <a:tc>
                  <a:txBody>
                    <a:bodyPr/>
                    <a:lstStyle/>
                    <a:p>
                      <a:pPr algn="just" rtl="0" fontAlgn="t">
                        <a:spcBef>
                          <a:spcPts val="0"/>
                        </a:spcBef>
                        <a:spcAft>
                          <a:spcPts val="600"/>
                        </a:spcAft>
                      </a:pPr>
                      <a:r>
                        <a:rPr lang="es-CO" sz="1400" b="0" i="0" u="none" strike="noStrike">
                          <a:solidFill>
                            <a:srgbClr val="000000"/>
                          </a:solidFill>
                          <a:effectLst/>
                          <a:latin typeface="Arial" panose="020B0604020202020204" pitchFamily="34" charset="0"/>
                        </a:rPr>
                        <a:t>Trainer.trainer()</a:t>
                      </a:r>
                      <a:endParaRPr lang="es-CO" sz="1400">
                        <a:effectLst/>
                      </a:endParaRPr>
                    </a:p>
                  </a:txBody>
                  <a:tcPr marL="34925" marR="34925" marT="34925" marB="34925"/>
                </a:tc>
                <a:tc>
                  <a:txBody>
                    <a:bodyPr/>
                    <a:lstStyle/>
                    <a:p>
                      <a:pPr algn="ctr" rtl="0" fontAlgn="t">
                        <a:spcBef>
                          <a:spcPts val="0"/>
                        </a:spcBef>
                        <a:spcAft>
                          <a:spcPts val="600"/>
                        </a:spcAft>
                      </a:pPr>
                      <a:r>
                        <a:rPr lang="es-CO" sz="1400" b="0" i="0" u="none" strike="noStrike">
                          <a:solidFill>
                            <a:srgbClr val="000000"/>
                          </a:solidFill>
                          <a:effectLst/>
                          <a:latin typeface="Arial" panose="020B0604020202020204" pitchFamily="34" charset="0"/>
                        </a:rPr>
                        <a:t>O(N*M)</a:t>
                      </a:r>
                      <a:endParaRPr lang="es-CO" sz="1400">
                        <a:effectLst/>
                      </a:endParaRPr>
                    </a:p>
                  </a:txBody>
                  <a:tcPr marL="34925" marR="34925" marT="34925" marB="34925"/>
                </a:tc>
                <a:tc>
                  <a:txBody>
                    <a:bodyPr/>
                    <a:lstStyle/>
                    <a:p>
                      <a:endParaRPr lang="es-CO" sz="1400" dirty="0"/>
                    </a:p>
                  </a:txBody>
                  <a:tcPr/>
                </a:tc>
                <a:extLst>
                  <a:ext uri="{0D108BD9-81ED-4DB2-BD59-A6C34878D82A}">
                    <a16:rowId xmlns:a16="http://schemas.microsoft.com/office/drawing/2014/main" val="240165986"/>
                  </a:ext>
                </a:extLst>
              </a:tr>
              <a:tr h="584015">
                <a:tc>
                  <a:txBody>
                    <a:bodyPr/>
                    <a:lstStyle/>
                    <a:p>
                      <a:pPr algn="just" rtl="0" fontAlgn="t">
                        <a:spcBef>
                          <a:spcPts val="0"/>
                        </a:spcBef>
                        <a:spcAft>
                          <a:spcPts val="600"/>
                        </a:spcAft>
                      </a:pPr>
                      <a:r>
                        <a:rPr lang="es-CO" sz="1400" b="0" i="0" u="none" strike="noStrike">
                          <a:solidFill>
                            <a:srgbClr val="000000"/>
                          </a:solidFill>
                          <a:effectLst/>
                          <a:latin typeface="Arial" panose="020B0604020202020204" pitchFamily="34" charset="0"/>
                        </a:rPr>
                        <a:t>Tree.main()</a:t>
                      </a:r>
                      <a:endParaRPr lang="es-CO" sz="1400">
                        <a:effectLst/>
                      </a:endParaRPr>
                    </a:p>
                  </a:txBody>
                  <a:tcPr marL="34925" marR="34925" marT="34925" marB="34925"/>
                </a:tc>
                <a:tc>
                  <a:txBody>
                    <a:bodyPr/>
                    <a:lstStyle/>
                    <a:p>
                      <a:pPr algn="ctr" rtl="0" fontAlgn="t">
                        <a:spcBef>
                          <a:spcPts val="0"/>
                        </a:spcBef>
                        <a:spcAft>
                          <a:spcPts val="600"/>
                        </a:spcAft>
                      </a:pPr>
                      <a:r>
                        <a:rPr lang="es-CO" sz="1400" b="0" i="0" u="none" strike="noStrike">
                          <a:solidFill>
                            <a:srgbClr val="000000"/>
                          </a:solidFill>
                          <a:effectLst/>
                          <a:latin typeface="Arial" panose="020B0604020202020204" pitchFamily="34" charset="0"/>
                        </a:rPr>
                        <a:t>O(N)</a:t>
                      </a:r>
                      <a:endParaRPr lang="es-CO" sz="1400">
                        <a:effectLst/>
                      </a:endParaRPr>
                    </a:p>
                  </a:txBody>
                  <a:tcPr marL="34925" marR="34925" marT="34925" marB="34925"/>
                </a:tc>
                <a:tc>
                  <a:txBody>
                    <a:bodyPr/>
                    <a:lstStyle/>
                    <a:p>
                      <a:endParaRPr lang="es-CO" sz="1400" dirty="0"/>
                    </a:p>
                  </a:txBody>
                  <a:tcPr/>
                </a:tc>
                <a:extLst>
                  <a:ext uri="{0D108BD9-81ED-4DB2-BD59-A6C34878D82A}">
                    <a16:rowId xmlns:a16="http://schemas.microsoft.com/office/drawing/2014/main" val="2305834282"/>
                  </a:ext>
                </a:extLst>
              </a:tr>
              <a:tr h="584015">
                <a:tc>
                  <a:txBody>
                    <a:bodyPr/>
                    <a:lstStyle/>
                    <a:p>
                      <a:pPr algn="just" rtl="0" fontAlgn="t">
                        <a:spcBef>
                          <a:spcPts val="0"/>
                        </a:spcBef>
                        <a:spcAft>
                          <a:spcPts val="600"/>
                        </a:spcAft>
                      </a:pPr>
                      <a:r>
                        <a:rPr lang="es-CO" sz="1400" b="0" i="0" u="none" strike="noStrike" dirty="0" err="1">
                          <a:solidFill>
                            <a:srgbClr val="000000"/>
                          </a:solidFill>
                          <a:effectLst/>
                          <a:latin typeface="Arial" panose="020B0604020202020204" pitchFamily="34" charset="0"/>
                        </a:rPr>
                        <a:t>Tree.tree</a:t>
                      </a:r>
                      <a:r>
                        <a:rPr lang="es-CO" sz="1400" b="0" i="0" u="none" strike="noStrike" dirty="0">
                          <a:solidFill>
                            <a:srgbClr val="000000"/>
                          </a:solidFill>
                          <a:effectLst/>
                          <a:latin typeface="Arial" panose="020B0604020202020204" pitchFamily="34" charset="0"/>
                        </a:rPr>
                        <a:t>()</a:t>
                      </a:r>
                      <a:endParaRPr lang="es-CO" sz="1400" dirty="0">
                        <a:effectLst/>
                      </a:endParaRPr>
                    </a:p>
                  </a:txBody>
                  <a:tcPr marL="34925" marR="34925" marT="34925" marB="34925"/>
                </a:tc>
                <a:tc>
                  <a:txBody>
                    <a:bodyPr/>
                    <a:lstStyle/>
                    <a:p>
                      <a:pPr algn="ctr" rtl="0" fontAlgn="t">
                        <a:spcBef>
                          <a:spcPts val="0"/>
                        </a:spcBef>
                        <a:spcAft>
                          <a:spcPts val="600"/>
                        </a:spcAft>
                      </a:pPr>
                      <a:r>
                        <a:rPr lang="es-CO" sz="1400" b="0" i="0" u="none" strike="noStrike" dirty="0">
                          <a:solidFill>
                            <a:srgbClr val="000000"/>
                          </a:solidFill>
                          <a:effectLst/>
                          <a:latin typeface="Arial" panose="020B0604020202020204" pitchFamily="34" charset="0"/>
                        </a:rPr>
                        <a:t>O(N)</a:t>
                      </a:r>
                      <a:endParaRPr lang="es-CO" sz="1400" dirty="0">
                        <a:effectLst/>
                      </a:endParaRPr>
                    </a:p>
                  </a:txBody>
                  <a:tcPr marL="34925" marR="34925" marT="34925" marB="34925"/>
                </a:tc>
                <a:tc>
                  <a:txBody>
                    <a:bodyPr/>
                    <a:lstStyle/>
                    <a:p>
                      <a:endParaRPr lang="es-CO" sz="1400" dirty="0"/>
                    </a:p>
                  </a:txBody>
                  <a:tcPr/>
                </a:tc>
                <a:extLst>
                  <a:ext uri="{0D108BD9-81ED-4DB2-BD59-A6C34878D82A}">
                    <a16:rowId xmlns:a16="http://schemas.microsoft.com/office/drawing/2014/main" val="400768641"/>
                  </a:ext>
                </a:extLst>
              </a:tr>
            </a:tbl>
          </a:graphicData>
        </a:graphic>
      </p:graphicFrame>
      <p:pic>
        <p:nvPicPr>
          <p:cNvPr id="4" name="Imagen 3" descr="Imagen que contiene pasto, fruta, comida, pequeño&#10;&#10;Descripción generada automáticamente">
            <a:extLst>
              <a:ext uri="{FF2B5EF4-FFF2-40B4-BE49-F238E27FC236}">
                <a16:creationId xmlns:a16="http://schemas.microsoft.com/office/drawing/2014/main" id="{C942E021-A797-45EF-A080-954DE8E4D1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0804" y="2667841"/>
            <a:ext cx="5028120" cy="32052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Marcador de contenido 3"/>
          <p:cNvPicPr/>
          <p:nvPr/>
        </p:nvPicPr>
        <p:blipFill>
          <a:blip r:embed="rId2"/>
          <a:stretch/>
        </p:blipFill>
        <p:spPr>
          <a:xfrm>
            <a:off x="-25695" y="1440"/>
            <a:ext cx="12196800" cy="6856560"/>
          </a:xfrm>
          <a:prstGeom prst="rect">
            <a:avLst/>
          </a:prstGeom>
          <a:ln>
            <a:noFill/>
          </a:ln>
        </p:spPr>
      </p:pic>
      <p:sp>
        <p:nvSpPr>
          <p:cNvPr id="191" name="CustomShape 1"/>
          <p:cNvSpPr/>
          <p:nvPr/>
        </p:nvSpPr>
        <p:spPr>
          <a:xfrm>
            <a:off x="265320" y="376920"/>
            <a:ext cx="448920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FFFFFF"/>
                </a:solidFill>
                <a:latin typeface="Arial"/>
                <a:ea typeface="DejaVu Sans"/>
              </a:rPr>
              <a:t>Decision Tree Model</a:t>
            </a:r>
            <a:endParaRPr lang="en-US" sz="2200" b="0" strike="noStrike" spc="-1" dirty="0">
              <a:latin typeface="Arial"/>
            </a:endParaRPr>
          </a:p>
        </p:txBody>
      </p:sp>
      <p:sp>
        <p:nvSpPr>
          <p:cNvPr id="192" name="CustomShape 2"/>
          <p:cNvSpPr/>
          <p:nvPr/>
        </p:nvSpPr>
        <p:spPr>
          <a:xfrm>
            <a:off x="6926400" y="4726260"/>
            <a:ext cx="5028120" cy="7372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001E33"/>
                </a:solidFill>
                <a:latin typeface="Arial"/>
                <a:ea typeface="Noto Sans CJK SC Regular"/>
              </a:rPr>
              <a:t>The CART decision tree, it tries multiple values and selects the one that leaves the purest node possible, then it divides the impure one</a:t>
            </a:r>
            <a:endParaRPr lang="en-US" sz="1400" b="0" strike="noStrike" spc="-1" dirty="0">
              <a:latin typeface="Arial"/>
            </a:endParaRPr>
          </a:p>
        </p:txBody>
      </p:sp>
      <p:sp>
        <p:nvSpPr>
          <p:cNvPr id="201" name="CustomShape 11"/>
          <p:cNvSpPr/>
          <p:nvPr/>
        </p:nvSpPr>
        <p:spPr>
          <a:xfrm>
            <a:off x="7246080" y="1773360"/>
            <a:ext cx="438876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001E33"/>
                </a:solidFill>
                <a:latin typeface="Arial"/>
                <a:ea typeface="DejaVu Sans"/>
              </a:rPr>
              <a:t>Relevant characteristics:</a:t>
            </a:r>
            <a:endParaRPr lang="en-US" sz="2200" b="0" strike="noStrike" spc="-1" dirty="0">
              <a:latin typeface="Arial"/>
            </a:endParaRPr>
          </a:p>
        </p:txBody>
      </p:sp>
      <p:sp>
        <p:nvSpPr>
          <p:cNvPr id="202" name="CustomShape 12"/>
          <p:cNvSpPr/>
          <p:nvPr/>
        </p:nvSpPr>
        <p:spPr>
          <a:xfrm>
            <a:off x="8808480" y="2531520"/>
            <a:ext cx="289548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spc="-1" dirty="0">
                <a:solidFill>
                  <a:srgbClr val="001E33"/>
                </a:solidFill>
                <a:latin typeface="Arial"/>
              </a:rPr>
              <a:t>Soil moisture</a:t>
            </a:r>
            <a:endParaRPr lang="en-US" sz="2200" b="0" strike="noStrike" spc="-1" dirty="0">
              <a:latin typeface="Arial"/>
            </a:endParaRPr>
          </a:p>
          <a:p>
            <a:pPr>
              <a:lnSpc>
                <a:spcPct val="100000"/>
              </a:lnSpc>
            </a:pPr>
            <a:endParaRPr lang="en-US" sz="2200" b="0" strike="noStrike" spc="-1" dirty="0">
              <a:latin typeface="Arial"/>
            </a:endParaRPr>
          </a:p>
          <a:p>
            <a:pPr>
              <a:lnSpc>
                <a:spcPct val="100000"/>
              </a:lnSpc>
            </a:pPr>
            <a:r>
              <a:rPr lang="en-US" sz="2200" b="0" strike="noStrike" spc="-1" dirty="0">
                <a:solidFill>
                  <a:srgbClr val="001E33"/>
                </a:solidFill>
                <a:latin typeface="Arial"/>
                <a:ea typeface="DejaVu Sans"/>
              </a:rPr>
              <a:t>Illuminance</a:t>
            </a:r>
            <a:endParaRPr lang="en-US" sz="2200" b="0" strike="noStrike" spc="-1" dirty="0">
              <a:latin typeface="Arial"/>
            </a:endParaRPr>
          </a:p>
          <a:p>
            <a:pPr>
              <a:lnSpc>
                <a:spcPct val="100000"/>
              </a:lnSpc>
            </a:pPr>
            <a:endParaRPr lang="en-US" sz="2200" b="0" strike="noStrike" spc="-1" dirty="0">
              <a:latin typeface="Arial"/>
            </a:endParaRPr>
          </a:p>
        </p:txBody>
      </p:sp>
      <p:graphicFrame>
        <p:nvGraphicFramePr>
          <p:cNvPr id="4" name="Diagram 3">
            <a:extLst>
              <a:ext uri="{FF2B5EF4-FFF2-40B4-BE49-F238E27FC236}">
                <a16:creationId xmlns:a16="http://schemas.microsoft.com/office/drawing/2014/main" id="{ACD1B1C3-46D6-4FF2-83EF-BCBBFC2CE9F0}"/>
              </a:ext>
            </a:extLst>
          </p:cNvPr>
          <p:cNvGraphicFramePr/>
          <p:nvPr>
            <p:extLst>
              <p:ext uri="{D42A27DB-BD31-4B8C-83A1-F6EECF244321}">
                <p14:modId xmlns:p14="http://schemas.microsoft.com/office/powerpoint/2010/main" val="449643935"/>
              </p:ext>
            </p:extLst>
          </p:nvPr>
        </p:nvGraphicFramePr>
        <p:xfrm>
          <a:off x="-315306" y="910993"/>
          <a:ext cx="7344801" cy="5006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Seed Packet">
            <a:extLst>
              <a:ext uri="{FF2B5EF4-FFF2-40B4-BE49-F238E27FC236}">
                <a16:creationId xmlns:a16="http://schemas.microsoft.com/office/drawing/2014/main" id="{889BEA1F-31C4-481A-901D-7AF43E5A92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27476" y="2391601"/>
            <a:ext cx="592318" cy="592318"/>
          </a:xfrm>
          <a:prstGeom prst="rect">
            <a:avLst/>
          </a:prstGeom>
        </p:spPr>
      </p:pic>
      <p:pic>
        <p:nvPicPr>
          <p:cNvPr id="9" name="Graphic 8" descr="Lights On">
            <a:extLst>
              <a:ext uri="{FF2B5EF4-FFF2-40B4-BE49-F238E27FC236}">
                <a16:creationId xmlns:a16="http://schemas.microsoft.com/office/drawing/2014/main" id="{298E2C83-B154-457E-B610-E7B88CBF846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01553" y="3115322"/>
            <a:ext cx="618241" cy="6182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Marcador de contenido 3"/>
          <p:cNvPicPr/>
          <p:nvPr/>
        </p:nvPicPr>
        <p:blipFill>
          <a:blip r:embed="rId3"/>
          <a:stretch/>
        </p:blipFill>
        <p:spPr>
          <a:xfrm>
            <a:off x="-4800" y="0"/>
            <a:ext cx="12196800" cy="6856560"/>
          </a:xfrm>
          <a:prstGeom prst="rect">
            <a:avLst/>
          </a:prstGeom>
          <a:ln>
            <a:noFill/>
          </a:ln>
        </p:spPr>
      </p:pic>
      <p:sp>
        <p:nvSpPr>
          <p:cNvPr id="212" name="CustomShape 1"/>
          <p:cNvSpPr/>
          <p:nvPr/>
        </p:nvSpPr>
        <p:spPr>
          <a:xfrm>
            <a:off x="265320" y="376920"/>
            <a:ext cx="348336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FFFFFF"/>
                </a:solidFill>
                <a:latin typeface="Arial"/>
                <a:ea typeface="DejaVu Sans"/>
              </a:rPr>
              <a:t>Evaluation Metrics</a:t>
            </a:r>
            <a:endParaRPr lang="en-US" sz="2200" b="0" strike="noStrike" spc="-1" dirty="0">
              <a:latin typeface="Arial"/>
            </a:endParaRPr>
          </a:p>
        </p:txBody>
      </p:sp>
      <p:sp>
        <p:nvSpPr>
          <p:cNvPr id="10" name="TextBox 9">
            <a:extLst>
              <a:ext uri="{FF2B5EF4-FFF2-40B4-BE49-F238E27FC236}">
                <a16:creationId xmlns:a16="http://schemas.microsoft.com/office/drawing/2014/main" id="{3D5A62C1-8ECF-46AD-94F2-27648E2A3277}"/>
              </a:ext>
            </a:extLst>
          </p:cNvPr>
          <p:cNvSpPr txBox="1"/>
          <p:nvPr/>
        </p:nvSpPr>
        <p:spPr>
          <a:xfrm>
            <a:off x="4007552" y="1029356"/>
            <a:ext cx="3325245" cy="646331"/>
          </a:xfrm>
          <a:prstGeom prst="rect">
            <a:avLst/>
          </a:prstGeom>
          <a:noFill/>
        </p:spPr>
        <p:txBody>
          <a:bodyPr wrap="square" rtlCol="0">
            <a:spAutoFit/>
          </a:bodyPr>
          <a:lstStyle/>
          <a:p>
            <a:r>
              <a:rPr lang="en-US" dirty="0"/>
              <a:t>Accuracy, the percentage of values classified accordingly</a:t>
            </a:r>
          </a:p>
        </p:txBody>
      </p:sp>
      <p:sp>
        <p:nvSpPr>
          <p:cNvPr id="34" name="Partial Circle 33">
            <a:extLst>
              <a:ext uri="{FF2B5EF4-FFF2-40B4-BE49-F238E27FC236}">
                <a16:creationId xmlns:a16="http://schemas.microsoft.com/office/drawing/2014/main" id="{C0063F4D-A2F1-4AC3-8A92-86788294146C}"/>
              </a:ext>
            </a:extLst>
          </p:cNvPr>
          <p:cNvSpPr/>
          <p:nvPr/>
        </p:nvSpPr>
        <p:spPr>
          <a:xfrm rot="10800000">
            <a:off x="657106" y="3109662"/>
            <a:ext cx="1951348" cy="1931608"/>
          </a:xfrm>
          <a:prstGeom prst="pie">
            <a:avLst>
              <a:gd name="adj1" fmla="val 5335869"/>
              <a:gd name="adj2" fmla="val 16200000"/>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1FACF92E-56DB-4270-8512-BC40A897BED3}"/>
              </a:ext>
            </a:extLst>
          </p:cNvPr>
          <p:cNvSpPr txBox="1"/>
          <p:nvPr/>
        </p:nvSpPr>
        <p:spPr>
          <a:xfrm>
            <a:off x="690953" y="1218211"/>
            <a:ext cx="3325245" cy="923330"/>
          </a:xfrm>
          <a:prstGeom prst="rect">
            <a:avLst/>
          </a:prstGeom>
          <a:noFill/>
        </p:spPr>
        <p:txBody>
          <a:bodyPr wrap="square" rtlCol="0">
            <a:spAutoFit/>
          </a:bodyPr>
          <a:lstStyle/>
          <a:p>
            <a:r>
              <a:rPr lang="en-US" dirty="0"/>
              <a:t>Precision, the percentage of values classified correctly in the field</a:t>
            </a:r>
          </a:p>
        </p:txBody>
      </p:sp>
      <p:sp>
        <p:nvSpPr>
          <p:cNvPr id="26" name="Oval 25">
            <a:extLst>
              <a:ext uri="{FF2B5EF4-FFF2-40B4-BE49-F238E27FC236}">
                <a16:creationId xmlns:a16="http://schemas.microsoft.com/office/drawing/2014/main" id="{5E698366-48C3-4E98-9DE2-6E44C4712058}"/>
              </a:ext>
            </a:extLst>
          </p:cNvPr>
          <p:cNvSpPr/>
          <p:nvPr/>
        </p:nvSpPr>
        <p:spPr>
          <a:xfrm>
            <a:off x="2126562" y="3823234"/>
            <a:ext cx="314071" cy="31861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9459300-AD66-40F7-B41A-227B15699F64}"/>
              </a:ext>
            </a:extLst>
          </p:cNvPr>
          <p:cNvSpPr/>
          <p:nvPr/>
        </p:nvSpPr>
        <p:spPr>
          <a:xfrm>
            <a:off x="1849964" y="4263527"/>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75049707-1533-4DB5-81C4-BE0DF8CE0B60}"/>
              </a:ext>
            </a:extLst>
          </p:cNvPr>
          <p:cNvGrpSpPr/>
          <p:nvPr/>
        </p:nvGrpSpPr>
        <p:grpSpPr>
          <a:xfrm>
            <a:off x="4087223" y="1892380"/>
            <a:ext cx="3165905" cy="4059720"/>
            <a:chOff x="685491" y="1801596"/>
            <a:chExt cx="3165905" cy="4059720"/>
          </a:xfrm>
        </p:grpSpPr>
        <p:grpSp>
          <p:nvGrpSpPr>
            <p:cNvPr id="38" name="Group 37">
              <a:extLst>
                <a:ext uri="{FF2B5EF4-FFF2-40B4-BE49-F238E27FC236}">
                  <a16:creationId xmlns:a16="http://schemas.microsoft.com/office/drawing/2014/main" id="{9C59D55A-F629-4ED1-9E79-68BCCCCD549B}"/>
                </a:ext>
              </a:extLst>
            </p:cNvPr>
            <p:cNvGrpSpPr/>
            <p:nvPr/>
          </p:nvGrpSpPr>
          <p:grpSpPr>
            <a:xfrm>
              <a:off x="685491" y="1801596"/>
              <a:ext cx="3165905" cy="4059720"/>
              <a:chOff x="756452" y="1183273"/>
              <a:chExt cx="3165905" cy="4059720"/>
            </a:xfrm>
          </p:grpSpPr>
          <p:sp>
            <p:nvSpPr>
              <p:cNvPr id="39" name="Rectangle 38">
                <a:extLst>
                  <a:ext uri="{FF2B5EF4-FFF2-40B4-BE49-F238E27FC236}">
                    <a16:creationId xmlns:a16="http://schemas.microsoft.com/office/drawing/2014/main" id="{17FF64D9-DC4B-4427-94DE-AE1BF6881CF8}"/>
                  </a:ext>
                </a:extLst>
              </p:cNvPr>
              <p:cNvSpPr/>
              <p:nvPr/>
            </p:nvSpPr>
            <p:spPr>
              <a:xfrm>
                <a:off x="756452" y="1183273"/>
                <a:ext cx="3165905" cy="40597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6E8F2B1A-3CE4-48BC-88D5-CA0F59CEE1D2}"/>
                  </a:ext>
                </a:extLst>
              </p:cNvPr>
              <p:cNvSpPr/>
              <p:nvPr/>
            </p:nvSpPr>
            <p:spPr>
              <a:xfrm>
                <a:off x="2332810" y="1183273"/>
                <a:ext cx="1589547" cy="40597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C24FDF2-42C4-4065-8688-8D91ED326FCD}"/>
                </a:ext>
              </a:extLst>
            </p:cNvPr>
            <p:cNvGrpSpPr/>
            <p:nvPr/>
          </p:nvGrpSpPr>
          <p:grpSpPr>
            <a:xfrm>
              <a:off x="1292770" y="2838032"/>
              <a:ext cx="1975270" cy="1931608"/>
              <a:chOff x="1366501" y="2247328"/>
              <a:chExt cx="1975270" cy="1931608"/>
            </a:xfrm>
          </p:grpSpPr>
          <p:sp>
            <p:nvSpPr>
              <p:cNvPr id="3" name="Oval 2">
                <a:extLst>
                  <a:ext uri="{FF2B5EF4-FFF2-40B4-BE49-F238E27FC236}">
                    <a16:creationId xmlns:a16="http://schemas.microsoft.com/office/drawing/2014/main" id="{D916CCB8-C020-486D-835F-DEEF07DBCE58}"/>
                  </a:ext>
                </a:extLst>
              </p:cNvPr>
              <p:cNvSpPr/>
              <p:nvPr/>
            </p:nvSpPr>
            <p:spPr>
              <a:xfrm>
                <a:off x="1366501" y="2279878"/>
                <a:ext cx="1951349" cy="186650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 name="Partial Circle 4">
                <a:extLst>
                  <a:ext uri="{FF2B5EF4-FFF2-40B4-BE49-F238E27FC236}">
                    <a16:creationId xmlns:a16="http://schemas.microsoft.com/office/drawing/2014/main" id="{3943E05F-03F8-44F7-8B4B-818CCA6D8F89}"/>
                  </a:ext>
                </a:extLst>
              </p:cNvPr>
              <p:cNvSpPr/>
              <p:nvPr/>
            </p:nvSpPr>
            <p:spPr>
              <a:xfrm rot="10800000">
                <a:off x="1390423" y="2247328"/>
                <a:ext cx="1951348" cy="1931608"/>
              </a:xfrm>
              <a:prstGeom prst="pie">
                <a:avLst>
                  <a:gd name="adj1" fmla="val 5335869"/>
                  <a:gd name="adj2" fmla="val 16200000"/>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ndParaRPr>
              </a:p>
            </p:txBody>
          </p:sp>
        </p:grpSp>
        <p:sp>
          <p:nvSpPr>
            <p:cNvPr id="11" name="Oval 10">
              <a:extLst>
                <a:ext uri="{FF2B5EF4-FFF2-40B4-BE49-F238E27FC236}">
                  <a16:creationId xmlns:a16="http://schemas.microsoft.com/office/drawing/2014/main" id="{F4B239AE-4B9F-4353-8794-475065116674}"/>
                </a:ext>
              </a:extLst>
            </p:cNvPr>
            <p:cNvSpPr/>
            <p:nvPr/>
          </p:nvSpPr>
          <p:spPr>
            <a:xfrm>
              <a:off x="1747400" y="3922240"/>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69DEC15-D658-4C06-AA42-8FD6EA449B55}"/>
                </a:ext>
              </a:extLst>
            </p:cNvPr>
            <p:cNvSpPr/>
            <p:nvPr/>
          </p:nvSpPr>
          <p:spPr>
            <a:xfrm>
              <a:off x="3268040" y="4578853"/>
              <a:ext cx="314071" cy="31861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BD9FA226-EBA8-465A-AD3A-BF9BA97D7F81}"/>
                </a:ext>
              </a:extLst>
            </p:cNvPr>
            <p:cNvSpPr/>
            <p:nvPr/>
          </p:nvSpPr>
          <p:spPr>
            <a:xfrm>
              <a:off x="2492180" y="3922240"/>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20DE06F-1C34-49F5-8534-5E2FE2D2AF0C}"/>
                </a:ext>
              </a:extLst>
            </p:cNvPr>
            <p:cNvSpPr/>
            <p:nvPr/>
          </p:nvSpPr>
          <p:spPr>
            <a:xfrm>
              <a:off x="2806173" y="3613049"/>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ABC45BF-A44A-48E8-844E-2E6C257D012A}"/>
                </a:ext>
              </a:extLst>
            </p:cNvPr>
            <p:cNvSpPr/>
            <p:nvPr/>
          </p:nvSpPr>
          <p:spPr>
            <a:xfrm>
              <a:off x="2492180" y="3279960"/>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61CA109-0558-4BE3-BB43-47D73F4F9C41}"/>
                </a:ext>
              </a:extLst>
            </p:cNvPr>
            <p:cNvSpPr/>
            <p:nvPr/>
          </p:nvSpPr>
          <p:spPr>
            <a:xfrm>
              <a:off x="1747400" y="3318158"/>
              <a:ext cx="314071" cy="31861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E5E38F7-1D58-426C-AEAA-7BDF3FDCF241}"/>
                </a:ext>
              </a:extLst>
            </p:cNvPr>
            <p:cNvSpPr/>
            <p:nvPr/>
          </p:nvSpPr>
          <p:spPr>
            <a:xfrm>
              <a:off x="1606290" y="5285520"/>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22C92BF-7C34-4DB0-8A23-EBADF62DECBC}"/>
                </a:ext>
              </a:extLst>
            </p:cNvPr>
            <p:cNvSpPr txBox="1"/>
            <p:nvPr/>
          </p:nvSpPr>
          <p:spPr>
            <a:xfrm>
              <a:off x="1689110" y="2334927"/>
              <a:ext cx="1803553" cy="369332"/>
            </a:xfrm>
            <a:prstGeom prst="rect">
              <a:avLst/>
            </a:prstGeom>
            <a:noFill/>
          </p:spPr>
          <p:txBody>
            <a:bodyPr wrap="square" rtlCol="0">
              <a:spAutoFit/>
            </a:bodyPr>
            <a:lstStyle/>
            <a:p>
              <a:r>
                <a:rPr lang="en-US" dirty="0"/>
                <a:t>80% accuracy</a:t>
              </a:r>
            </a:p>
          </p:txBody>
        </p:sp>
        <p:sp>
          <p:nvSpPr>
            <p:cNvPr id="30" name="Oval 29">
              <a:extLst>
                <a:ext uri="{FF2B5EF4-FFF2-40B4-BE49-F238E27FC236}">
                  <a16:creationId xmlns:a16="http://schemas.microsoft.com/office/drawing/2014/main" id="{D6516D17-95FE-4244-B49F-6A52D7A3AB6D}"/>
                </a:ext>
              </a:extLst>
            </p:cNvPr>
            <p:cNvSpPr/>
            <p:nvPr/>
          </p:nvSpPr>
          <p:spPr>
            <a:xfrm>
              <a:off x="908486" y="2900200"/>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F5C6F28-D16C-472C-A4A2-D9F75721CE87}"/>
                </a:ext>
              </a:extLst>
            </p:cNvPr>
            <p:cNvSpPr/>
            <p:nvPr/>
          </p:nvSpPr>
          <p:spPr>
            <a:xfrm>
              <a:off x="948290" y="4317422"/>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A6D72D4-7FFE-4FBA-80C0-6C8B9E56DE0A}"/>
                </a:ext>
              </a:extLst>
            </p:cNvPr>
            <p:cNvSpPr/>
            <p:nvPr/>
          </p:nvSpPr>
          <p:spPr>
            <a:xfrm>
              <a:off x="3324067" y="2948571"/>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46" name="Oval 45">
            <a:extLst>
              <a:ext uri="{FF2B5EF4-FFF2-40B4-BE49-F238E27FC236}">
                <a16:creationId xmlns:a16="http://schemas.microsoft.com/office/drawing/2014/main" id="{CC664E9F-378E-43C6-A300-3118DBFE5118}"/>
              </a:ext>
            </a:extLst>
          </p:cNvPr>
          <p:cNvSpPr/>
          <p:nvPr/>
        </p:nvSpPr>
        <p:spPr>
          <a:xfrm>
            <a:off x="1849964" y="3428280"/>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80F0768-B505-4616-B072-02B7B4243748}"/>
              </a:ext>
            </a:extLst>
          </p:cNvPr>
          <p:cNvSpPr txBox="1"/>
          <p:nvPr/>
        </p:nvSpPr>
        <p:spPr>
          <a:xfrm>
            <a:off x="1018143" y="2592034"/>
            <a:ext cx="1803553" cy="369332"/>
          </a:xfrm>
          <a:prstGeom prst="rect">
            <a:avLst/>
          </a:prstGeom>
          <a:noFill/>
        </p:spPr>
        <p:txBody>
          <a:bodyPr wrap="square" rtlCol="0">
            <a:spAutoFit/>
          </a:bodyPr>
          <a:lstStyle/>
          <a:p>
            <a:r>
              <a:rPr lang="en-US" dirty="0"/>
              <a:t>66% precision</a:t>
            </a:r>
          </a:p>
        </p:txBody>
      </p:sp>
      <p:sp>
        <p:nvSpPr>
          <p:cNvPr id="50" name="Rectangle 49">
            <a:extLst>
              <a:ext uri="{FF2B5EF4-FFF2-40B4-BE49-F238E27FC236}">
                <a16:creationId xmlns:a16="http://schemas.microsoft.com/office/drawing/2014/main" id="{D8007ED5-AD61-4C91-B2E1-871D7759EBB7}"/>
              </a:ext>
            </a:extLst>
          </p:cNvPr>
          <p:cNvSpPr/>
          <p:nvPr/>
        </p:nvSpPr>
        <p:spPr>
          <a:xfrm>
            <a:off x="9248794" y="1892380"/>
            <a:ext cx="1589547" cy="40597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2" name="Partial Circle 51">
            <a:extLst>
              <a:ext uri="{FF2B5EF4-FFF2-40B4-BE49-F238E27FC236}">
                <a16:creationId xmlns:a16="http://schemas.microsoft.com/office/drawing/2014/main" id="{566BB706-4F67-470D-BD07-ACEBADB74F29}"/>
              </a:ext>
            </a:extLst>
          </p:cNvPr>
          <p:cNvSpPr/>
          <p:nvPr/>
        </p:nvSpPr>
        <p:spPr>
          <a:xfrm rot="10800000">
            <a:off x="8273120" y="3054352"/>
            <a:ext cx="1951348" cy="1931608"/>
          </a:xfrm>
          <a:prstGeom prst="pie">
            <a:avLst>
              <a:gd name="adj1" fmla="val 5335869"/>
              <a:gd name="adj2" fmla="val 16200000"/>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B5CF0A4D-AC3F-487A-AFB8-4209AA20D179}"/>
              </a:ext>
            </a:extLst>
          </p:cNvPr>
          <p:cNvSpPr txBox="1"/>
          <p:nvPr/>
        </p:nvSpPr>
        <p:spPr>
          <a:xfrm>
            <a:off x="8037197" y="987920"/>
            <a:ext cx="3325245" cy="923330"/>
          </a:xfrm>
          <a:prstGeom prst="rect">
            <a:avLst/>
          </a:prstGeom>
          <a:noFill/>
        </p:spPr>
        <p:txBody>
          <a:bodyPr wrap="square" rtlCol="0">
            <a:spAutoFit/>
          </a:bodyPr>
          <a:lstStyle/>
          <a:p>
            <a:r>
              <a:rPr lang="en-US" dirty="0"/>
              <a:t>Recall, the percentage of values classified correctly from the whole data</a:t>
            </a:r>
          </a:p>
        </p:txBody>
      </p:sp>
      <p:sp>
        <p:nvSpPr>
          <p:cNvPr id="60" name="Oval 59">
            <a:extLst>
              <a:ext uri="{FF2B5EF4-FFF2-40B4-BE49-F238E27FC236}">
                <a16:creationId xmlns:a16="http://schemas.microsoft.com/office/drawing/2014/main" id="{0CB51C79-C774-4311-BB47-6DDA4B8B1A88}"/>
              </a:ext>
            </a:extLst>
          </p:cNvPr>
          <p:cNvSpPr/>
          <p:nvPr/>
        </p:nvSpPr>
        <p:spPr>
          <a:xfrm>
            <a:off x="9542783" y="3428280"/>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6E6AF1A-8F39-41C0-B78B-BF173316E191}"/>
              </a:ext>
            </a:extLst>
          </p:cNvPr>
          <p:cNvSpPr/>
          <p:nvPr/>
        </p:nvSpPr>
        <p:spPr>
          <a:xfrm>
            <a:off x="9699818" y="3934982"/>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45F7EDB-4E3C-475C-A372-562DE9140456}"/>
              </a:ext>
            </a:extLst>
          </p:cNvPr>
          <p:cNvSpPr/>
          <p:nvPr/>
        </p:nvSpPr>
        <p:spPr>
          <a:xfrm>
            <a:off x="9412038" y="4282375"/>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0593F646-BE6D-435F-955B-42E7B823006B}"/>
              </a:ext>
            </a:extLst>
          </p:cNvPr>
          <p:cNvSpPr/>
          <p:nvPr/>
        </p:nvSpPr>
        <p:spPr>
          <a:xfrm>
            <a:off x="10224468" y="5017728"/>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3CC8ABB-58F1-43BD-94D0-2F673B0E09EF}"/>
              </a:ext>
            </a:extLst>
          </p:cNvPr>
          <p:cNvSpPr/>
          <p:nvPr/>
        </p:nvSpPr>
        <p:spPr>
          <a:xfrm>
            <a:off x="10040324" y="2592034"/>
            <a:ext cx="314071" cy="3186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878DC5DF-AF9B-4521-9584-53E30868A238}"/>
              </a:ext>
            </a:extLst>
          </p:cNvPr>
          <p:cNvSpPr txBox="1"/>
          <p:nvPr/>
        </p:nvSpPr>
        <p:spPr>
          <a:xfrm>
            <a:off x="8667296" y="2088212"/>
            <a:ext cx="1803553" cy="369332"/>
          </a:xfrm>
          <a:prstGeom prst="rect">
            <a:avLst/>
          </a:prstGeom>
          <a:noFill/>
        </p:spPr>
        <p:txBody>
          <a:bodyPr wrap="square" rtlCol="0">
            <a:spAutoFit/>
          </a:bodyPr>
          <a:lstStyle/>
          <a:p>
            <a:r>
              <a:rPr lang="en-US" dirty="0"/>
              <a:t>60% recall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 name="Marcador de contenido 3"/>
          <p:cNvPicPr/>
          <p:nvPr/>
        </p:nvPicPr>
        <p:blipFill>
          <a:blip r:embed="rId2"/>
          <a:stretch/>
        </p:blipFill>
        <p:spPr>
          <a:xfrm>
            <a:off x="-2880" y="0"/>
            <a:ext cx="12196800" cy="6856560"/>
          </a:xfrm>
          <a:prstGeom prst="rect">
            <a:avLst/>
          </a:prstGeom>
          <a:ln>
            <a:noFill/>
          </a:ln>
        </p:spPr>
      </p:pic>
      <p:sp>
        <p:nvSpPr>
          <p:cNvPr id="226" name="CustomShape 1"/>
          <p:cNvSpPr/>
          <p:nvPr/>
        </p:nvSpPr>
        <p:spPr>
          <a:xfrm>
            <a:off x="265320" y="376920"/>
            <a:ext cx="329976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FFFFFF"/>
                </a:solidFill>
                <a:latin typeface="Arial"/>
                <a:ea typeface="DejaVu Sans"/>
              </a:rPr>
              <a:t>Evaluation Metrics</a:t>
            </a:r>
            <a:endParaRPr lang="en-US" sz="2200" b="0" strike="noStrike" spc="-1" dirty="0">
              <a:latin typeface="Arial"/>
            </a:endParaRPr>
          </a:p>
        </p:txBody>
      </p:sp>
      <p:sp>
        <p:nvSpPr>
          <p:cNvPr id="235" name="CustomShape 9"/>
          <p:cNvSpPr/>
          <p:nvPr/>
        </p:nvSpPr>
        <p:spPr>
          <a:xfrm>
            <a:off x="325380" y="4706422"/>
            <a:ext cx="5028120" cy="5217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001E33"/>
                </a:solidFill>
                <a:latin typeface="Arial"/>
                <a:ea typeface="Noto Sans CJK SC Regular"/>
              </a:rPr>
              <a:t>Evaluation metrics obtained with the training data sets of size 300, 600 and 900</a:t>
            </a:r>
          </a:p>
        </p:txBody>
      </p:sp>
      <p:graphicFrame>
        <p:nvGraphicFramePr>
          <p:cNvPr id="3" name="Tabla 3">
            <a:extLst>
              <a:ext uri="{FF2B5EF4-FFF2-40B4-BE49-F238E27FC236}">
                <a16:creationId xmlns:a16="http://schemas.microsoft.com/office/drawing/2014/main" id="{908B8C39-D293-41BA-9558-D942BFBC9484}"/>
              </a:ext>
            </a:extLst>
          </p:cNvPr>
          <p:cNvGraphicFramePr>
            <a:graphicFrameLocks noGrp="1"/>
          </p:cNvGraphicFramePr>
          <p:nvPr>
            <p:extLst>
              <p:ext uri="{D42A27DB-BD31-4B8C-83A1-F6EECF244321}">
                <p14:modId xmlns:p14="http://schemas.microsoft.com/office/powerpoint/2010/main" val="794260620"/>
              </p:ext>
            </p:extLst>
          </p:nvPr>
        </p:nvGraphicFramePr>
        <p:xfrm>
          <a:off x="325380" y="1270000"/>
          <a:ext cx="5770620" cy="3191164"/>
        </p:xfrm>
        <a:graphic>
          <a:graphicData uri="http://schemas.openxmlformats.org/drawingml/2006/table">
            <a:tbl>
              <a:tblPr firstRow="1" bandRow="1">
                <a:tableStyleId>{073A0DAA-6AF3-43AB-8588-CEC1D06C72B9}</a:tableStyleId>
              </a:tblPr>
              <a:tblGrid>
                <a:gridCol w="1442655">
                  <a:extLst>
                    <a:ext uri="{9D8B030D-6E8A-4147-A177-3AD203B41FA5}">
                      <a16:colId xmlns:a16="http://schemas.microsoft.com/office/drawing/2014/main" val="2898922192"/>
                    </a:ext>
                  </a:extLst>
                </a:gridCol>
                <a:gridCol w="1442655">
                  <a:extLst>
                    <a:ext uri="{9D8B030D-6E8A-4147-A177-3AD203B41FA5}">
                      <a16:colId xmlns:a16="http://schemas.microsoft.com/office/drawing/2014/main" val="2899666003"/>
                    </a:ext>
                  </a:extLst>
                </a:gridCol>
                <a:gridCol w="1442655">
                  <a:extLst>
                    <a:ext uri="{9D8B030D-6E8A-4147-A177-3AD203B41FA5}">
                      <a16:colId xmlns:a16="http://schemas.microsoft.com/office/drawing/2014/main" val="582033738"/>
                    </a:ext>
                  </a:extLst>
                </a:gridCol>
                <a:gridCol w="1442655">
                  <a:extLst>
                    <a:ext uri="{9D8B030D-6E8A-4147-A177-3AD203B41FA5}">
                      <a16:colId xmlns:a16="http://schemas.microsoft.com/office/drawing/2014/main" val="3019804084"/>
                    </a:ext>
                  </a:extLst>
                </a:gridCol>
              </a:tblGrid>
              <a:tr h="797791">
                <a:tc>
                  <a:txBody>
                    <a:bodyPr/>
                    <a:lstStyle/>
                    <a:p>
                      <a:pPr fontAlgn="t"/>
                      <a:br>
                        <a:rPr lang="es-CO" sz="1600" dirty="0">
                          <a:solidFill>
                            <a:schemeClr val="tx1"/>
                          </a:solidFill>
                          <a:effectLst/>
                        </a:rPr>
                      </a:br>
                      <a:endParaRPr lang="es-CO" sz="1600" dirty="0">
                        <a:solidFill>
                          <a:schemeClr val="tx1"/>
                        </a:solidFill>
                        <a:effectLst/>
                      </a:endParaRPr>
                    </a:p>
                  </a:txBody>
                  <a:tcPr marL="34925" marR="34925" marT="34925" marB="34925">
                    <a:solidFill>
                      <a:schemeClr val="accent5">
                        <a:lumMod val="50000"/>
                      </a:schemeClr>
                    </a:solidFill>
                  </a:tcPr>
                </a:tc>
                <a:tc>
                  <a:txBody>
                    <a:bodyPr/>
                    <a:lstStyle/>
                    <a:p>
                      <a:pPr algn="ctr" rtl="0" fontAlgn="t">
                        <a:spcBef>
                          <a:spcPts val="0"/>
                        </a:spcBef>
                        <a:spcAft>
                          <a:spcPts val="600"/>
                        </a:spcAft>
                      </a:pPr>
                      <a:r>
                        <a:rPr lang="es-CO" sz="1600" b="0" i="1" u="none" strike="noStrike" dirty="0">
                          <a:solidFill>
                            <a:schemeClr val="bg1"/>
                          </a:solidFill>
                          <a:effectLst/>
                          <a:latin typeface="Arial" panose="020B0604020202020204" pitchFamily="34" charset="0"/>
                        </a:rPr>
                        <a:t>Data set 1</a:t>
                      </a:r>
                      <a:endParaRPr lang="es-CO" sz="1600" dirty="0">
                        <a:solidFill>
                          <a:schemeClr val="bg1"/>
                        </a:solidFill>
                        <a:effectLst/>
                      </a:endParaRPr>
                    </a:p>
                  </a:txBody>
                  <a:tcPr marL="34925" marR="34925" marT="34925" marB="34925">
                    <a:solidFill>
                      <a:schemeClr val="accent5">
                        <a:lumMod val="50000"/>
                      </a:schemeClr>
                    </a:solidFill>
                  </a:tcPr>
                </a:tc>
                <a:tc>
                  <a:txBody>
                    <a:bodyPr/>
                    <a:lstStyle/>
                    <a:p>
                      <a:pPr algn="ctr" rtl="0" fontAlgn="t">
                        <a:spcBef>
                          <a:spcPts val="0"/>
                        </a:spcBef>
                        <a:spcAft>
                          <a:spcPts val="600"/>
                        </a:spcAft>
                      </a:pPr>
                      <a:r>
                        <a:rPr lang="es-CO" sz="1600" b="0" i="1" u="none" strike="noStrike" dirty="0">
                          <a:solidFill>
                            <a:schemeClr val="bg1"/>
                          </a:solidFill>
                          <a:effectLst/>
                          <a:latin typeface="Arial" panose="020B0604020202020204" pitchFamily="34" charset="0"/>
                        </a:rPr>
                        <a:t>Data set 2</a:t>
                      </a:r>
                      <a:endParaRPr lang="es-CO" sz="1600" dirty="0">
                        <a:solidFill>
                          <a:schemeClr val="bg1"/>
                        </a:solidFill>
                        <a:effectLst/>
                      </a:endParaRPr>
                    </a:p>
                  </a:txBody>
                  <a:tcPr marL="34925" marR="34925" marT="34925" marB="34925">
                    <a:solidFill>
                      <a:schemeClr val="accent5">
                        <a:lumMod val="50000"/>
                      </a:schemeClr>
                    </a:solidFill>
                  </a:tcPr>
                </a:tc>
                <a:tc>
                  <a:txBody>
                    <a:bodyPr/>
                    <a:lstStyle/>
                    <a:p>
                      <a:pPr algn="ctr" rtl="0" fontAlgn="t">
                        <a:spcBef>
                          <a:spcPts val="0"/>
                        </a:spcBef>
                        <a:spcAft>
                          <a:spcPts val="600"/>
                        </a:spcAft>
                      </a:pPr>
                      <a:r>
                        <a:rPr lang="es-CO" sz="1600" b="0" i="1" u="none" strike="noStrike" dirty="0">
                          <a:solidFill>
                            <a:schemeClr val="bg1"/>
                          </a:solidFill>
                          <a:effectLst/>
                          <a:latin typeface="Arial" panose="020B0604020202020204" pitchFamily="34" charset="0"/>
                        </a:rPr>
                        <a:t>Data set 3</a:t>
                      </a:r>
                      <a:endParaRPr lang="es-CO" sz="1600" dirty="0">
                        <a:solidFill>
                          <a:schemeClr val="bg1"/>
                        </a:solidFill>
                        <a:effectLst/>
                      </a:endParaRPr>
                    </a:p>
                  </a:txBody>
                  <a:tcPr marL="34925" marR="34925" marT="34925" marB="34925">
                    <a:solidFill>
                      <a:schemeClr val="accent5">
                        <a:lumMod val="50000"/>
                      </a:schemeClr>
                    </a:solidFill>
                  </a:tcPr>
                </a:tc>
                <a:extLst>
                  <a:ext uri="{0D108BD9-81ED-4DB2-BD59-A6C34878D82A}">
                    <a16:rowId xmlns:a16="http://schemas.microsoft.com/office/drawing/2014/main" val="2026018455"/>
                  </a:ext>
                </a:extLst>
              </a:tr>
              <a:tr h="797791">
                <a:tc>
                  <a:txBody>
                    <a:bodyPr/>
                    <a:lstStyle/>
                    <a:p>
                      <a:pPr algn="just" rtl="0" fontAlgn="t">
                        <a:spcBef>
                          <a:spcPts val="0"/>
                        </a:spcBef>
                        <a:spcAft>
                          <a:spcPts val="600"/>
                        </a:spcAft>
                      </a:pPr>
                      <a:r>
                        <a:rPr lang="es-CO" sz="1800" b="0" i="1" u="none" strike="noStrike" dirty="0" err="1">
                          <a:solidFill>
                            <a:schemeClr val="tx1"/>
                          </a:solidFill>
                          <a:effectLst/>
                          <a:latin typeface="Arial" panose="020B0604020202020204" pitchFamily="34" charset="0"/>
                        </a:rPr>
                        <a:t>Accuracy</a:t>
                      </a:r>
                      <a:endParaRPr lang="es-CO" sz="1600" dirty="0">
                        <a:solidFill>
                          <a:schemeClr val="tx1"/>
                        </a:solidFill>
                        <a:effectLst/>
                      </a:endParaRPr>
                    </a:p>
                  </a:txBody>
                  <a:tcPr marL="34925" marR="34925" marT="34925" marB="34925"/>
                </a:tc>
                <a:tc>
                  <a:txBody>
                    <a:bodyPr/>
                    <a:lstStyle/>
                    <a:p>
                      <a:pPr algn="ctr" rtl="0" fontAlgn="t">
                        <a:spcBef>
                          <a:spcPts val="0"/>
                        </a:spcBef>
                        <a:spcAft>
                          <a:spcPts val="600"/>
                        </a:spcAft>
                      </a:pPr>
                      <a:r>
                        <a:rPr lang="es-CO" sz="1600" b="0" i="0" u="none" strike="noStrike" dirty="0">
                          <a:solidFill>
                            <a:srgbClr val="000000"/>
                          </a:solidFill>
                          <a:effectLst/>
                          <a:latin typeface="Arial" panose="020B0604020202020204" pitchFamily="34" charset="0"/>
                        </a:rPr>
                        <a:t>85%</a:t>
                      </a:r>
                      <a:endParaRPr lang="es-CO" sz="1600" dirty="0">
                        <a:effectLst/>
                      </a:endParaRPr>
                    </a:p>
                  </a:txBody>
                  <a:tcPr marL="34925" marR="34925" marT="34925" marB="34925"/>
                </a:tc>
                <a:tc>
                  <a:txBody>
                    <a:bodyPr/>
                    <a:lstStyle/>
                    <a:p>
                      <a:pPr algn="ctr" rtl="0" fontAlgn="t">
                        <a:spcBef>
                          <a:spcPts val="0"/>
                        </a:spcBef>
                        <a:spcAft>
                          <a:spcPts val="600"/>
                        </a:spcAft>
                      </a:pPr>
                      <a:r>
                        <a:rPr lang="es-CO" sz="1600" b="0" i="0" u="none" strike="noStrike" dirty="0">
                          <a:solidFill>
                            <a:srgbClr val="000000"/>
                          </a:solidFill>
                          <a:effectLst/>
                          <a:latin typeface="Arial" panose="020B0604020202020204" pitchFamily="34" charset="0"/>
                        </a:rPr>
                        <a:t>81%</a:t>
                      </a:r>
                      <a:endParaRPr lang="es-CO" sz="1600" dirty="0">
                        <a:effectLst/>
                      </a:endParaRPr>
                    </a:p>
                  </a:txBody>
                  <a:tcPr marL="34925" marR="34925" marT="34925" marB="34925"/>
                </a:tc>
                <a:tc>
                  <a:txBody>
                    <a:bodyPr/>
                    <a:lstStyle/>
                    <a:p>
                      <a:pPr algn="ctr" rtl="0" fontAlgn="t">
                        <a:spcBef>
                          <a:spcPts val="0"/>
                        </a:spcBef>
                        <a:spcAft>
                          <a:spcPts val="600"/>
                        </a:spcAft>
                      </a:pPr>
                      <a:r>
                        <a:rPr lang="es-CO" sz="1600" b="0" i="0" u="none" strike="noStrike">
                          <a:solidFill>
                            <a:srgbClr val="000000"/>
                          </a:solidFill>
                          <a:effectLst/>
                          <a:latin typeface="Arial" panose="020B0604020202020204" pitchFamily="34" charset="0"/>
                        </a:rPr>
                        <a:t>62%</a:t>
                      </a:r>
                      <a:endParaRPr lang="es-CO" sz="1600">
                        <a:effectLst/>
                      </a:endParaRPr>
                    </a:p>
                  </a:txBody>
                  <a:tcPr marL="34925" marR="34925" marT="34925" marB="34925"/>
                </a:tc>
                <a:extLst>
                  <a:ext uri="{0D108BD9-81ED-4DB2-BD59-A6C34878D82A}">
                    <a16:rowId xmlns:a16="http://schemas.microsoft.com/office/drawing/2014/main" val="4063508066"/>
                  </a:ext>
                </a:extLst>
              </a:tr>
              <a:tr h="797791">
                <a:tc>
                  <a:txBody>
                    <a:bodyPr/>
                    <a:lstStyle/>
                    <a:p>
                      <a:pPr algn="just" rtl="0" fontAlgn="t">
                        <a:spcBef>
                          <a:spcPts val="0"/>
                        </a:spcBef>
                        <a:spcAft>
                          <a:spcPts val="600"/>
                        </a:spcAft>
                      </a:pPr>
                      <a:r>
                        <a:rPr lang="es-CO" sz="1600" i="1" dirty="0" err="1">
                          <a:solidFill>
                            <a:schemeClr val="tx1"/>
                          </a:solidFill>
                          <a:effectLst/>
                        </a:rPr>
                        <a:t>Precision</a:t>
                      </a:r>
                      <a:endParaRPr lang="es-CO" sz="1600" i="1" dirty="0">
                        <a:solidFill>
                          <a:schemeClr val="tx1"/>
                        </a:solidFill>
                        <a:effectLst/>
                      </a:endParaRPr>
                    </a:p>
                  </a:txBody>
                  <a:tcPr marL="34925" marR="34925" marT="34925" marB="34925"/>
                </a:tc>
                <a:tc>
                  <a:txBody>
                    <a:bodyPr/>
                    <a:lstStyle/>
                    <a:p>
                      <a:pPr algn="ctr" rtl="0" fontAlgn="t">
                        <a:spcBef>
                          <a:spcPts val="0"/>
                        </a:spcBef>
                        <a:spcAft>
                          <a:spcPts val="600"/>
                        </a:spcAft>
                      </a:pPr>
                      <a:r>
                        <a:rPr lang="es-CO" sz="1600" b="0" i="0" u="none" strike="noStrike">
                          <a:solidFill>
                            <a:srgbClr val="000000"/>
                          </a:solidFill>
                          <a:effectLst/>
                          <a:latin typeface="Arial" panose="020B0604020202020204" pitchFamily="34" charset="0"/>
                        </a:rPr>
                        <a:t>90%</a:t>
                      </a:r>
                      <a:endParaRPr lang="es-CO" sz="1600">
                        <a:effectLst/>
                      </a:endParaRPr>
                    </a:p>
                  </a:txBody>
                  <a:tcPr marL="34925" marR="34925" marT="34925" marB="34925"/>
                </a:tc>
                <a:tc>
                  <a:txBody>
                    <a:bodyPr/>
                    <a:lstStyle/>
                    <a:p>
                      <a:pPr algn="ctr" rtl="0" fontAlgn="t">
                        <a:spcBef>
                          <a:spcPts val="0"/>
                        </a:spcBef>
                        <a:spcAft>
                          <a:spcPts val="600"/>
                        </a:spcAft>
                      </a:pPr>
                      <a:r>
                        <a:rPr lang="es-CO" sz="1600" b="0" i="0" u="none" strike="noStrike" dirty="0">
                          <a:solidFill>
                            <a:srgbClr val="000000"/>
                          </a:solidFill>
                          <a:effectLst/>
                          <a:latin typeface="Arial" panose="020B0604020202020204" pitchFamily="34" charset="0"/>
                        </a:rPr>
                        <a:t>66%</a:t>
                      </a:r>
                      <a:endParaRPr lang="es-CO" sz="1600" dirty="0">
                        <a:effectLst/>
                      </a:endParaRPr>
                    </a:p>
                  </a:txBody>
                  <a:tcPr marL="34925" marR="34925" marT="34925" marB="34925"/>
                </a:tc>
                <a:tc>
                  <a:txBody>
                    <a:bodyPr/>
                    <a:lstStyle/>
                    <a:p>
                      <a:pPr algn="ctr" rtl="0" fontAlgn="t">
                        <a:spcBef>
                          <a:spcPts val="0"/>
                        </a:spcBef>
                        <a:spcAft>
                          <a:spcPts val="600"/>
                        </a:spcAft>
                      </a:pPr>
                      <a:r>
                        <a:rPr lang="es-CO" sz="1600" b="0" i="0" u="none" strike="noStrike" dirty="0">
                          <a:solidFill>
                            <a:srgbClr val="000000"/>
                          </a:solidFill>
                          <a:effectLst/>
                          <a:latin typeface="Arial" panose="020B0604020202020204" pitchFamily="34" charset="0"/>
                        </a:rPr>
                        <a:t>52%</a:t>
                      </a:r>
                      <a:endParaRPr lang="es-CO" sz="1600" dirty="0">
                        <a:effectLst/>
                      </a:endParaRPr>
                    </a:p>
                  </a:txBody>
                  <a:tcPr marL="34925" marR="34925" marT="34925" marB="34925"/>
                </a:tc>
                <a:extLst>
                  <a:ext uri="{0D108BD9-81ED-4DB2-BD59-A6C34878D82A}">
                    <a16:rowId xmlns:a16="http://schemas.microsoft.com/office/drawing/2014/main" val="4292367537"/>
                  </a:ext>
                </a:extLst>
              </a:tr>
              <a:tr h="797791">
                <a:tc>
                  <a:txBody>
                    <a:bodyPr/>
                    <a:lstStyle/>
                    <a:p>
                      <a:pPr algn="just" rtl="0" fontAlgn="t">
                        <a:spcBef>
                          <a:spcPts val="0"/>
                        </a:spcBef>
                        <a:spcAft>
                          <a:spcPts val="600"/>
                        </a:spcAft>
                      </a:pPr>
                      <a:r>
                        <a:rPr lang="es-CO" sz="1600" b="0" i="1" u="none" strike="noStrike" dirty="0" err="1">
                          <a:solidFill>
                            <a:schemeClr val="tx1"/>
                          </a:solidFill>
                          <a:effectLst/>
                          <a:latin typeface="Arial" panose="020B0604020202020204" pitchFamily="34" charset="0"/>
                        </a:rPr>
                        <a:t>Recall</a:t>
                      </a:r>
                      <a:endParaRPr lang="es-CO" sz="1600" dirty="0">
                        <a:solidFill>
                          <a:schemeClr val="tx1"/>
                        </a:solidFill>
                        <a:effectLst/>
                      </a:endParaRPr>
                    </a:p>
                  </a:txBody>
                  <a:tcPr marL="34925" marR="34925" marT="34925" marB="34925"/>
                </a:tc>
                <a:tc>
                  <a:txBody>
                    <a:bodyPr/>
                    <a:lstStyle/>
                    <a:p>
                      <a:pPr algn="ctr" rtl="0" fontAlgn="t">
                        <a:spcBef>
                          <a:spcPts val="0"/>
                        </a:spcBef>
                        <a:spcAft>
                          <a:spcPts val="600"/>
                        </a:spcAft>
                      </a:pPr>
                      <a:r>
                        <a:rPr lang="es-CO" sz="1600" b="0" i="0" u="none" strike="noStrike">
                          <a:solidFill>
                            <a:srgbClr val="000000"/>
                          </a:solidFill>
                          <a:effectLst/>
                          <a:latin typeface="Arial" panose="020B0604020202020204" pitchFamily="34" charset="0"/>
                        </a:rPr>
                        <a:t>96%</a:t>
                      </a:r>
                      <a:endParaRPr lang="es-CO" sz="1600">
                        <a:effectLst/>
                      </a:endParaRPr>
                    </a:p>
                  </a:txBody>
                  <a:tcPr marL="34925" marR="34925" marT="34925" marB="34925"/>
                </a:tc>
                <a:tc>
                  <a:txBody>
                    <a:bodyPr/>
                    <a:lstStyle/>
                    <a:p>
                      <a:pPr algn="ctr" rtl="0" fontAlgn="t">
                        <a:spcBef>
                          <a:spcPts val="0"/>
                        </a:spcBef>
                        <a:spcAft>
                          <a:spcPts val="600"/>
                        </a:spcAft>
                      </a:pPr>
                      <a:r>
                        <a:rPr lang="es-CO" sz="1600" b="0" i="0" u="none" strike="noStrike">
                          <a:solidFill>
                            <a:srgbClr val="000000"/>
                          </a:solidFill>
                          <a:effectLst/>
                          <a:latin typeface="Arial" panose="020B0604020202020204" pitchFamily="34" charset="0"/>
                        </a:rPr>
                        <a:t>80%</a:t>
                      </a:r>
                      <a:endParaRPr lang="es-CO" sz="1600">
                        <a:effectLst/>
                      </a:endParaRPr>
                    </a:p>
                  </a:txBody>
                  <a:tcPr marL="34925" marR="34925" marT="34925" marB="34925"/>
                </a:tc>
                <a:tc>
                  <a:txBody>
                    <a:bodyPr/>
                    <a:lstStyle/>
                    <a:p>
                      <a:pPr algn="ctr" rtl="0" fontAlgn="t">
                        <a:spcBef>
                          <a:spcPts val="0"/>
                        </a:spcBef>
                        <a:spcAft>
                          <a:spcPts val="600"/>
                        </a:spcAft>
                      </a:pPr>
                      <a:r>
                        <a:rPr lang="es-CO" sz="1600" b="0" i="0" u="none" strike="noStrike" dirty="0">
                          <a:solidFill>
                            <a:srgbClr val="000000"/>
                          </a:solidFill>
                          <a:effectLst/>
                          <a:latin typeface="Arial" panose="020B0604020202020204" pitchFamily="34" charset="0"/>
                        </a:rPr>
                        <a:t>84%</a:t>
                      </a:r>
                      <a:endParaRPr lang="es-CO" sz="1600" dirty="0">
                        <a:effectLst/>
                      </a:endParaRPr>
                    </a:p>
                  </a:txBody>
                  <a:tcPr marL="34925" marR="34925" marT="34925" marB="34925"/>
                </a:tc>
                <a:extLst>
                  <a:ext uri="{0D108BD9-81ED-4DB2-BD59-A6C34878D82A}">
                    <a16:rowId xmlns:a16="http://schemas.microsoft.com/office/drawing/2014/main" val="3505336035"/>
                  </a:ext>
                </a:extLst>
              </a:tr>
            </a:tbl>
          </a:graphicData>
        </a:graphic>
      </p:graphicFrame>
      <p:pic>
        <p:nvPicPr>
          <p:cNvPr id="5" name="Imagen 4" descr="Imagen que contiene comida, tabla, fruta, pequeño&#10;&#10;Descripción generada automáticamente">
            <a:extLst>
              <a:ext uri="{FF2B5EF4-FFF2-40B4-BE49-F238E27FC236}">
                <a16:creationId xmlns:a16="http://schemas.microsoft.com/office/drawing/2014/main" id="{C36BF751-E12D-4786-989B-10B5B255D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166" y="1269998"/>
            <a:ext cx="4789543" cy="417363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Marcador de contenido 3"/>
          <p:cNvPicPr/>
          <p:nvPr/>
        </p:nvPicPr>
        <p:blipFill>
          <a:blip r:embed="rId2"/>
          <a:stretch/>
        </p:blipFill>
        <p:spPr>
          <a:xfrm>
            <a:off x="-2880" y="0"/>
            <a:ext cx="12196800" cy="6856560"/>
          </a:xfrm>
          <a:prstGeom prst="rect">
            <a:avLst/>
          </a:prstGeom>
          <a:ln>
            <a:noFill/>
          </a:ln>
        </p:spPr>
      </p:pic>
      <p:sp>
        <p:nvSpPr>
          <p:cNvPr id="240" name="CustomShape 1"/>
          <p:cNvSpPr/>
          <p:nvPr/>
        </p:nvSpPr>
        <p:spPr>
          <a:xfrm>
            <a:off x="265320" y="376920"/>
            <a:ext cx="540288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FFFFFF"/>
                </a:solidFill>
                <a:latin typeface="Arial"/>
                <a:ea typeface="DejaVu Sans"/>
              </a:rPr>
              <a:t>Time and memory consumption</a:t>
            </a:r>
            <a:endParaRPr lang="en-US" sz="2200" b="0" strike="noStrike" spc="-1" dirty="0">
              <a:latin typeface="Arial"/>
            </a:endParaRPr>
          </a:p>
        </p:txBody>
      </p:sp>
      <p:sp>
        <p:nvSpPr>
          <p:cNvPr id="247" name="CustomShape 6"/>
          <p:cNvSpPr/>
          <p:nvPr/>
        </p:nvSpPr>
        <p:spPr>
          <a:xfrm>
            <a:off x="2249280" y="5117760"/>
            <a:ext cx="594324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dirty="0">
                <a:solidFill>
                  <a:srgbClr val="001E33"/>
                </a:solidFill>
                <a:latin typeface="Arial"/>
                <a:ea typeface="DejaVu Sans"/>
              </a:rPr>
              <a:t>Time consumption</a:t>
            </a:r>
            <a:endParaRPr lang="en-US" sz="2200" b="0" strike="noStrike" spc="-1" dirty="0">
              <a:latin typeface="Arial"/>
            </a:endParaRPr>
          </a:p>
        </p:txBody>
      </p:sp>
      <p:sp>
        <p:nvSpPr>
          <p:cNvPr id="248" name="CustomShape 7"/>
          <p:cNvSpPr/>
          <p:nvPr/>
        </p:nvSpPr>
        <p:spPr>
          <a:xfrm>
            <a:off x="8539920" y="5117760"/>
            <a:ext cx="5943240" cy="42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dirty="0">
                <a:solidFill>
                  <a:srgbClr val="001E33"/>
                </a:solidFill>
                <a:latin typeface="Arial"/>
                <a:ea typeface="DejaVu Sans"/>
              </a:rPr>
              <a:t>Memory consumption</a:t>
            </a:r>
            <a:endParaRPr lang="en-US" sz="2200" b="0" strike="noStrike" spc="-1" dirty="0">
              <a:latin typeface="Arial"/>
            </a:endParaRPr>
          </a:p>
        </p:txBody>
      </p:sp>
      <p:pic>
        <p:nvPicPr>
          <p:cNvPr id="249" name="Imagen 248"/>
          <p:cNvPicPr/>
          <p:nvPr/>
        </p:nvPicPr>
        <p:blipFill>
          <a:blip r:embed="rId3"/>
          <a:stretch/>
        </p:blipFill>
        <p:spPr>
          <a:xfrm>
            <a:off x="1648800" y="5105520"/>
            <a:ext cx="527400" cy="527400"/>
          </a:xfrm>
          <a:prstGeom prst="rect">
            <a:avLst/>
          </a:prstGeom>
          <a:ln>
            <a:noFill/>
          </a:ln>
        </p:spPr>
      </p:pic>
      <p:pic>
        <p:nvPicPr>
          <p:cNvPr id="250" name="Imagen 249"/>
          <p:cNvPicPr/>
          <p:nvPr/>
        </p:nvPicPr>
        <p:blipFill>
          <a:blip r:embed="rId4"/>
          <a:srcRect l="28235" t="24851" r="28737" b="25399"/>
          <a:stretch/>
        </p:blipFill>
        <p:spPr>
          <a:xfrm>
            <a:off x="7827120" y="5117760"/>
            <a:ext cx="712440" cy="547920"/>
          </a:xfrm>
          <a:prstGeom prst="rect">
            <a:avLst/>
          </a:prstGeom>
          <a:ln>
            <a:noFill/>
          </a:ln>
        </p:spPr>
      </p:pic>
      <p:graphicFrame>
        <p:nvGraphicFramePr>
          <p:cNvPr id="11" name="Chart 10">
            <a:extLst>
              <a:ext uri="{FF2B5EF4-FFF2-40B4-BE49-F238E27FC236}">
                <a16:creationId xmlns:a16="http://schemas.microsoft.com/office/drawing/2014/main" id="{E752DF9F-6D37-4D22-8662-B165379BB2F7}"/>
              </a:ext>
            </a:extLst>
          </p:cNvPr>
          <p:cNvGraphicFramePr>
            <a:graphicFrameLocks/>
          </p:cNvGraphicFramePr>
          <p:nvPr>
            <p:extLst>
              <p:ext uri="{D42A27DB-BD31-4B8C-83A1-F6EECF244321}">
                <p14:modId xmlns:p14="http://schemas.microsoft.com/office/powerpoint/2010/main" val="3748759345"/>
              </p:ext>
            </p:extLst>
          </p:nvPr>
        </p:nvGraphicFramePr>
        <p:xfrm>
          <a:off x="915970" y="1878120"/>
          <a:ext cx="4752229" cy="29950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476A8D58-6748-45AD-A3B0-FA6293665476}"/>
              </a:ext>
            </a:extLst>
          </p:cNvPr>
          <p:cNvGraphicFramePr>
            <a:graphicFrameLocks/>
          </p:cNvGraphicFramePr>
          <p:nvPr>
            <p:extLst>
              <p:ext uri="{D42A27DB-BD31-4B8C-83A1-F6EECF244321}">
                <p14:modId xmlns:p14="http://schemas.microsoft.com/office/powerpoint/2010/main" val="637940186"/>
              </p:ext>
            </p:extLst>
          </p:nvPr>
        </p:nvGraphicFramePr>
        <p:xfrm>
          <a:off x="6523801" y="1861740"/>
          <a:ext cx="4752229" cy="30114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4054</TotalTime>
  <Words>559</Words>
  <Application>Microsoft Office PowerPoint</Application>
  <PresentationFormat>Panorámica</PresentationFormat>
  <Paragraphs>102</Paragraphs>
  <Slides>10</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10</vt:i4>
      </vt:variant>
    </vt:vector>
  </HeadingPairs>
  <TitlesOfParts>
    <vt:vector size="17" baseType="lpstr">
      <vt:lpstr>Arial</vt:lpstr>
      <vt:lpstr>Calibri</vt:lpstr>
      <vt:lpstr>Consolas</vt:lpstr>
      <vt:lpstr>Symbol</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Referee</dc:creator>
  <dc:description/>
  <cp:lastModifiedBy>Miguel Angel Martinez Florez</cp:lastModifiedBy>
  <cp:revision>46</cp:revision>
  <dcterms:created xsi:type="dcterms:W3CDTF">2020-06-26T14:36:07Z</dcterms:created>
  <dcterms:modified xsi:type="dcterms:W3CDTF">2020-11-17T23:37:43Z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