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PizzaSalesDashboard_17430713900090/Hom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A7E9414-7255-43A2-A871-0AE2B4F3F0F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Pizza Sales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ED70041-FA0A-4E2D-993A-1BF498211FA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3/27/2025 10:44:47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" id="2" name="slide2">
            <a:extLst>
              <a:ext uri="{FF2B5EF4-FFF2-40B4-BE49-F238E27FC236}">
                <a16:creationId xmlns:a16="http://schemas.microsoft.com/office/drawing/2014/main" id="{8FFBECAC-6B76-49B2-A2DE-6F22F025E5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est/Worst Seller" id="3" name="slide3">
            <a:extLst>
              <a:ext uri="{FF2B5EF4-FFF2-40B4-BE49-F238E27FC236}">
                <a16:creationId xmlns:a16="http://schemas.microsoft.com/office/drawing/2014/main" id="{AF2AC6F5-5689-4CCE-B677-000757EFF9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"/>
            <a:ext cx="12192000" cy="685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2025-03-27T10:44:48Z</dcterms:created>
  <dcterms:modified xsi:type="dcterms:W3CDTF">2025-03-27T10:44:48Z</dcterms:modified>
</cp:coreProperties>
</file>