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PizzaSalesDashboard_17430713900090/Home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62183B1-653A-48CA-ACA3-55EE41ED47C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Pizza Sales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C955D4A-8024-4FE0-9376-690CD33203E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3/28/2025 6:50:06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me" id="2" name="slide2">
            <a:extLst>
              <a:ext uri="{FF2B5EF4-FFF2-40B4-BE49-F238E27FC236}">
                <a16:creationId xmlns:a16="http://schemas.microsoft.com/office/drawing/2014/main" id="{628E6337-12A4-4095-ACD0-8FFDA1EA45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7"/>
            <a:ext cx="12192000" cy="685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est/Worst Seller" id="3" name="slide3">
            <a:extLst>
              <a:ext uri="{FF2B5EF4-FFF2-40B4-BE49-F238E27FC236}">
                <a16:creationId xmlns:a16="http://schemas.microsoft.com/office/drawing/2014/main" id="{745B20F8-BA1B-4CE0-B69F-8DD26A5E5D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7"/>
            <a:ext cx="12192000" cy="685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2025-03-28T06:50:07Z</dcterms:created>
  <dcterms:modified xsi:type="dcterms:W3CDTF">2025-03-28T06:50:07Z</dcterms:modified>
</cp:coreProperties>
</file>