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204F-86CA-471A-A3AA-99F99EFCBB0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70386-D6A7-48C3-B972-B41F67C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automation </a:t>
            </a:r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5693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790" y="365125"/>
            <a:ext cx="8556009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766" y="1825625"/>
            <a:ext cx="9020033" cy="4351338"/>
          </a:xfrm>
        </p:spPr>
        <p:txBody>
          <a:bodyPr/>
          <a:lstStyle/>
          <a:p>
            <a:r>
              <a:rPr lang="en-US" dirty="0"/>
              <a:t>What is Jenkins </a:t>
            </a:r>
            <a:r>
              <a:rPr lang="en-US" dirty="0" smtClean="0"/>
              <a:t>?</a:t>
            </a:r>
          </a:p>
          <a:p>
            <a:r>
              <a:rPr lang="en-US" dirty="0"/>
              <a:t>Why Jenkins </a:t>
            </a:r>
            <a:r>
              <a:rPr lang="en-US" dirty="0" smtClean="0"/>
              <a:t>?</a:t>
            </a:r>
          </a:p>
          <a:p>
            <a:r>
              <a:rPr lang="en-US" dirty="0"/>
              <a:t>How to Create Jenkins job </a:t>
            </a:r>
            <a:r>
              <a:rPr lang="en-US" dirty="0" smtClean="0"/>
              <a:t>?</a:t>
            </a:r>
          </a:p>
          <a:p>
            <a:r>
              <a:rPr lang="en-US" dirty="0"/>
              <a:t>Jenkins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How </a:t>
            </a:r>
            <a:r>
              <a:rPr lang="en-US" dirty="0"/>
              <a:t>to get </a:t>
            </a:r>
            <a:r>
              <a:rPr lang="en-US" dirty="0" err="1"/>
              <a:t>Jenkinsfile</a:t>
            </a:r>
            <a:r>
              <a:rPr lang="en-US" dirty="0"/>
              <a:t> from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SCM</a:t>
            </a:r>
          </a:p>
          <a:p>
            <a:r>
              <a:rPr lang="en-US" dirty="0" smtClean="0"/>
              <a:t>How </a:t>
            </a:r>
            <a:r>
              <a:rPr lang="en-US" dirty="0"/>
              <a:t>to clone a </a:t>
            </a:r>
            <a:r>
              <a:rPr lang="en-US" dirty="0" err="1"/>
              <a:t>git</a:t>
            </a:r>
            <a:r>
              <a:rPr lang="en-US" dirty="0"/>
              <a:t> repo using </a:t>
            </a:r>
            <a:r>
              <a:rPr lang="en-US" dirty="0" err="1"/>
              <a:t>Jenkinsfile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Jenkins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59" y="1825625"/>
            <a:ext cx="5962681" cy="4351338"/>
          </a:xfrm>
        </p:spPr>
      </p:pic>
    </p:spTree>
    <p:extLst>
      <p:ext uri="{BB962C8B-B14F-4D97-AF65-F5344CB8AC3E}">
        <p14:creationId xmlns:p14="http://schemas.microsoft.com/office/powerpoint/2010/main" val="2329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33783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Why Jenkins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140" y="1825625"/>
            <a:ext cx="8816454" cy="4351338"/>
          </a:xfrm>
        </p:spPr>
        <p:txBody>
          <a:bodyPr/>
          <a:lstStyle/>
          <a:p>
            <a:r>
              <a:rPr lang="en-US" dirty="0"/>
              <a:t>Jenkins is used to build and test your software projects continuously making it easier for developers to integrate changes to the project, and making it easier for users to obtain a fresh build.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allows you to continuously deliver your software by integrating with a large number of testing and deployment technologies.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722" y="365125"/>
            <a:ext cx="8747078" cy="1325563"/>
          </a:xfrm>
        </p:spPr>
        <p:txBody>
          <a:bodyPr/>
          <a:lstStyle/>
          <a:p>
            <a:r>
              <a:rPr lang="en-US" dirty="0" smtClean="0"/>
              <a:t>How to Create Jenkins job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722" y="2371536"/>
            <a:ext cx="7602415" cy="3238744"/>
          </a:xfrm>
        </p:spPr>
        <p:txBody>
          <a:bodyPr/>
          <a:lstStyle/>
          <a:p>
            <a:r>
              <a:rPr lang="en-US" dirty="0"/>
              <a:t>Step 1 : Jenkins - New Item - add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Step </a:t>
            </a:r>
            <a:r>
              <a:rPr lang="en-US" dirty="0"/>
              <a:t>2 : How to trigger the job remotely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3 : How to chain job executions</a:t>
            </a:r>
          </a:p>
        </p:txBody>
      </p:sp>
    </p:spTree>
    <p:extLst>
      <p:ext uri="{BB962C8B-B14F-4D97-AF65-F5344CB8AC3E}">
        <p14:creationId xmlns:p14="http://schemas.microsoft.com/office/powerpoint/2010/main" val="34360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 periodically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038" y="2415442"/>
            <a:ext cx="8549054" cy="2508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create a </a:t>
            </a:r>
            <a:r>
              <a:rPr lang="en-US" b="1" dirty="0"/>
              <a:t>schedule</a:t>
            </a:r>
            <a:r>
              <a:rPr lang="en-US" dirty="0"/>
              <a:t> (or multiple schedules) for </a:t>
            </a:r>
            <a:r>
              <a:rPr lang="en-US" b="1" dirty="0"/>
              <a:t>Jenkins</a:t>
            </a:r>
            <a:r>
              <a:rPr lang="en-US" dirty="0"/>
              <a:t> to </a:t>
            </a:r>
            <a:r>
              <a:rPr lang="en-US" b="1" dirty="0"/>
              <a:t>build periodically</a:t>
            </a:r>
            <a:r>
              <a:rPr lang="en-US" dirty="0"/>
              <a:t> or on a specific date/time.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might be tests that should be run </a:t>
            </a:r>
            <a:r>
              <a:rPr lang="en-US" b="1" dirty="0"/>
              <a:t>periodically</a:t>
            </a:r>
            <a:r>
              <a:rPr lang="en-US" dirty="0"/>
              <a:t> (every morning for example) or a DB clean up </a:t>
            </a:r>
            <a:r>
              <a:rPr lang="en-US" b="1" dirty="0"/>
              <a:t>Jenkins</a:t>
            </a:r>
            <a:r>
              <a:rPr lang="en-US" dirty="0"/>
              <a:t> job or any other </a:t>
            </a:r>
            <a:r>
              <a:rPr lang="en-US" b="1" dirty="0"/>
              <a:t>Jenkins</a:t>
            </a:r>
            <a:r>
              <a:rPr lang="en-US" dirty="0"/>
              <a:t> job.</a:t>
            </a:r>
          </a:p>
        </p:txBody>
      </p:sp>
    </p:spTree>
    <p:extLst>
      <p:ext uri="{BB962C8B-B14F-4D97-AF65-F5344CB8AC3E}">
        <p14:creationId xmlns:p14="http://schemas.microsoft.com/office/powerpoint/2010/main" val="5629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</a:t>
            </a:r>
            <a:r>
              <a:rPr lang="en-US" b="1" dirty="0"/>
              <a:t>pipeline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 Start Jenkins </a:t>
            </a:r>
          </a:p>
          <a:p>
            <a:r>
              <a:rPr lang="en-US" dirty="0"/>
              <a:t>Step 2 : Install Pipeline Plugin </a:t>
            </a:r>
          </a:p>
          <a:p>
            <a:r>
              <a:rPr lang="en-US" dirty="0"/>
              <a:t>Step 3 : Create a new job </a:t>
            </a:r>
          </a:p>
          <a:p>
            <a:r>
              <a:rPr lang="en-US" dirty="0"/>
              <a:t>Step4 : Create or get </a:t>
            </a:r>
            <a:r>
              <a:rPr lang="en-US" dirty="0" err="1"/>
              <a:t>Jenkinsfile</a:t>
            </a:r>
            <a:r>
              <a:rPr lang="en-US" dirty="0"/>
              <a:t> in Pipeline section </a:t>
            </a:r>
          </a:p>
          <a:p>
            <a:r>
              <a:rPr lang="en-US" dirty="0"/>
              <a:t>Step 5 : Run and check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get </a:t>
            </a:r>
            <a:r>
              <a:rPr lang="en-US" b="1" dirty="0" err="1"/>
              <a:t>Jenkinsfile</a:t>
            </a:r>
            <a:r>
              <a:rPr lang="en-US" b="1" dirty="0"/>
              <a:t> from </a:t>
            </a:r>
            <a:r>
              <a:rPr lang="en-US" b="1" dirty="0" err="1"/>
              <a:t>Git</a:t>
            </a:r>
            <a:r>
              <a:rPr lang="en-US" b="1" dirty="0"/>
              <a:t> SCM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 Create a new job or use existing job (type : Pipeline) </a:t>
            </a:r>
          </a:p>
          <a:p>
            <a:r>
              <a:rPr lang="en-US" dirty="0"/>
              <a:t>Step 2 : Create a repository or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Step 3 : Add </a:t>
            </a:r>
            <a:r>
              <a:rPr lang="en-US" dirty="0" err="1"/>
              <a:t>Jenkinsfile</a:t>
            </a:r>
            <a:r>
              <a:rPr lang="en-US" dirty="0"/>
              <a:t> in the repo</a:t>
            </a:r>
          </a:p>
          <a:p>
            <a:r>
              <a:rPr lang="en-US" dirty="0"/>
              <a:t>Step 4 : Under Jenkins job ＞ Pipeline section ＞ Select Definition Pipeline script from SCM </a:t>
            </a:r>
          </a:p>
          <a:p>
            <a:r>
              <a:rPr lang="en-US" dirty="0"/>
              <a:t>Step 5 : Add repo and </a:t>
            </a:r>
            <a:r>
              <a:rPr lang="en-US" dirty="0" err="1"/>
              <a:t>jenkinsfile</a:t>
            </a:r>
            <a:r>
              <a:rPr lang="en-US" dirty="0"/>
              <a:t> location in the job under Pipeline section</a:t>
            </a:r>
          </a:p>
          <a:p>
            <a:r>
              <a:rPr lang="en-US" dirty="0"/>
              <a:t>Step 6 : Save &amp; </a:t>
            </a: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clone a </a:t>
            </a:r>
            <a:r>
              <a:rPr lang="en-US" b="1" dirty="0" err="1"/>
              <a:t>git</a:t>
            </a:r>
            <a:r>
              <a:rPr lang="en-US" b="1" dirty="0"/>
              <a:t> repo using </a:t>
            </a:r>
            <a:r>
              <a:rPr lang="en-US" b="1" dirty="0" err="1"/>
              <a:t>Jenkinsfile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257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JENKINS</vt:lpstr>
      <vt:lpstr>Agenda</vt:lpstr>
      <vt:lpstr>What is Jenkins ?</vt:lpstr>
      <vt:lpstr>Why Jenkins ?</vt:lpstr>
      <vt:lpstr>How to Create Jenkins job ?</vt:lpstr>
      <vt:lpstr>Build periodically</vt:lpstr>
      <vt:lpstr>Jenkins pipeline </vt:lpstr>
      <vt:lpstr>How to get Jenkinsfile from Git SCM </vt:lpstr>
      <vt:lpstr>How to clone a git repo using Jenkinsfile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User</dc:creator>
  <cp:lastModifiedBy>User</cp:lastModifiedBy>
  <cp:revision>7</cp:revision>
  <dcterms:created xsi:type="dcterms:W3CDTF">2021-05-05T03:21:44Z</dcterms:created>
  <dcterms:modified xsi:type="dcterms:W3CDTF">2021-05-11T03:55:01Z</dcterms:modified>
</cp:coreProperties>
</file>