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0" r:id="rId10"/>
    <p:sldId id="265" r:id="rId11"/>
    <p:sldId id="269" r:id="rId12"/>
    <p:sldId id="266" r:id="rId13"/>
    <p:sldId id="267" r:id="rId14"/>
    <p:sldId id="268" r:id="rId15"/>
    <p:sldId id="271" r:id="rId16"/>
    <p:sldId id="274" r:id="rId17"/>
    <p:sldId id="275" r:id="rId18"/>
    <p:sldId id="276" r:id="rId19"/>
    <p:sldId id="273" r:id="rId20"/>
    <p:sldId id="27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FEC365F-1124-49D8-9DE5-DB2C9E67013E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70"/>
            <p14:sldId id="265"/>
            <p14:sldId id="269"/>
            <p14:sldId id="266"/>
            <p14:sldId id="267"/>
            <p14:sldId id="268"/>
            <p14:sldId id="271"/>
            <p14:sldId id="274"/>
            <p14:sldId id="275"/>
            <p14:sldId id="276"/>
            <p14:sldId id="273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E1A0B9-0DED-4581-B7A2-C33444B5A733}" v="1" dt="2025-08-26T19:52:30.5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1166" y="278"/>
      </p:cViewPr>
      <p:guideLst/>
    </p:cSldViewPr>
  </p:slideViewPr>
  <p:notesTextViewPr>
    <p:cViewPr>
      <p:scale>
        <a:sx n="300" d="100"/>
        <a:sy n="3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yal Vaidya" userId="233c8e2dd0fdc0c4" providerId="LiveId" clId="{514C622C-AA4A-421F-BAAC-69CB8EC03EE6}"/>
    <pc:docChg chg="undo custSel addSld delSld modSld modSection">
      <pc:chgData name="Payal Vaidya" userId="233c8e2dd0fdc0c4" providerId="LiveId" clId="{514C622C-AA4A-421F-BAAC-69CB8EC03EE6}" dt="2025-04-27T22:04:08.334" v="637"/>
      <pc:docMkLst>
        <pc:docMk/>
      </pc:docMkLst>
      <pc:sldChg chg="addSp delSp modSp mod">
        <pc:chgData name="Payal Vaidya" userId="233c8e2dd0fdc0c4" providerId="LiveId" clId="{514C622C-AA4A-421F-BAAC-69CB8EC03EE6}" dt="2025-04-27T21:28:34.040" v="616"/>
        <pc:sldMkLst>
          <pc:docMk/>
          <pc:sldMk cId="1484544" sldId="256"/>
        </pc:sldMkLst>
      </pc:sldChg>
      <pc:sldChg chg="addSp delSp modSp mod setBg">
        <pc:chgData name="Payal Vaidya" userId="233c8e2dd0fdc0c4" providerId="LiveId" clId="{514C622C-AA4A-421F-BAAC-69CB8EC03EE6}" dt="2025-04-27T21:29:22.593" v="617"/>
        <pc:sldMkLst>
          <pc:docMk/>
          <pc:sldMk cId="2517537228" sldId="257"/>
        </pc:sldMkLst>
      </pc:sldChg>
      <pc:sldChg chg="addSp modSp mod">
        <pc:chgData name="Payal Vaidya" userId="233c8e2dd0fdc0c4" providerId="LiveId" clId="{514C622C-AA4A-421F-BAAC-69CB8EC03EE6}" dt="2025-04-27T21:29:50.116" v="618"/>
        <pc:sldMkLst>
          <pc:docMk/>
          <pc:sldMk cId="856167696" sldId="258"/>
        </pc:sldMkLst>
      </pc:sldChg>
      <pc:sldChg chg="addSp delSp modSp mod">
        <pc:chgData name="Payal Vaidya" userId="233c8e2dd0fdc0c4" providerId="LiveId" clId="{514C622C-AA4A-421F-BAAC-69CB8EC03EE6}" dt="2025-04-27T21:30:43.072" v="619"/>
        <pc:sldMkLst>
          <pc:docMk/>
          <pc:sldMk cId="4238003077" sldId="259"/>
        </pc:sldMkLst>
      </pc:sldChg>
      <pc:sldChg chg="addSp delSp modSp mod setBg">
        <pc:chgData name="Payal Vaidya" userId="233c8e2dd0fdc0c4" providerId="LiveId" clId="{514C622C-AA4A-421F-BAAC-69CB8EC03EE6}" dt="2025-04-27T21:31:38.655" v="620"/>
        <pc:sldMkLst>
          <pc:docMk/>
          <pc:sldMk cId="537477467" sldId="260"/>
        </pc:sldMkLst>
      </pc:sldChg>
      <pc:sldChg chg="addSp delSp modSp mod">
        <pc:chgData name="Payal Vaidya" userId="233c8e2dd0fdc0c4" providerId="LiveId" clId="{514C622C-AA4A-421F-BAAC-69CB8EC03EE6}" dt="2025-04-27T21:32:19.749" v="621"/>
        <pc:sldMkLst>
          <pc:docMk/>
          <pc:sldMk cId="2708596571" sldId="261"/>
        </pc:sldMkLst>
      </pc:sldChg>
      <pc:sldChg chg="addSp delSp modSp new mod setBg">
        <pc:chgData name="Payal Vaidya" userId="233c8e2dd0fdc0c4" providerId="LiveId" clId="{514C622C-AA4A-421F-BAAC-69CB8EC03EE6}" dt="2025-04-27T21:33:21.884" v="622"/>
        <pc:sldMkLst>
          <pc:docMk/>
          <pc:sldMk cId="1977864327" sldId="262"/>
        </pc:sldMkLst>
      </pc:sldChg>
      <pc:sldChg chg="addSp delSp modSp new mod setBg">
        <pc:chgData name="Payal Vaidya" userId="233c8e2dd0fdc0c4" providerId="LiveId" clId="{514C622C-AA4A-421F-BAAC-69CB8EC03EE6}" dt="2025-04-27T21:34:09.878" v="623"/>
        <pc:sldMkLst>
          <pc:docMk/>
          <pc:sldMk cId="2457711556" sldId="263"/>
        </pc:sldMkLst>
      </pc:sldChg>
      <pc:sldChg chg="addSp modSp new del mod">
        <pc:chgData name="Payal Vaidya" userId="233c8e2dd0fdc0c4" providerId="LiveId" clId="{514C622C-AA4A-421F-BAAC-69CB8EC03EE6}" dt="2025-04-27T15:27:00.418" v="240" actId="47"/>
        <pc:sldMkLst>
          <pc:docMk/>
          <pc:sldMk cId="1597132918" sldId="264"/>
        </pc:sldMkLst>
      </pc:sldChg>
      <pc:sldChg chg="addSp modSp new del mod setBg">
        <pc:chgData name="Payal Vaidya" userId="233c8e2dd0fdc0c4" providerId="LiveId" clId="{514C622C-AA4A-421F-BAAC-69CB8EC03EE6}" dt="2025-04-27T13:06:46.082" v="58" actId="2696"/>
        <pc:sldMkLst>
          <pc:docMk/>
          <pc:sldMk cId="3478744198" sldId="264"/>
        </pc:sldMkLst>
      </pc:sldChg>
      <pc:sldChg chg="addSp delSp modSp new mod setBg modClrScheme delDesignElem chgLayout">
        <pc:chgData name="Payal Vaidya" userId="233c8e2dd0fdc0c4" providerId="LiveId" clId="{514C622C-AA4A-421F-BAAC-69CB8EC03EE6}" dt="2025-04-27T21:39:44.879" v="625"/>
        <pc:sldMkLst>
          <pc:docMk/>
          <pc:sldMk cId="4079792765" sldId="265"/>
        </pc:sldMkLst>
      </pc:sldChg>
      <pc:sldChg chg="addSp delSp modSp new mod modTransition setBg modAnim">
        <pc:chgData name="Payal Vaidya" userId="233c8e2dd0fdc0c4" providerId="LiveId" clId="{514C622C-AA4A-421F-BAAC-69CB8EC03EE6}" dt="2025-04-27T22:04:08.334" v="637"/>
        <pc:sldMkLst>
          <pc:docMk/>
          <pc:sldMk cId="2028454736" sldId="266"/>
        </pc:sldMkLst>
      </pc:sldChg>
      <pc:sldChg chg="addSp delSp modSp new mod setBg">
        <pc:chgData name="Payal Vaidya" userId="233c8e2dd0fdc0c4" providerId="LiveId" clId="{514C622C-AA4A-421F-BAAC-69CB8EC03EE6}" dt="2025-04-27T21:46:46.947" v="629"/>
        <pc:sldMkLst>
          <pc:docMk/>
          <pc:sldMk cId="293928071" sldId="267"/>
        </pc:sldMkLst>
      </pc:sldChg>
      <pc:sldChg chg="addSp delSp modSp new mod setBg">
        <pc:chgData name="Payal Vaidya" userId="233c8e2dd0fdc0c4" providerId="LiveId" clId="{514C622C-AA4A-421F-BAAC-69CB8EC03EE6}" dt="2025-04-27T21:50:02.696" v="630"/>
        <pc:sldMkLst>
          <pc:docMk/>
          <pc:sldMk cId="1348643494" sldId="268"/>
        </pc:sldMkLst>
      </pc:sldChg>
      <pc:sldChg chg="addSp modSp new mod">
        <pc:chgData name="Payal Vaidya" userId="233c8e2dd0fdc0c4" providerId="LiveId" clId="{514C622C-AA4A-421F-BAAC-69CB8EC03EE6}" dt="2025-04-27T21:41:45.026" v="626"/>
        <pc:sldMkLst>
          <pc:docMk/>
          <pc:sldMk cId="2831867755" sldId="269"/>
        </pc:sldMkLst>
      </pc:sldChg>
      <pc:sldChg chg="addSp delSp modSp new mod modClrScheme chgLayout">
        <pc:chgData name="Payal Vaidya" userId="233c8e2dd0fdc0c4" providerId="LiveId" clId="{514C622C-AA4A-421F-BAAC-69CB8EC03EE6}" dt="2025-04-27T21:36:14.417" v="624"/>
        <pc:sldMkLst>
          <pc:docMk/>
          <pc:sldMk cId="3755735333" sldId="270"/>
        </pc:sldMkLst>
      </pc:sldChg>
      <pc:sldChg chg="addSp modSp new mod">
        <pc:chgData name="Payal Vaidya" userId="233c8e2dd0fdc0c4" providerId="LiveId" clId="{514C622C-AA4A-421F-BAAC-69CB8EC03EE6}" dt="2025-04-27T21:51:22.974" v="631"/>
        <pc:sldMkLst>
          <pc:docMk/>
          <pc:sldMk cId="3584839559" sldId="271"/>
        </pc:sldMkLst>
      </pc:sldChg>
      <pc:sldChg chg="addSp modSp new mod">
        <pc:chgData name="Payal Vaidya" userId="233c8e2dd0fdc0c4" providerId="LiveId" clId="{514C622C-AA4A-421F-BAAC-69CB8EC03EE6}" dt="2025-04-27T21:55:07.967" v="636"/>
        <pc:sldMkLst>
          <pc:docMk/>
          <pc:sldMk cId="1419131849" sldId="272"/>
        </pc:sldMkLst>
      </pc:sldChg>
      <pc:sldChg chg="addSp modSp new mod">
        <pc:chgData name="Payal Vaidya" userId="233c8e2dd0fdc0c4" providerId="LiveId" clId="{514C622C-AA4A-421F-BAAC-69CB8EC03EE6}" dt="2025-04-27T21:54:57.612" v="635"/>
        <pc:sldMkLst>
          <pc:docMk/>
          <pc:sldMk cId="2062590818" sldId="273"/>
        </pc:sldMkLst>
      </pc:sldChg>
      <pc:sldChg chg="addSp delSp modSp new mod setBg">
        <pc:chgData name="Payal Vaidya" userId="233c8e2dd0fdc0c4" providerId="LiveId" clId="{514C622C-AA4A-421F-BAAC-69CB8EC03EE6}" dt="2025-04-27T21:52:24.650" v="632"/>
        <pc:sldMkLst>
          <pc:docMk/>
          <pc:sldMk cId="3472302858" sldId="274"/>
        </pc:sldMkLst>
      </pc:sldChg>
      <pc:sldChg chg="addSp delSp modSp new mod setBg">
        <pc:chgData name="Payal Vaidya" userId="233c8e2dd0fdc0c4" providerId="LiveId" clId="{514C622C-AA4A-421F-BAAC-69CB8EC03EE6}" dt="2025-04-27T21:53:26.904" v="633"/>
        <pc:sldMkLst>
          <pc:docMk/>
          <pc:sldMk cId="2086126020" sldId="275"/>
        </pc:sldMkLst>
      </pc:sldChg>
      <pc:sldChg chg="addSp delSp modSp new mod setBg modClrScheme chgLayout">
        <pc:chgData name="Payal Vaidya" userId="233c8e2dd0fdc0c4" providerId="LiveId" clId="{514C622C-AA4A-421F-BAAC-69CB8EC03EE6}" dt="2025-04-27T21:54:41.145" v="634"/>
        <pc:sldMkLst>
          <pc:docMk/>
          <pc:sldMk cId="3778004524" sldId="276"/>
        </pc:sldMkLst>
      </pc:sldChg>
    </pc:docChg>
  </pc:docChgLst>
  <pc:docChgLst>
    <pc:chgData name="Payal Vaidya" userId="233c8e2dd0fdc0c4" providerId="LiveId" clId="{69E1A0B9-0DED-4581-B7A2-C33444B5A733}"/>
    <pc:docChg chg="modSld">
      <pc:chgData name="Payal Vaidya" userId="233c8e2dd0fdc0c4" providerId="LiveId" clId="{69E1A0B9-0DED-4581-B7A2-C33444B5A733}" dt="2025-08-26T19:52:30.502" v="0"/>
      <pc:docMkLst>
        <pc:docMk/>
      </pc:docMkLst>
      <pc:sldChg chg="delSp modTransition modAnim">
        <pc:chgData name="Payal Vaidya" userId="233c8e2dd0fdc0c4" providerId="LiveId" clId="{69E1A0B9-0DED-4581-B7A2-C33444B5A733}" dt="2025-08-26T19:52:30.502" v="0"/>
        <pc:sldMkLst>
          <pc:docMk/>
          <pc:sldMk cId="1484544" sldId="256"/>
        </pc:sldMkLst>
        <pc:picChg chg="del">
          <ac:chgData name="Payal Vaidya" userId="233c8e2dd0fdc0c4" providerId="LiveId" clId="{69E1A0B9-0DED-4581-B7A2-C33444B5A733}" dt="2025-08-26T19:52:30.502" v="0"/>
          <ac:picMkLst>
            <pc:docMk/>
            <pc:sldMk cId="1484544" sldId="256"/>
            <ac:picMk id="10" creationId="{2759DC4A-024C-0C5B-8F47-096EAD3AA124}"/>
          </ac:picMkLst>
        </pc:picChg>
      </pc:sldChg>
      <pc:sldChg chg="delSp modTransition modAnim">
        <pc:chgData name="Payal Vaidya" userId="233c8e2dd0fdc0c4" providerId="LiveId" clId="{69E1A0B9-0DED-4581-B7A2-C33444B5A733}" dt="2025-08-26T19:52:30.502" v="0"/>
        <pc:sldMkLst>
          <pc:docMk/>
          <pc:sldMk cId="2517537228" sldId="257"/>
        </pc:sldMkLst>
        <pc:picChg chg="del">
          <ac:chgData name="Payal Vaidya" userId="233c8e2dd0fdc0c4" providerId="LiveId" clId="{69E1A0B9-0DED-4581-B7A2-C33444B5A733}" dt="2025-08-26T19:52:30.502" v="0"/>
          <ac:picMkLst>
            <pc:docMk/>
            <pc:sldMk cId="2517537228" sldId="257"/>
            <ac:picMk id="14" creationId="{5EDA5F47-AB96-53D3-7F4D-2CDA88E62EB1}"/>
          </ac:picMkLst>
        </pc:picChg>
      </pc:sldChg>
      <pc:sldChg chg="delSp modTransition modAnim">
        <pc:chgData name="Payal Vaidya" userId="233c8e2dd0fdc0c4" providerId="LiveId" clId="{69E1A0B9-0DED-4581-B7A2-C33444B5A733}" dt="2025-08-26T19:52:30.502" v="0"/>
        <pc:sldMkLst>
          <pc:docMk/>
          <pc:sldMk cId="856167696" sldId="258"/>
        </pc:sldMkLst>
        <pc:picChg chg="del">
          <ac:chgData name="Payal Vaidya" userId="233c8e2dd0fdc0c4" providerId="LiveId" clId="{69E1A0B9-0DED-4581-B7A2-C33444B5A733}" dt="2025-08-26T19:52:30.502" v="0"/>
          <ac:picMkLst>
            <pc:docMk/>
            <pc:sldMk cId="856167696" sldId="258"/>
            <ac:picMk id="10" creationId="{A02686FD-3800-6EEA-5B05-0D72C53CF757}"/>
          </ac:picMkLst>
        </pc:picChg>
      </pc:sldChg>
      <pc:sldChg chg="delSp modTransition modAnim">
        <pc:chgData name="Payal Vaidya" userId="233c8e2dd0fdc0c4" providerId="LiveId" clId="{69E1A0B9-0DED-4581-B7A2-C33444B5A733}" dt="2025-08-26T19:52:30.502" v="0"/>
        <pc:sldMkLst>
          <pc:docMk/>
          <pc:sldMk cId="4238003077" sldId="259"/>
        </pc:sldMkLst>
        <pc:picChg chg="del">
          <ac:chgData name="Payal Vaidya" userId="233c8e2dd0fdc0c4" providerId="LiveId" clId="{69E1A0B9-0DED-4581-B7A2-C33444B5A733}" dt="2025-08-26T19:52:30.502" v="0"/>
          <ac:picMkLst>
            <pc:docMk/>
            <pc:sldMk cId="4238003077" sldId="259"/>
            <ac:picMk id="9" creationId="{D9A7E5A0-B33F-4F9D-6BCF-EB6C276AC6ED}"/>
          </ac:picMkLst>
        </pc:picChg>
      </pc:sldChg>
      <pc:sldChg chg="delSp modTransition modAnim">
        <pc:chgData name="Payal Vaidya" userId="233c8e2dd0fdc0c4" providerId="LiveId" clId="{69E1A0B9-0DED-4581-B7A2-C33444B5A733}" dt="2025-08-26T19:52:30.502" v="0"/>
        <pc:sldMkLst>
          <pc:docMk/>
          <pc:sldMk cId="537477467" sldId="260"/>
        </pc:sldMkLst>
        <pc:picChg chg="del">
          <ac:chgData name="Payal Vaidya" userId="233c8e2dd0fdc0c4" providerId="LiveId" clId="{69E1A0B9-0DED-4581-B7A2-C33444B5A733}" dt="2025-08-26T19:52:30.502" v="0"/>
          <ac:picMkLst>
            <pc:docMk/>
            <pc:sldMk cId="537477467" sldId="260"/>
            <ac:picMk id="29" creationId="{868BADFA-8002-ECF3-7402-886AE65C4198}"/>
          </ac:picMkLst>
        </pc:picChg>
      </pc:sldChg>
      <pc:sldChg chg="delSp modTransition modAnim">
        <pc:chgData name="Payal Vaidya" userId="233c8e2dd0fdc0c4" providerId="LiveId" clId="{69E1A0B9-0DED-4581-B7A2-C33444B5A733}" dt="2025-08-26T19:52:30.502" v="0"/>
        <pc:sldMkLst>
          <pc:docMk/>
          <pc:sldMk cId="2708596571" sldId="261"/>
        </pc:sldMkLst>
        <pc:picChg chg="del">
          <ac:chgData name="Payal Vaidya" userId="233c8e2dd0fdc0c4" providerId="LiveId" clId="{69E1A0B9-0DED-4581-B7A2-C33444B5A733}" dt="2025-08-26T19:52:30.502" v="0"/>
          <ac:picMkLst>
            <pc:docMk/>
            <pc:sldMk cId="2708596571" sldId="261"/>
            <ac:picMk id="8" creationId="{47DF4207-0C95-04FF-635D-FCAFB6B090AD}"/>
          </ac:picMkLst>
        </pc:picChg>
      </pc:sldChg>
      <pc:sldChg chg="delSp modTransition modAnim">
        <pc:chgData name="Payal Vaidya" userId="233c8e2dd0fdc0c4" providerId="LiveId" clId="{69E1A0B9-0DED-4581-B7A2-C33444B5A733}" dt="2025-08-26T19:52:30.502" v="0"/>
        <pc:sldMkLst>
          <pc:docMk/>
          <pc:sldMk cId="1977864327" sldId="262"/>
        </pc:sldMkLst>
        <pc:picChg chg="del">
          <ac:chgData name="Payal Vaidya" userId="233c8e2dd0fdc0c4" providerId="LiveId" clId="{69E1A0B9-0DED-4581-B7A2-C33444B5A733}" dt="2025-08-26T19:52:30.502" v="0"/>
          <ac:picMkLst>
            <pc:docMk/>
            <pc:sldMk cId="1977864327" sldId="262"/>
            <ac:picMk id="25" creationId="{32506E34-79EC-631C-C4A4-3A2913AEC276}"/>
          </ac:picMkLst>
        </pc:picChg>
      </pc:sldChg>
      <pc:sldChg chg="delSp modTransition modAnim">
        <pc:chgData name="Payal Vaidya" userId="233c8e2dd0fdc0c4" providerId="LiveId" clId="{69E1A0B9-0DED-4581-B7A2-C33444B5A733}" dt="2025-08-26T19:52:30.502" v="0"/>
        <pc:sldMkLst>
          <pc:docMk/>
          <pc:sldMk cId="2457711556" sldId="263"/>
        </pc:sldMkLst>
        <pc:picChg chg="del">
          <ac:chgData name="Payal Vaidya" userId="233c8e2dd0fdc0c4" providerId="LiveId" clId="{69E1A0B9-0DED-4581-B7A2-C33444B5A733}" dt="2025-08-26T19:52:30.502" v="0"/>
          <ac:picMkLst>
            <pc:docMk/>
            <pc:sldMk cId="2457711556" sldId="263"/>
            <ac:picMk id="10" creationId="{4186D5CA-5655-4366-A9FA-1C98D7F7F89B}"/>
          </ac:picMkLst>
        </pc:picChg>
      </pc:sldChg>
      <pc:sldChg chg="delSp modTransition modAnim">
        <pc:chgData name="Payal Vaidya" userId="233c8e2dd0fdc0c4" providerId="LiveId" clId="{69E1A0B9-0DED-4581-B7A2-C33444B5A733}" dt="2025-08-26T19:52:30.502" v="0"/>
        <pc:sldMkLst>
          <pc:docMk/>
          <pc:sldMk cId="4079792765" sldId="265"/>
        </pc:sldMkLst>
        <pc:picChg chg="del">
          <ac:chgData name="Payal Vaidya" userId="233c8e2dd0fdc0c4" providerId="LiveId" clId="{69E1A0B9-0DED-4581-B7A2-C33444B5A733}" dt="2025-08-26T19:52:30.502" v="0"/>
          <ac:picMkLst>
            <pc:docMk/>
            <pc:sldMk cId="4079792765" sldId="265"/>
            <ac:picMk id="11" creationId="{E70A6D95-98C5-9597-15C3-15C1B6232D62}"/>
          </ac:picMkLst>
        </pc:picChg>
      </pc:sldChg>
      <pc:sldChg chg="delSp modTransition modAnim">
        <pc:chgData name="Payal Vaidya" userId="233c8e2dd0fdc0c4" providerId="LiveId" clId="{69E1A0B9-0DED-4581-B7A2-C33444B5A733}" dt="2025-08-26T19:52:30.502" v="0"/>
        <pc:sldMkLst>
          <pc:docMk/>
          <pc:sldMk cId="2028454736" sldId="266"/>
        </pc:sldMkLst>
        <pc:picChg chg="del">
          <ac:chgData name="Payal Vaidya" userId="233c8e2dd0fdc0c4" providerId="LiveId" clId="{69E1A0B9-0DED-4581-B7A2-C33444B5A733}" dt="2025-08-26T19:52:30.502" v="0"/>
          <ac:picMkLst>
            <pc:docMk/>
            <pc:sldMk cId="2028454736" sldId="266"/>
            <ac:picMk id="19" creationId="{926BD858-B7C7-D881-E9BC-95BED8E23196}"/>
          </ac:picMkLst>
        </pc:picChg>
      </pc:sldChg>
      <pc:sldChg chg="delSp modTransition modAnim">
        <pc:chgData name="Payal Vaidya" userId="233c8e2dd0fdc0c4" providerId="LiveId" clId="{69E1A0B9-0DED-4581-B7A2-C33444B5A733}" dt="2025-08-26T19:52:30.502" v="0"/>
        <pc:sldMkLst>
          <pc:docMk/>
          <pc:sldMk cId="293928071" sldId="267"/>
        </pc:sldMkLst>
        <pc:picChg chg="del">
          <ac:chgData name="Payal Vaidya" userId="233c8e2dd0fdc0c4" providerId="LiveId" clId="{69E1A0B9-0DED-4581-B7A2-C33444B5A733}" dt="2025-08-26T19:52:30.502" v="0"/>
          <ac:picMkLst>
            <pc:docMk/>
            <pc:sldMk cId="293928071" sldId="267"/>
            <ac:picMk id="9" creationId="{67B87940-F442-A9E0-B9BB-262951713621}"/>
          </ac:picMkLst>
        </pc:picChg>
      </pc:sldChg>
      <pc:sldChg chg="delSp modTransition modAnim">
        <pc:chgData name="Payal Vaidya" userId="233c8e2dd0fdc0c4" providerId="LiveId" clId="{69E1A0B9-0DED-4581-B7A2-C33444B5A733}" dt="2025-08-26T19:52:30.502" v="0"/>
        <pc:sldMkLst>
          <pc:docMk/>
          <pc:sldMk cId="1348643494" sldId="268"/>
        </pc:sldMkLst>
        <pc:picChg chg="del">
          <ac:chgData name="Payal Vaidya" userId="233c8e2dd0fdc0c4" providerId="LiveId" clId="{69E1A0B9-0DED-4581-B7A2-C33444B5A733}" dt="2025-08-26T19:52:30.502" v="0"/>
          <ac:picMkLst>
            <pc:docMk/>
            <pc:sldMk cId="1348643494" sldId="268"/>
            <ac:picMk id="10" creationId="{4192509F-8815-D625-C9E9-59DA0427F483}"/>
          </ac:picMkLst>
        </pc:picChg>
      </pc:sldChg>
      <pc:sldChg chg="delSp modTransition modAnim">
        <pc:chgData name="Payal Vaidya" userId="233c8e2dd0fdc0c4" providerId="LiveId" clId="{69E1A0B9-0DED-4581-B7A2-C33444B5A733}" dt="2025-08-26T19:52:30.502" v="0"/>
        <pc:sldMkLst>
          <pc:docMk/>
          <pc:sldMk cId="2831867755" sldId="269"/>
        </pc:sldMkLst>
        <pc:picChg chg="del">
          <ac:chgData name="Payal Vaidya" userId="233c8e2dd0fdc0c4" providerId="LiveId" clId="{69E1A0B9-0DED-4581-B7A2-C33444B5A733}" dt="2025-08-26T19:52:30.502" v="0"/>
          <ac:picMkLst>
            <pc:docMk/>
            <pc:sldMk cId="2831867755" sldId="269"/>
            <ac:picMk id="9" creationId="{AC87968A-66C2-CE13-516A-BA47440BCC18}"/>
          </ac:picMkLst>
        </pc:picChg>
      </pc:sldChg>
      <pc:sldChg chg="delSp modTransition modAnim">
        <pc:chgData name="Payal Vaidya" userId="233c8e2dd0fdc0c4" providerId="LiveId" clId="{69E1A0B9-0DED-4581-B7A2-C33444B5A733}" dt="2025-08-26T19:52:30.502" v="0"/>
        <pc:sldMkLst>
          <pc:docMk/>
          <pc:sldMk cId="3755735333" sldId="270"/>
        </pc:sldMkLst>
        <pc:picChg chg="del">
          <ac:chgData name="Payal Vaidya" userId="233c8e2dd0fdc0c4" providerId="LiveId" clId="{69E1A0B9-0DED-4581-B7A2-C33444B5A733}" dt="2025-08-26T19:52:30.502" v="0"/>
          <ac:picMkLst>
            <pc:docMk/>
            <pc:sldMk cId="3755735333" sldId="270"/>
            <ac:picMk id="13" creationId="{824CC16D-38E8-C28B-A6F0-92FF79FBBAE1}"/>
          </ac:picMkLst>
        </pc:picChg>
      </pc:sldChg>
      <pc:sldChg chg="delSp modTransition modAnim">
        <pc:chgData name="Payal Vaidya" userId="233c8e2dd0fdc0c4" providerId="LiveId" clId="{69E1A0B9-0DED-4581-B7A2-C33444B5A733}" dt="2025-08-26T19:52:30.502" v="0"/>
        <pc:sldMkLst>
          <pc:docMk/>
          <pc:sldMk cId="3584839559" sldId="271"/>
        </pc:sldMkLst>
        <pc:picChg chg="del">
          <ac:chgData name="Payal Vaidya" userId="233c8e2dd0fdc0c4" providerId="LiveId" clId="{69E1A0B9-0DED-4581-B7A2-C33444B5A733}" dt="2025-08-26T19:52:30.502" v="0"/>
          <ac:picMkLst>
            <pc:docMk/>
            <pc:sldMk cId="3584839559" sldId="271"/>
            <ac:picMk id="8" creationId="{A2C960CD-1448-E489-E084-CA590AF02093}"/>
          </ac:picMkLst>
        </pc:picChg>
      </pc:sldChg>
      <pc:sldChg chg="delSp modTransition modAnim">
        <pc:chgData name="Payal Vaidya" userId="233c8e2dd0fdc0c4" providerId="LiveId" clId="{69E1A0B9-0DED-4581-B7A2-C33444B5A733}" dt="2025-08-26T19:52:30.502" v="0"/>
        <pc:sldMkLst>
          <pc:docMk/>
          <pc:sldMk cId="1419131849" sldId="272"/>
        </pc:sldMkLst>
        <pc:picChg chg="del">
          <ac:chgData name="Payal Vaidya" userId="233c8e2dd0fdc0c4" providerId="LiveId" clId="{69E1A0B9-0DED-4581-B7A2-C33444B5A733}" dt="2025-08-26T19:52:30.502" v="0"/>
          <ac:picMkLst>
            <pc:docMk/>
            <pc:sldMk cId="1419131849" sldId="272"/>
            <ac:picMk id="8" creationId="{CC282E2B-3CCA-6AAB-11B0-271FC33F0041}"/>
          </ac:picMkLst>
        </pc:picChg>
      </pc:sldChg>
      <pc:sldChg chg="delSp modTransition modAnim">
        <pc:chgData name="Payal Vaidya" userId="233c8e2dd0fdc0c4" providerId="LiveId" clId="{69E1A0B9-0DED-4581-B7A2-C33444B5A733}" dt="2025-08-26T19:52:30.502" v="0"/>
        <pc:sldMkLst>
          <pc:docMk/>
          <pc:sldMk cId="2062590818" sldId="273"/>
        </pc:sldMkLst>
        <pc:picChg chg="del">
          <ac:chgData name="Payal Vaidya" userId="233c8e2dd0fdc0c4" providerId="LiveId" clId="{69E1A0B9-0DED-4581-B7A2-C33444B5A733}" dt="2025-08-26T19:52:30.502" v="0"/>
          <ac:picMkLst>
            <pc:docMk/>
            <pc:sldMk cId="2062590818" sldId="273"/>
            <ac:picMk id="8" creationId="{DE8E7500-297C-3D7E-F321-2532BD13C083}"/>
          </ac:picMkLst>
        </pc:picChg>
      </pc:sldChg>
      <pc:sldChg chg="delSp modTransition modAnim">
        <pc:chgData name="Payal Vaidya" userId="233c8e2dd0fdc0c4" providerId="LiveId" clId="{69E1A0B9-0DED-4581-B7A2-C33444B5A733}" dt="2025-08-26T19:52:30.502" v="0"/>
        <pc:sldMkLst>
          <pc:docMk/>
          <pc:sldMk cId="3472302858" sldId="274"/>
        </pc:sldMkLst>
        <pc:picChg chg="del">
          <ac:chgData name="Payal Vaidya" userId="233c8e2dd0fdc0c4" providerId="LiveId" clId="{69E1A0B9-0DED-4581-B7A2-C33444B5A733}" dt="2025-08-26T19:52:30.502" v="0"/>
          <ac:picMkLst>
            <pc:docMk/>
            <pc:sldMk cId="3472302858" sldId="274"/>
            <ac:picMk id="41" creationId="{481767B4-DABB-FCD3-7F1B-6BF1780442F4}"/>
          </ac:picMkLst>
        </pc:picChg>
      </pc:sldChg>
      <pc:sldChg chg="delSp modTransition modAnim">
        <pc:chgData name="Payal Vaidya" userId="233c8e2dd0fdc0c4" providerId="LiveId" clId="{69E1A0B9-0DED-4581-B7A2-C33444B5A733}" dt="2025-08-26T19:52:30.502" v="0"/>
        <pc:sldMkLst>
          <pc:docMk/>
          <pc:sldMk cId="2086126020" sldId="275"/>
        </pc:sldMkLst>
        <pc:picChg chg="del">
          <ac:chgData name="Payal Vaidya" userId="233c8e2dd0fdc0c4" providerId="LiveId" clId="{69E1A0B9-0DED-4581-B7A2-C33444B5A733}" dt="2025-08-26T19:52:30.502" v="0"/>
          <ac:picMkLst>
            <pc:docMk/>
            <pc:sldMk cId="2086126020" sldId="275"/>
            <ac:picMk id="21" creationId="{FCA1EACF-D626-80E9-FC7D-0118A6A94D41}"/>
          </ac:picMkLst>
        </pc:picChg>
      </pc:sldChg>
      <pc:sldChg chg="delSp modTransition modAnim">
        <pc:chgData name="Payal Vaidya" userId="233c8e2dd0fdc0c4" providerId="LiveId" clId="{69E1A0B9-0DED-4581-B7A2-C33444B5A733}" dt="2025-08-26T19:52:30.502" v="0"/>
        <pc:sldMkLst>
          <pc:docMk/>
          <pc:sldMk cId="3778004524" sldId="276"/>
        </pc:sldMkLst>
        <pc:picChg chg="del">
          <ac:chgData name="Payal Vaidya" userId="233c8e2dd0fdc0c4" providerId="LiveId" clId="{69E1A0B9-0DED-4581-B7A2-C33444B5A733}" dt="2025-08-26T19:52:30.502" v="0"/>
          <ac:picMkLst>
            <pc:docMk/>
            <pc:sldMk cId="3778004524" sldId="276"/>
            <ac:picMk id="18" creationId="{06DC00B7-4FEB-5408-F6D3-1A3DEECD9243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38BF479-6CCC-4C17-88E6-1FFC7541E8C4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B5FF125C-128C-4DFB-8C23-3254A5DB3B90}">
      <dgm:prSet/>
      <dgm:spPr/>
      <dgm:t>
        <a:bodyPr/>
        <a:lstStyle/>
        <a:p>
          <a:r>
            <a:rPr lang="en-US" b="0" i="0" baseline="0" dirty="0">
              <a:latin typeface="Arial" panose="020B0604020202020204" pitchFamily="34" charset="0"/>
              <a:cs typeface="Arial" panose="020B0604020202020204" pitchFamily="34" charset="0"/>
            </a:rPr>
            <a:t>Breast cancer is one of the most common cancers worldwide.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AF3AADC-FF58-4A01-9574-CAE19F9DE2B0}" type="parTrans" cxnId="{4EB02A30-7EB5-40BD-80C1-039BF7BCDFAA}">
      <dgm:prSet/>
      <dgm:spPr/>
      <dgm:t>
        <a:bodyPr/>
        <a:lstStyle/>
        <a:p>
          <a:endParaRPr lang="en-US"/>
        </a:p>
      </dgm:t>
    </dgm:pt>
    <dgm:pt modelId="{AB4F20B6-203D-4A89-8338-2CCA4CE8C762}" type="sibTrans" cxnId="{4EB02A30-7EB5-40BD-80C1-039BF7BCDFAA}">
      <dgm:prSet/>
      <dgm:spPr/>
      <dgm:t>
        <a:bodyPr/>
        <a:lstStyle/>
        <a:p>
          <a:endParaRPr lang="en-US"/>
        </a:p>
      </dgm:t>
    </dgm:pt>
    <dgm:pt modelId="{27C93855-C379-42F6-9A9B-27F7C248C1C8}">
      <dgm:prSet/>
      <dgm:spPr/>
      <dgm:t>
        <a:bodyPr/>
        <a:lstStyle/>
        <a:p>
          <a:r>
            <a:rPr lang="en-US" b="0" i="0" baseline="0" dirty="0">
              <a:latin typeface="Arial" panose="020B0604020202020204" pitchFamily="34" charset="0"/>
              <a:cs typeface="Arial" panose="020B0604020202020204" pitchFamily="34" charset="0"/>
            </a:rPr>
            <a:t>Early and accurate diagnosis improves survival rates.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2A9743A-1451-4AD0-918B-5F8D07E2158A}" type="parTrans" cxnId="{DF42B9AD-9FCF-4770-86C0-013CF9A6B877}">
      <dgm:prSet/>
      <dgm:spPr/>
      <dgm:t>
        <a:bodyPr/>
        <a:lstStyle/>
        <a:p>
          <a:endParaRPr lang="en-US"/>
        </a:p>
      </dgm:t>
    </dgm:pt>
    <dgm:pt modelId="{8C13E2E2-915B-493B-9701-F383E1257C91}" type="sibTrans" cxnId="{DF42B9AD-9FCF-4770-86C0-013CF9A6B877}">
      <dgm:prSet/>
      <dgm:spPr/>
      <dgm:t>
        <a:bodyPr/>
        <a:lstStyle/>
        <a:p>
          <a:endParaRPr lang="en-US"/>
        </a:p>
      </dgm:t>
    </dgm:pt>
    <dgm:pt modelId="{9F4FE86D-F23C-443D-BFA3-F1CF2BD868AF}">
      <dgm:prSet/>
      <dgm:spPr/>
      <dgm:t>
        <a:bodyPr/>
        <a:lstStyle/>
        <a:p>
          <a:r>
            <a:rPr lang="en-US" b="0" i="0" baseline="0" dirty="0">
              <a:latin typeface="Arial" panose="020B0604020202020204" pitchFamily="34" charset="0"/>
              <a:cs typeface="Arial" panose="020B0604020202020204" pitchFamily="34" charset="0"/>
            </a:rPr>
            <a:t>Machine Learning models can assist in automated diagnosis.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3F9C8A8-5747-4781-9E64-FB3FF62DE372}" type="parTrans" cxnId="{73B15845-FABB-4856-A301-2C178A51C753}">
      <dgm:prSet/>
      <dgm:spPr/>
      <dgm:t>
        <a:bodyPr/>
        <a:lstStyle/>
        <a:p>
          <a:endParaRPr lang="en-US"/>
        </a:p>
      </dgm:t>
    </dgm:pt>
    <dgm:pt modelId="{F27BA163-8105-4597-817D-E95269569CD9}" type="sibTrans" cxnId="{73B15845-FABB-4856-A301-2C178A51C753}">
      <dgm:prSet/>
      <dgm:spPr/>
      <dgm:t>
        <a:bodyPr/>
        <a:lstStyle/>
        <a:p>
          <a:endParaRPr lang="en-US"/>
        </a:p>
      </dgm:t>
    </dgm:pt>
    <dgm:pt modelId="{3224B7A5-3C51-4368-813C-664512888638}">
      <dgm:prSet/>
      <dgm:spPr/>
      <dgm:t>
        <a:bodyPr/>
        <a:lstStyle/>
        <a:p>
          <a:r>
            <a:rPr lang="en-US" b="0" i="0" baseline="0" dirty="0">
              <a:latin typeface="Arial" panose="020B0604020202020204" pitchFamily="34" charset="0"/>
              <a:cs typeface="Arial" panose="020B0604020202020204" pitchFamily="34" charset="0"/>
            </a:rPr>
            <a:t>The project uses the Breast Cancer Wisconsin (Diagnostic) Dataset.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65F1D9D-4E3E-496E-AFC9-6F52832BE2E5}" type="parTrans" cxnId="{EC3B1A6B-201B-48B4-B794-6AE0765F7419}">
      <dgm:prSet/>
      <dgm:spPr/>
      <dgm:t>
        <a:bodyPr/>
        <a:lstStyle/>
        <a:p>
          <a:endParaRPr lang="en-US"/>
        </a:p>
      </dgm:t>
    </dgm:pt>
    <dgm:pt modelId="{5D64944B-901B-404A-8C03-64C418EAB39B}" type="sibTrans" cxnId="{EC3B1A6B-201B-48B4-B794-6AE0765F7419}">
      <dgm:prSet/>
      <dgm:spPr/>
      <dgm:t>
        <a:bodyPr/>
        <a:lstStyle/>
        <a:p>
          <a:endParaRPr lang="en-US"/>
        </a:p>
      </dgm:t>
    </dgm:pt>
    <dgm:pt modelId="{9D98C607-3D09-4551-A467-63B59E26622A}">
      <dgm:prSet/>
      <dgm:spPr/>
      <dgm:t>
        <a:bodyPr/>
        <a:lstStyle/>
        <a:p>
          <a:r>
            <a:rPr lang="en-US" b="0" i="0" baseline="0" dirty="0">
              <a:latin typeface="Arial" panose="020B0604020202020204" pitchFamily="34" charset="0"/>
              <a:cs typeface="Arial" panose="020B0604020202020204" pitchFamily="34" charset="0"/>
            </a:rPr>
            <a:t>Aim: Develop classification models using Python.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6C14991-E2A5-4C10-8CF9-B0850DAF4208}" type="parTrans" cxnId="{5DC5233D-14BD-4B90-A60F-7E0095C70B80}">
      <dgm:prSet/>
      <dgm:spPr/>
      <dgm:t>
        <a:bodyPr/>
        <a:lstStyle/>
        <a:p>
          <a:endParaRPr lang="en-US"/>
        </a:p>
      </dgm:t>
    </dgm:pt>
    <dgm:pt modelId="{18C465A5-7FE7-4B95-8A94-ACFCAEB36434}" type="sibTrans" cxnId="{5DC5233D-14BD-4B90-A60F-7E0095C70B80}">
      <dgm:prSet/>
      <dgm:spPr/>
      <dgm:t>
        <a:bodyPr/>
        <a:lstStyle/>
        <a:p>
          <a:endParaRPr lang="en-US"/>
        </a:p>
      </dgm:t>
    </dgm:pt>
    <dgm:pt modelId="{82359F72-D165-4E7E-BAFB-26FF07A0D6BC}" type="pres">
      <dgm:prSet presAssocID="{238BF479-6CCC-4C17-88E6-1FFC7541E8C4}" presName="diagram" presStyleCnt="0">
        <dgm:presLayoutVars>
          <dgm:dir/>
          <dgm:resizeHandles val="exact"/>
        </dgm:presLayoutVars>
      </dgm:prSet>
      <dgm:spPr/>
    </dgm:pt>
    <dgm:pt modelId="{BD2E16FF-E63C-49D4-A560-4A09004058AB}" type="pres">
      <dgm:prSet presAssocID="{B5FF125C-128C-4DFB-8C23-3254A5DB3B90}" presName="node" presStyleLbl="node1" presStyleIdx="0" presStyleCnt="5">
        <dgm:presLayoutVars>
          <dgm:bulletEnabled val="1"/>
        </dgm:presLayoutVars>
      </dgm:prSet>
      <dgm:spPr/>
    </dgm:pt>
    <dgm:pt modelId="{A023F43D-D9D6-470C-B1DA-8795BD161C47}" type="pres">
      <dgm:prSet presAssocID="{AB4F20B6-203D-4A89-8338-2CCA4CE8C762}" presName="sibTrans" presStyleCnt="0"/>
      <dgm:spPr/>
    </dgm:pt>
    <dgm:pt modelId="{9F6ECDAD-5980-48C0-9F89-75C274B5B852}" type="pres">
      <dgm:prSet presAssocID="{27C93855-C379-42F6-9A9B-27F7C248C1C8}" presName="node" presStyleLbl="node1" presStyleIdx="1" presStyleCnt="5">
        <dgm:presLayoutVars>
          <dgm:bulletEnabled val="1"/>
        </dgm:presLayoutVars>
      </dgm:prSet>
      <dgm:spPr/>
    </dgm:pt>
    <dgm:pt modelId="{FD307692-14F1-4814-8FDD-631EE4B56947}" type="pres">
      <dgm:prSet presAssocID="{8C13E2E2-915B-493B-9701-F383E1257C91}" presName="sibTrans" presStyleCnt="0"/>
      <dgm:spPr/>
    </dgm:pt>
    <dgm:pt modelId="{FC5E50B8-FB18-4FC4-828D-9B0216F41459}" type="pres">
      <dgm:prSet presAssocID="{9F4FE86D-F23C-443D-BFA3-F1CF2BD868AF}" presName="node" presStyleLbl="node1" presStyleIdx="2" presStyleCnt="5">
        <dgm:presLayoutVars>
          <dgm:bulletEnabled val="1"/>
        </dgm:presLayoutVars>
      </dgm:prSet>
      <dgm:spPr/>
    </dgm:pt>
    <dgm:pt modelId="{D6FBE5B6-5AA2-498A-B5FB-C68790E255BC}" type="pres">
      <dgm:prSet presAssocID="{F27BA163-8105-4597-817D-E95269569CD9}" presName="sibTrans" presStyleCnt="0"/>
      <dgm:spPr/>
    </dgm:pt>
    <dgm:pt modelId="{BAF9EC86-B050-4B15-8F9D-7FD1487CE2F5}" type="pres">
      <dgm:prSet presAssocID="{3224B7A5-3C51-4368-813C-664512888638}" presName="node" presStyleLbl="node1" presStyleIdx="3" presStyleCnt="5">
        <dgm:presLayoutVars>
          <dgm:bulletEnabled val="1"/>
        </dgm:presLayoutVars>
      </dgm:prSet>
      <dgm:spPr/>
    </dgm:pt>
    <dgm:pt modelId="{BE5FB216-1968-4E16-935F-EF8BF8BEC621}" type="pres">
      <dgm:prSet presAssocID="{5D64944B-901B-404A-8C03-64C418EAB39B}" presName="sibTrans" presStyleCnt="0"/>
      <dgm:spPr/>
    </dgm:pt>
    <dgm:pt modelId="{AEB44C6A-F3A9-404A-8C10-A76802660162}" type="pres">
      <dgm:prSet presAssocID="{9D98C607-3D09-4551-A467-63B59E26622A}" presName="node" presStyleLbl="node1" presStyleIdx="4" presStyleCnt="5">
        <dgm:presLayoutVars>
          <dgm:bulletEnabled val="1"/>
        </dgm:presLayoutVars>
      </dgm:prSet>
      <dgm:spPr/>
    </dgm:pt>
  </dgm:ptLst>
  <dgm:cxnLst>
    <dgm:cxn modelId="{CAFE0308-9F23-43F2-AA2D-B8D547C5A586}" type="presOf" srcId="{3224B7A5-3C51-4368-813C-664512888638}" destId="{BAF9EC86-B050-4B15-8F9D-7FD1487CE2F5}" srcOrd="0" destOrd="0" presId="urn:microsoft.com/office/officeart/2005/8/layout/default"/>
    <dgm:cxn modelId="{B16A6E0D-38FF-4EA4-B36B-9684302FBA7C}" type="presOf" srcId="{27C93855-C379-42F6-9A9B-27F7C248C1C8}" destId="{9F6ECDAD-5980-48C0-9F89-75C274B5B852}" srcOrd="0" destOrd="0" presId="urn:microsoft.com/office/officeart/2005/8/layout/default"/>
    <dgm:cxn modelId="{7EC1EF19-6D42-491F-AFA0-D8E13B3B6D9D}" type="presOf" srcId="{B5FF125C-128C-4DFB-8C23-3254A5DB3B90}" destId="{BD2E16FF-E63C-49D4-A560-4A09004058AB}" srcOrd="0" destOrd="0" presId="urn:microsoft.com/office/officeart/2005/8/layout/default"/>
    <dgm:cxn modelId="{4EB02A30-7EB5-40BD-80C1-039BF7BCDFAA}" srcId="{238BF479-6CCC-4C17-88E6-1FFC7541E8C4}" destId="{B5FF125C-128C-4DFB-8C23-3254A5DB3B90}" srcOrd="0" destOrd="0" parTransId="{8AF3AADC-FF58-4A01-9574-CAE19F9DE2B0}" sibTransId="{AB4F20B6-203D-4A89-8338-2CCA4CE8C762}"/>
    <dgm:cxn modelId="{5DC5233D-14BD-4B90-A60F-7E0095C70B80}" srcId="{238BF479-6CCC-4C17-88E6-1FFC7541E8C4}" destId="{9D98C607-3D09-4551-A467-63B59E26622A}" srcOrd="4" destOrd="0" parTransId="{E6C14991-E2A5-4C10-8CF9-B0850DAF4208}" sibTransId="{18C465A5-7FE7-4B95-8A94-ACFCAEB36434}"/>
    <dgm:cxn modelId="{73B15845-FABB-4856-A301-2C178A51C753}" srcId="{238BF479-6CCC-4C17-88E6-1FFC7541E8C4}" destId="{9F4FE86D-F23C-443D-BFA3-F1CF2BD868AF}" srcOrd="2" destOrd="0" parTransId="{03F9C8A8-5747-4781-9E64-FB3FF62DE372}" sibTransId="{F27BA163-8105-4597-817D-E95269569CD9}"/>
    <dgm:cxn modelId="{579B7F65-4692-484B-BD21-AFD7A5B441C5}" type="presOf" srcId="{238BF479-6CCC-4C17-88E6-1FFC7541E8C4}" destId="{82359F72-D165-4E7E-BAFB-26FF07A0D6BC}" srcOrd="0" destOrd="0" presId="urn:microsoft.com/office/officeart/2005/8/layout/default"/>
    <dgm:cxn modelId="{6A666C46-6750-443D-941B-2F16825E72E0}" type="presOf" srcId="{9F4FE86D-F23C-443D-BFA3-F1CF2BD868AF}" destId="{FC5E50B8-FB18-4FC4-828D-9B0216F41459}" srcOrd="0" destOrd="0" presId="urn:microsoft.com/office/officeart/2005/8/layout/default"/>
    <dgm:cxn modelId="{EC3B1A6B-201B-48B4-B794-6AE0765F7419}" srcId="{238BF479-6CCC-4C17-88E6-1FFC7541E8C4}" destId="{3224B7A5-3C51-4368-813C-664512888638}" srcOrd="3" destOrd="0" parTransId="{D65F1D9D-4E3E-496E-AFC9-6F52832BE2E5}" sibTransId="{5D64944B-901B-404A-8C03-64C418EAB39B}"/>
    <dgm:cxn modelId="{DF42B9AD-9FCF-4770-86C0-013CF9A6B877}" srcId="{238BF479-6CCC-4C17-88E6-1FFC7541E8C4}" destId="{27C93855-C379-42F6-9A9B-27F7C248C1C8}" srcOrd="1" destOrd="0" parTransId="{92A9743A-1451-4AD0-918B-5F8D07E2158A}" sibTransId="{8C13E2E2-915B-493B-9701-F383E1257C91}"/>
    <dgm:cxn modelId="{B0E13BBA-5112-42F7-AFFC-91802784B5D9}" type="presOf" srcId="{9D98C607-3D09-4551-A467-63B59E26622A}" destId="{AEB44C6A-F3A9-404A-8C10-A76802660162}" srcOrd="0" destOrd="0" presId="urn:microsoft.com/office/officeart/2005/8/layout/default"/>
    <dgm:cxn modelId="{A952EE5B-079B-4584-A33C-B443C3694E4D}" type="presParOf" srcId="{82359F72-D165-4E7E-BAFB-26FF07A0D6BC}" destId="{BD2E16FF-E63C-49D4-A560-4A09004058AB}" srcOrd="0" destOrd="0" presId="urn:microsoft.com/office/officeart/2005/8/layout/default"/>
    <dgm:cxn modelId="{256240FA-C370-4105-B8FC-DB2829773983}" type="presParOf" srcId="{82359F72-D165-4E7E-BAFB-26FF07A0D6BC}" destId="{A023F43D-D9D6-470C-B1DA-8795BD161C47}" srcOrd="1" destOrd="0" presId="urn:microsoft.com/office/officeart/2005/8/layout/default"/>
    <dgm:cxn modelId="{22F253EC-896D-4A5A-B07A-0EE0B4979D96}" type="presParOf" srcId="{82359F72-D165-4E7E-BAFB-26FF07A0D6BC}" destId="{9F6ECDAD-5980-48C0-9F89-75C274B5B852}" srcOrd="2" destOrd="0" presId="urn:microsoft.com/office/officeart/2005/8/layout/default"/>
    <dgm:cxn modelId="{BF24C7C2-5C02-478B-AA6D-DA5B2C4209ED}" type="presParOf" srcId="{82359F72-D165-4E7E-BAFB-26FF07A0D6BC}" destId="{FD307692-14F1-4814-8FDD-631EE4B56947}" srcOrd="3" destOrd="0" presId="urn:microsoft.com/office/officeart/2005/8/layout/default"/>
    <dgm:cxn modelId="{6843640B-9E05-4194-B09B-ECB6FCA91CFF}" type="presParOf" srcId="{82359F72-D165-4E7E-BAFB-26FF07A0D6BC}" destId="{FC5E50B8-FB18-4FC4-828D-9B0216F41459}" srcOrd="4" destOrd="0" presId="urn:microsoft.com/office/officeart/2005/8/layout/default"/>
    <dgm:cxn modelId="{BFC2A713-8F8E-46F0-AD07-971650B6EFEA}" type="presParOf" srcId="{82359F72-D165-4E7E-BAFB-26FF07A0D6BC}" destId="{D6FBE5B6-5AA2-498A-B5FB-C68790E255BC}" srcOrd="5" destOrd="0" presId="urn:microsoft.com/office/officeart/2005/8/layout/default"/>
    <dgm:cxn modelId="{34AB7D06-F440-4EB4-887B-D5BA2AEE8DC8}" type="presParOf" srcId="{82359F72-D165-4E7E-BAFB-26FF07A0D6BC}" destId="{BAF9EC86-B050-4B15-8F9D-7FD1487CE2F5}" srcOrd="6" destOrd="0" presId="urn:microsoft.com/office/officeart/2005/8/layout/default"/>
    <dgm:cxn modelId="{78A4DC1E-10A1-44E5-A37E-E2A983FA38E5}" type="presParOf" srcId="{82359F72-D165-4E7E-BAFB-26FF07A0D6BC}" destId="{BE5FB216-1968-4E16-935F-EF8BF8BEC621}" srcOrd="7" destOrd="0" presId="urn:microsoft.com/office/officeart/2005/8/layout/default"/>
    <dgm:cxn modelId="{B161EAFB-55D1-49BD-9857-0657247CC2A2}" type="presParOf" srcId="{82359F72-D165-4E7E-BAFB-26FF07A0D6BC}" destId="{AEB44C6A-F3A9-404A-8C10-A76802660162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793B31B-2692-4E3C-A80B-5D52B1F50F1D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B09B84A-9DD0-4B08-8666-1EB7619D73B9}">
      <dgm:prSet custT="1"/>
      <dgm:spPr/>
      <dgm:t>
        <a:bodyPr/>
        <a:lstStyle/>
        <a:p>
          <a:r>
            <a:rPr lang="en-US" sz="1600" b="0" i="0" baseline="0" dirty="0">
              <a:latin typeface="Arial" panose="020B0604020202020204" pitchFamily="34" charset="0"/>
              <a:cs typeface="Arial" panose="020B0604020202020204" pitchFamily="34" charset="0"/>
            </a:rPr>
            <a:t>Loaded dataset using pandas.</a:t>
          </a:r>
          <a:endParaRPr lang="en-US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4A7C198-63FC-4326-A11E-C3A3FF75575B}" type="parTrans" cxnId="{004A6B7F-C324-4C4F-A121-0B918A317156}">
      <dgm:prSet/>
      <dgm:spPr/>
      <dgm:t>
        <a:bodyPr/>
        <a:lstStyle/>
        <a:p>
          <a:endParaRPr lang="en-US"/>
        </a:p>
      </dgm:t>
    </dgm:pt>
    <dgm:pt modelId="{115E95E9-893A-4F05-8432-3A5B9DD4EB53}" type="sibTrans" cxnId="{004A6B7F-C324-4C4F-A121-0B918A317156}">
      <dgm:prSet/>
      <dgm:spPr/>
      <dgm:t>
        <a:bodyPr/>
        <a:lstStyle/>
        <a:p>
          <a:endParaRPr lang="en-US"/>
        </a:p>
      </dgm:t>
    </dgm:pt>
    <dgm:pt modelId="{2D39CE39-413F-4315-8C0A-686792BF573F}">
      <dgm:prSet custT="1"/>
      <dgm:spPr/>
      <dgm:t>
        <a:bodyPr/>
        <a:lstStyle/>
        <a:p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Handled missing values by replacing '?' and dropping incomplete rows.</a:t>
          </a:r>
        </a:p>
      </dgm:t>
    </dgm:pt>
    <dgm:pt modelId="{0886329B-CC77-4625-907B-EFA88417F74E}" type="parTrans" cxnId="{38B70A23-9856-475D-B51B-17F975E8B1CE}">
      <dgm:prSet/>
      <dgm:spPr/>
      <dgm:t>
        <a:bodyPr/>
        <a:lstStyle/>
        <a:p>
          <a:endParaRPr lang="en-US"/>
        </a:p>
      </dgm:t>
    </dgm:pt>
    <dgm:pt modelId="{BD9748AB-A8D4-4714-AD92-1A41E9CD62F8}" type="sibTrans" cxnId="{38B70A23-9856-475D-B51B-17F975E8B1CE}">
      <dgm:prSet/>
      <dgm:spPr/>
      <dgm:t>
        <a:bodyPr/>
        <a:lstStyle/>
        <a:p>
          <a:endParaRPr lang="en-US"/>
        </a:p>
      </dgm:t>
    </dgm:pt>
    <dgm:pt modelId="{40141770-FA48-4562-AFB9-13823E595B77}">
      <dgm:prSet custT="1"/>
      <dgm:spPr/>
      <dgm:t>
        <a:bodyPr/>
        <a:lstStyle/>
        <a:p>
          <a:r>
            <a:rPr lang="en-US" sz="1600" b="0" i="0" baseline="0" dirty="0">
              <a:latin typeface="Arial" panose="020B0604020202020204" pitchFamily="34" charset="0"/>
              <a:cs typeface="Arial" panose="020B0604020202020204" pitchFamily="34" charset="0"/>
            </a:rPr>
            <a:t>Standardized features using </a:t>
          </a:r>
          <a:r>
            <a:rPr lang="en-US" sz="1600" b="0" i="0" baseline="0" dirty="0" err="1">
              <a:latin typeface="Arial" panose="020B0604020202020204" pitchFamily="34" charset="0"/>
              <a:cs typeface="Arial" panose="020B0604020202020204" pitchFamily="34" charset="0"/>
            </a:rPr>
            <a:t>StandardScaler</a:t>
          </a:r>
          <a:r>
            <a:rPr lang="en-US" sz="1600" b="0" i="0" baseline="0" dirty="0">
              <a:latin typeface="Arial" panose="020B0604020202020204" pitchFamily="34" charset="0"/>
              <a:cs typeface="Arial" panose="020B0604020202020204" pitchFamily="34" charset="0"/>
            </a:rPr>
            <a:t>.</a:t>
          </a:r>
          <a:endParaRPr lang="en-US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A9FDC74-CF8D-45E7-82C9-63927455EFD7}" type="parTrans" cxnId="{0BC5B849-F4F7-4F1F-BFE5-05193408B5F1}">
      <dgm:prSet/>
      <dgm:spPr/>
      <dgm:t>
        <a:bodyPr/>
        <a:lstStyle/>
        <a:p>
          <a:endParaRPr lang="en-US"/>
        </a:p>
      </dgm:t>
    </dgm:pt>
    <dgm:pt modelId="{B4D4A8B1-FF66-4081-BC76-E198DEF98040}" type="sibTrans" cxnId="{0BC5B849-F4F7-4F1F-BFE5-05193408B5F1}">
      <dgm:prSet/>
      <dgm:spPr/>
      <dgm:t>
        <a:bodyPr/>
        <a:lstStyle/>
        <a:p>
          <a:endParaRPr lang="en-US"/>
        </a:p>
      </dgm:t>
    </dgm:pt>
    <dgm:pt modelId="{7676ACBD-AF38-47AC-B57E-3A256326BE94}">
      <dgm:prSet custT="1"/>
      <dgm:spPr/>
      <dgm:t>
        <a:bodyPr/>
        <a:lstStyle/>
        <a:p>
          <a:r>
            <a:rPr lang="en-US" sz="1600" b="0" i="0" baseline="0" dirty="0">
              <a:latin typeface="Arial" panose="020B0604020202020204" pitchFamily="34" charset="0"/>
              <a:cs typeface="Arial" panose="020B0604020202020204" pitchFamily="34" charset="0"/>
            </a:rPr>
            <a:t>Split data into 80% training and 20% testing (</a:t>
          </a:r>
          <a:r>
            <a:rPr lang="en-US" sz="1600" b="0" i="0" baseline="0" dirty="0" err="1">
              <a:latin typeface="Arial" panose="020B0604020202020204" pitchFamily="34" charset="0"/>
              <a:cs typeface="Arial" panose="020B0604020202020204" pitchFamily="34" charset="0"/>
            </a:rPr>
            <a:t>random_state</a:t>
          </a:r>
          <a:r>
            <a:rPr lang="en-US" sz="1600" b="0" i="0" baseline="0" dirty="0">
              <a:latin typeface="Arial" panose="020B0604020202020204" pitchFamily="34" charset="0"/>
              <a:cs typeface="Arial" panose="020B0604020202020204" pitchFamily="34" charset="0"/>
            </a:rPr>
            <a:t>=42 and 7).</a:t>
          </a:r>
          <a:endParaRPr lang="en-US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66768C4-1910-4E7E-9AE2-0D6228A41B6C}" type="parTrans" cxnId="{6164C4EB-BCF8-4D9F-8C49-9B97B9302915}">
      <dgm:prSet/>
      <dgm:spPr/>
      <dgm:t>
        <a:bodyPr/>
        <a:lstStyle/>
        <a:p>
          <a:endParaRPr lang="en-US"/>
        </a:p>
      </dgm:t>
    </dgm:pt>
    <dgm:pt modelId="{C4C645DF-2AD5-4A2C-9A5F-EEE13ADBE453}" type="sibTrans" cxnId="{6164C4EB-BCF8-4D9F-8C49-9B97B9302915}">
      <dgm:prSet/>
      <dgm:spPr/>
      <dgm:t>
        <a:bodyPr/>
        <a:lstStyle/>
        <a:p>
          <a:endParaRPr lang="en-US"/>
        </a:p>
      </dgm:t>
    </dgm:pt>
    <dgm:pt modelId="{C4D76EF9-F362-4FB0-A476-BB7361AFC4D4}">
      <dgm:prSet custT="1"/>
      <dgm:spPr/>
      <dgm:t>
        <a:bodyPr/>
        <a:lstStyle/>
        <a:p>
          <a:r>
            <a:rPr lang="en-US" sz="1600" b="0" i="0" baseline="0" dirty="0">
              <a:latin typeface="Arial" panose="020B0604020202020204" pitchFamily="34" charset="0"/>
              <a:cs typeface="Arial" panose="020B0604020202020204" pitchFamily="34" charset="0"/>
            </a:rPr>
            <a:t>Trained three different models:</a:t>
          </a:r>
          <a:endParaRPr lang="en-US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6059B11-3DAE-4DD5-8F95-4E388CA1128C}" type="parTrans" cxnId="{175DCBEB-0BA8-4450-BA15-AA420A944419}">
      <dgm:prSet/>
      <dgm:spPr/>
      <dgm:t>
        <a:bodyPr/>
        <a:lstStyle/>
        <a:p>
          <a:endParaRPr lang="en-US"/>
        </a:p>
      </dgm:t>
    </dgm:pt>
    <dgm:pt modelId="{3F8CF6A9-87C1-47A0-A1A3-2F1154E93701}" type="sibTrans" cxnId="{175DCBEB-0BA8-4450-BA15-AA420A944419}">
      <dgm:prSet/>
      <dgm:spPr/>
      <dgm:t>
        <a:bodyPr/>
        <a:lstStyle/>
        <a:p>
          <a:endParaRPr lang="en-US"/>
        </a:p>
      </dgm:t>
    </dgm:pt>
    <dgm:pt modelId="{73188DF6-9136-4740-BCF0-ACC5F8995DD9}">
      <dgm:prSet custT="1"/>
      <dgm:spPr/>
      <dgm:t>
        <a:bodyPr/>
        <a:lstStyle/>
        <a:p>
          <a:r>
            <a:rPr lang="en-US" sz="1600" b="0" i="0" baseline="0">
              <a:latin typeface="Arial" panose="020B0604020202020204" pitchFamily="34" charset="0"/>
              <a:cs typeface="Arial" panose="020B0604020202020204" pitchFamily="34" charset="0"/>
            </a:rPr>
            <a:t>SVM with linear kernel</a:t>
          </a:r>
          <a:endParaRPr lang="en-US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3B46D28-3A7F-47C2-B464-BD1B42BEC976}" type="parTrans" cxnId="{180B49C2-AF4A-4C50-8FEC-09E412FDC37D}">
      <dgm:prSet/>
      <dgm:spPr/>
      <dgm:t>
        <a:bodyPr/>
        <a:lstStyle/>
        <a:p>
          <a:endParaRPr lang="en-US"/>
        </a:p>
      </dgm:t>
    </dgm:pt>
    <dgm:pt modelId="{EC0F6EFD-94F5-4AEE-87C9-BE3BA2F16138}" type="sibTrans" cxnId="{180B49C2-AF4A-4C50-8FEC-09E412FDC37D}">
      <dgm:prSet/>
      <dgm:spPr/>
      <dgm:t>
        <a:bodyPr/>
        <a:lstStyle/>
        <a:p>
          <a:endParaRPr lang="en-US"/>
        </a:p>
      </dgm:t>
    </dgm:pt>
    <dgm:pt modelId="{2E1375E2-9843-4A09-83D9-35F7399AEFAD}">
      <dgm:prSet custT="1"/>
      <dgm:spPr/>
      <dgm:t>
        <a:bodyPr/>
        <a:lstStyle/>
        <a:p>
          <a:r>
            <a:rPr lang="en-US" sz="1600" b="0" i="0" baseline="0">
              <a:latin typeface="Arial" panose="020B0604020202020204" pitchFamily="34" charset="0"/>
              <a:cs typeface="Arial" panose="020B0604020202020204" pitchFamily="34" charset="0"/>
            </a:rPr>
            <a:t>SVM with RBF (radial basis function) kernel</a:t>
          </a:r>
          <a:endParaRPr lang="en-US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2AE762C-A29E-469A-AEE9-B4BB5E41FF72}" type="parTrans" cxnId="{0519DEAB-DD9A-4FDB-9A58-BA17A9B63A8F}">
      <dgm:prSet/>
      <dgm:spPr/>
      <dgm:t>
        <a:bodyPr/>
        <a:lstStyle/>
        <a:p>
          <a:endParaRPr lang="en-US"/>
        </a:p>
      </dgm:t>
    </dgm:pt>
    <dgm:pt modelId="{430B8DD0-B36D-46B6-A274-58AF3BB1E8A8}" type="sibTrans" cxnId="{0519DEAB-DD9A-4FDB-9A58-BA17A9B63A8F}">
      <dgm:prSet/>
      <dgm:spPr/>
      <dgm:t>
        <a:bodyPr/>
        <a:lstStyle/>
        <a:p>
          <a:endParaRPr lang="en-US"/>
        </a:p>
      </dgm:t>
    </dgm:pt>
    <dgm:pt modelId="{70634F4B-4320-4DD8-9E51-B4DBB9F2A7AC}">
      <dgm:prSet custT="1"/>
      <dgm:spPr/>
      <dgm:t>
        <a:bodyPr/>
        <a:lstStyle/>
        <a:p>
          <a:r>
            <a:rPr lang="en-US" sz="1600" b="0" i="0" baseline="0">
              <a:latin typeface="Arial" panose="020B0604020202020204" pitchFamily="34" charset="0"/>
              <a:cs typeface="Arial" panose="020B0604020202020204" pitchFamily="34" charset="0"/>
            </a:rPr>
            <a:t>Neural Network (MLPClassifier)</a:t>
          </a:r>
          <a:endParaRPr lang="en-US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C3C34D2-296F-4503-9121-D7A3656AD7AC}" type="parTrans" cxnId="{7913CABF-0521-412A-9371-BDD58476F240}">
      <dgm:prSet/>
      <dgm:spPr/>
      <dgm:t>
        <a:bodyPr/>
        <a:lstStyle/>
        <a:p>
          <a:endParaRPr lang="en-US"/>
        </a:p>
      </dgm:t>
    </dgm:pt>
    <dgm:pt modelId="{38C3AC96-670F-44C6-9497-29496D2CAE63}" type="sibTrans" cxnId="{7913CABF-0521-412A-9371-BDD58476F240}">
      <dgm:prSet/>
      <dgm:spPr/>
      <dgm:t>
        <a:bodyPr/>
        <a:lstStyle/>
        <a:p>
          <a:endParaRPr lang="en-US"/>
        </a:p>
      </dgm:t>
    </dgm:pt>
    <dgm:pt modelId="{9B6D448E-CE64-4177-A362-D5E425924447}">
      <dgm:prSet custT="1"/>
      <dgm:spPr/>
      <dgm:t>
        <a:bodyPr/>
        <a:lstStyle/>
        <a:p>
          <a:r>
            <a:rPr lang="en-US" sz="1600" b="0" i="0" baseline="0" dirty="0">
              <a:latin typeface="Arial" panose="020B0604020202020204" pitchFamily="34" charset="0"/>
              <a:cs typeface="Arial" panose="020B0604020202020204" pitchFamily="34" charset="0"/>
            </a:rPr>
            <a:t>Evaluated models using accuracy score, confusion matrix, ROC Curve, and classification report.</a:t>
          </a:r>
          <a:endParaRPr lang="en-US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D4C6AFD-F621-42ED-BFE5-17EB69A46B7A}" type="parTrans" cxnId="{02474305-D752-4936-81A4-3D9F0D94D5C9}">
      <dgm:prSet/>
      <dgm:spPr/>
      <dgm:t>
        <a:bodyPr/>
        <a:lstStyle/>
        <a:p>
          <a:endParaRPr lang="en-US"/>
        </a:p>
      </dgm:t>
    </dgm:pt>
    <dgm:pt modelId="{C1A0B267-CC24-4637-8E5E-C4F9406EAEB1}" type="sibTrans" cxnId="{02474305-D752-4936-81A4-3D9F0D94D5C9}">
      <dgm:prSet/>
      <dgm:spPr/>
      <dgm:t>
        <a:bodyPr/>
        <a:lstStyle/>
        <a:p>
          <a:endParaRPr lang="en-US"/>
        </a:p>
      </dgm:t>
    </dgm:pt>
    <dgm:pt modelId="{B49DD584-A13B-424E-862F-9B43BC40DC62}">
      <dgm:prSet custT="1"/>
      <dgm:spPr/>
      <dgm:t>
        <a:bodyPr/>
        <a:lstStyle/>
        <a:p>
          <a:r>
            <a:rPr lang="en-US" sz="1600" b="0" i="0" baseline="0" dirty="0">
              <a:latin typeface="Arial" panose="020B0604020202020204" pitchFamily="34" charset="0"/>
              <a:cs typeface="Arial" panose="020B0604020202020204" pitchFamily="34" charset="0"/>
            </a:rPr>
            <a:t>Repeated the experiment with a new train-test split.</a:t>
          </a:r>
          <a:endParaRPr lang="en-US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2F773F6-3FD0-4080-961D-0CB9D07E709D}" type="parTrans" cxnId="{D989DFF5-4242-4430-8250-1C55A4F83BC8}">
      <dgm:prSet/>
      <dgm:spPr/>
      <dgm:t>
        <a:bodyPr/>
        <a:lstStyle/>
        <a:p>
          <a:endParaRPr lang="en-US"/>
        </a:p>
      </dgm:t>
    </dgm:pt>
    <dgm:pt modelId="{A12116C5-D037-4DA2-8E78-2A35684DCD73}" type="sibTrans" cxnId="{D989DFF5-4242-4430-8250-1C55A4F83BC8}">
      <dgm:prSet/>
      <dgm:spPr/>
      <dgm:t>
        <a:bodyPr/>
        <a:lstStyle/>
        <a:p>
          <a:endParaRPr lang="en-US"/>
        </a:p>
      </dgm:t>
    </dgm:pt>
    <dgm:pt modelId="{A184D777-B760-4898-8F96-EDAD574EA504}">
      <dgm:prSet custT="1"/>
      <dgm:spPr/>
      <dgm:t>
        <a:bodyPr/>
        <a:lstStyle/>
        <a:p>
          <a:r>
            <a:rPr lang="en-US" sz="1600" b="0" i="0" baseline="0" dirty="0">
              <a:latin typeface="Arial" panose="020B0604020202020204" pitchFamily="34" charset="0"/>
              <a:cs typeface="Arial" panose="020B0604020202020204" pitchFamily="34" charset="0"/>
            </a:rPr>
            <a:t>Identified top predictive features and retrained models.</a:t>
          </a:r>
          <a:endParaRPr lang="en-US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F586EC4-871B-4BCD-9424-ADBE684784EC}" type="parTrans" cxnId="{110D473A-097D-4A38-997B-09618C9BE000}">
      <dgm:prSet/>
      <dgm:spPr/>
      <dgm:t>
        <a:bodyPr/>
        <a:lstStyle/>
        <a:p>
          <a:endParaRPr lang="en-US"/>
        </a:p>
      </dgm:t>
    </dgm:pt>
    <dgm:pt modelId="{3A36D22C-5F38-49FC-821D-D560690B8C9A}" type="sibTrans" cxnId="{110D473A-097D-4A38-997B-09618C9BE000}">
      <dgm:prSet/>
      <dgm:spPr/>
      <dgm:t>
        <a:bodyPr/>
        <a:lstStyle/>
        <a:p>
          <a:endParaRPr lang="en-US"/>
        </a:p>
      </dgm:t>
    </dgm:pt>
    <dgm:pt modelId="{DFE4E901-23D5-45CA-BFA2-FABBDDC62E0A}" type="pres">
      <dgm:prSet presAssocID="{0793B31B-2692-4E3C-A80B-5D52B1F50F1D}" presName="linear" presStyleCnt="0">
        <dgm:presLayoutVars>
          <dgm:animLvl val="lvl"/>
          <dgm:resizeHandles val="exact"/>
        </dgm:presLayoutVars>
      </dgm:prSet>
      <dgm:spPr/>
    </dgm:pt>
    <dgm:pt modelId="{E0D7DCB8-C739-4BAC-B24C-9B16FE79EC9B}" type="pres">
      <dgm:prSet presAssocID="{CB09B84A-9DD0-4B08-8666-1EB7619D73B9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54FD8FB4-150A-49AB-A9D7-FDC78486B5C4}" type="pres">
      <dgm:prSet presAssocID="{115E95E9-893A-4F05-8432-3A5B9DD4EB53}" presName="spacer" presStyleCnt="0"/>
      <dgm:spPr/>
    </dgm:pt>
    <dgm:pt modelId="{BC7D9579-A84E-4FC7-B0E5-06A90B1B57AF}" type="pres">
      <dgm:prSet presAssocID="{2D39CE39-413F-4315-8C0A-686792BF573F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4B99AFD0-E7E2-4E12-9A4A-E97BB11F9AAB}" type="pres">
      <dgm:prSet presAssocID="{BD9748AB-A8D4-4714-AD92-1A41E9CD62F8}" presName="spacer" presStyleCnt="0"/>
      <dgm:spPr/>
    </dgm:pt>
    <dgm:pt modelId="{B077D6D9-E17A-4873-95E9-A282D7936D22}" type="pres">
      <dgm:prSet presAssocID="{40141770-FA48-4562-AFB9-13823E595B77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97420B27-1624-49C1-824C-7C8362EB15D7}" type="pres">
      <dgm:prSet presAssocID="{B4D4A8B1-FF66-4081-BC76-E198DEF98040}" presName="spacer" presStyleCnt="0"/>
      <dgm:spPr/>
    </dgm:pt>
    <dgm:pt modelId="{027B450C-9043-4E75-A06D-9EB2739E0A50}" type="pres">
      <dgm:prSet presAssocID="{7676ACBD-AF38-47AC-B57E-3A256326BE94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CB2A2FFD-B3F9-41FB-8ED9-89E9F1CFBC68}" type="pres">
      <dgm:prSet presAssocID="{C4C645DF-2AD5-4A2C-9A5F-EEE13ADBE453}" presName="spacer" presStyleCnt="0"/>
      <dgm:spPr/>
    </dgm:pt>
    <dgm:pt modelId="{771D3C0B-9489-44F2-BA7C-18E405DFCB17}" type="pres">
      <dgm:prSet presAssocID="{C4D76EF9-F362-4FB0-A476-BB7361AFC4D4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38486939-8AFC-4258-8219-2CDEA59F14BC}" type="pres">
      <dgm:prSet presAssocID="{C4D76EF9-F362-4FB0-A476-BB7361AFC4D4}" presName="childText" presStyleLbl="revTx" presStyleIdx="0" presStyleCnt="1">
        <dgm:presLayoutVars>
          <dgm:bulletEnabled val="1"/>
        </dgm:presLayoutVars>
      </dgm:prSet>
      <dgm:spPr/>
    </dgm:pt>
    <dgm:pt modelId="{4E22176A-DA5B-4F22-A858-3305FBE3CB00}" type="pres">
      <dgm:prSet presAssocID="{9B6D448E-CE64-4177-A362-D5E425924447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85840DF1-5143-4806-B9FD-8889F926D650}" type="pres">
      <dgm:prSet presAssocID="{C1A0B267-CC24-4637-8E5E-C4F9406EAEB1}" presName="spacer" presStyleCnt="0"/>
      <dgm:spPr/>
    </dgm:pt>
    <dgm:pt modelId="{9B96A4E7-AE36-4811-B36C-C40830C408DF}" type="pres">
      <dgm:prSet presAssocID="{B49DD584-A13B-424E-862F-9B43BC40DC62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0841EDF8-49D3-4EB1-B465-86A7E856FD04}" type="pres">
      <dgm:prSet presAssocID="{A12116C5-D037-4DA2-8E78-2A35684DCD73}" presName="spacer" presStyleCnt="0"/>
      <dgm:spPr/>
    </dgm:pt>
    <dgm:pt modelId="{7D6B54B9-7E34-463F-A53D-8E72CF2C2286}" type="pres">
      <dgm:prSet presAssocID="{A184D777-B760-4898-8F96-EDAD574EA504}" presName="parentText" presStyleLbl="node1" presStyleIdx="7" presStyleCnt="8">
        <dgm:presLayoutVars>
          <dgm:chMax val="0"/>
          <dgm:bulletEnabled val="1"/>
        </dgm:presLayoutVars>
      </dgm:prSet>
      <dgm:spPr/>
    </dgm:pt>
  </dgm:ptLst>
  <dgm:cxnLst>
    <dgm:cxn modelId="{02474305-D752-4936-81A4-3D9F0D94D5C9}" srcId="{0793B31B-2692-4E3C-A80B-5D52B1F50F1D}" destId="{9B6D448E-CE64-4177-A362-D5E425924447}" srcOrd="5" destOrd="0" parTransId="{BD4C6AFD-F621-42ED-BFE5-17EB69A46B7A}" sibTransId="{C1A0B267-CC24-4637-8E5E-C4F9406EAEB1}"/>
    <dgm:cxn modelId="{38B70A23-9856-475D-B51B-17F975E8B1CE}" srcId="{0793B31B-2692-4E3C-A80B-5D52B1F50F1D}" destId="{2D39CE39-413F-4315-8C0A-686792BF573F}" srcOrd="1" destOrd="0" parTransId="{0886329B-CC77-4625-907B-EFA88417F74E}" sibTransId="{BD9748AB-A8D4-4714-AD92-1A41E9CD62F8}"/>
    <dgm:cxn modelId="{3DBB3130-7F2C-4FF8-99AD-EEE416369FE0}" type="presOf" srcId="{2D39CE39-413F-4315-8C0A-686792BF573F}" destId="{BC7D9579-A84E-4FC7-B0E5-06A90B1B57AF}" srcOrd="0" destOrd="0" presId="urn:microsoft.com/office/officeart/2005/8/layout/vList2"/>
    <dgm:cxn modelId="{0C817835-C9D7-4E56-BCA4-FB446131BDA0}" type="presOf" srcId="{2E1375E2-9843-4A09-83D9-35F7399AEFAD}" destId="{38486939-8AFC-4258-8219-2CDEA59F14BC}" srcOrd="0" destOrd="1" presId="urn:microsoft.com/office/officeart/2005/8/layout/vList2"/>
    <dgm:cxn modelId="{110D473A-097D-4A38-997B-09618C9BE000}" srcId="{0793B31B-2692-4E3C-A80B-5D52B1F50F1D}" destId="{A184D777-B760-4898-8F96-EDAD574EA504}" srcOrd="7" destOrd="0" parTransId="{AF586EC4-871B-4BCD-9424-ADBE684784EC}" sibTransId="{3A36D22C-5F38-49FC-821D-D560690B8C9A}"/>
    <dgm:cxn modelId="{9E450540-2DED-4580-920F-A35E0B917692}" type="presOf" srcId="{7676ACBD-AF38-47AC-B57E-3A256326BE94}" destId="{027B450C-9043-4E75-A06D-9EB2739E0A50}" srcOrd="0" destOrd="0" presId="urn:microsoft.com/office/officeart/2005/8/layout/vList2"/>
    <dgm:cxn modelId="{0BC5B849-F4F7-4F1F-BFE5-05193408B5F1}" srcId="{0793B31B-2692-4E3C-A80B-5D52B1F50F1D}" destId="{40141770-FA48-4562-AFB9-13823E595B77}" srcOrd="2" destOrd="0" parTransId="{1A9FDC74-CF8D-45E7-82C9-63927455EFD7}" sibTransId="{B4D4A8B1-FF66-4081-BC76-E198DEF98040}"/>
    <dgm:cxn modelId="{0802EE4F-E332-4FE8-A3FA-2938071B45D3}" type="presOf" srcId="{CB09B84A-9DD0-4B08-8666-1EB7619D73B9}" destId="{E0D7DCB8-C739-4BAC-B24C-9B16FE79EC9B}" srcOrd="0" destOrd="0" presId="urn:microsoft.com/office/officeart/2005/8/layout/vList2"/>
    <dgm:cxn modelId="{75D29877-6E47-4FC1-9922-F8BF8CA940B3}" type="presOf" srcId="{B49DD584-A13B-424E-862F-9B43BC40DC62}" destId="{9B96A4E7-AE36-4811-B36C-C40830C408DF}" srcOrd="0" destOrd="0" presId="urn:microsoft.com/office/officeart/2005/8/layout/vList2"/>
    <dgm:cxn modelId="{004A6B7F-C324-4C4F-A121-0B918A317156}" srcId="{0793B31B-2692-4E3C-A80B-5D52B1F50F1D}" destId="{CB09B84A-9DD0-4B08-8666-1EB7619D73B9}" srcOrd="0" destOrd="0" parTransId="{84A7C198-63FC-4326-A11E-C3A3FF75575B}" sibTransId="{115E95E9-893A-4F05-8432-3A5B9DD4EB53}"/>
    <dgm:cxn modelId="{C96F219A-8242-4341-B0D6-27EA8BC9AD3F}" type="presOf" srcId="{A184D777-B760-4898-8F96-EDAD574EA504}" destId="{7D6B54B9-7E34-463F-A53D-8E72CF2C2286}" srcOrd="0" destOrd="0" presId="urn:microsoft.com/office/officeart/2005/8/layout/vList2"/>
    <dgm:cxn modelId="{55B3D89F-F006-46F0-A871-F5BCCF72491F}" type="presOf" srcId="{40141770-FA48-4562-AFB9-13823E595B77}" destId="{B077D6D9-E17A-4873-95E9-A282D7936D22}" srcOrd="0" destOrd="0" presId="urn:microsoft.com/office/officeart/2005/8/layout/vList2"/>
    <dgm:cxn modelId="{8E0C32A1-FC50-4FA6-AF24-F1096221267B}" type="presOf" srcId="{0793B31B-2692-4E3C-A80B-5D52B1F50F1D}" destId="{DFE4E901-23D5-45CA-BFA2-FABBDDC62E0A}" srcOrd="0" destOrd="0" presId="urn:microsoft.com/office/officeart/2005/8/layout/vList2"/>
    <dgm:cxn modelId="{0519DEAB-DD9A-4FDB-9A58-BA17A9B63A8F}" srcId="{C4D76EF9-F362-4FB0-A476-BB7361AFC4D4}" destId="{2E1375E2-9843-4A09-83D9-35F7399AEFAD}" srcOrd="1" destOrd="0" parTransId="{E2AE762C-A29E-469A-AEE9-B4BB5E41FF72}" sibTransId="{430B8DD0-B36D-46B6-A274-58AF3BB1E8A8}"/>
    <dgm:cxn modelId="{E517CCBC-1200-486E-8375-3065847AD721}" type="presOf" srcId="{C4D76EF9-F362-4FB0-A476-BB7361AFC4D4}" destId="{771D3C0B-9489-44F2-BA7C-18E405DFCB17}" srcOrd="0" destOrd="0" presId="urn:microsoft.com/office/officeart/2005/8/layout/vList2"/>
    <dgm:cxn modelId="{7913CABF-0521-412A-9371-BDD58476F240}" srcId="{C4D76EF9-F362-4FB0-A476-BB7361AFC4D4}" destId="{70634F4B-4320-4DD8-9E51-B4DBB9F2A7AC}" srcOrd="2" destOrd="0" parTransId="{CC3C34D2-296F-4503-9121-D7A3656AD7AC}" sibTransId="{38C3AC96-670F-44C6-9497-29496D2CAE63}"/>
    <dgm:cxn modelId="{F2D6B9C0-6A27-43A5-80DB-AAD70364B73D}" type="presOf" srcId="{9B6D448E-CE64-4177-A362-D5E425924447}" destId="{4E22176A-DA5B-4F22-A858-3305FBE3CB00}" srcOrd="0" destOrd="0" presId="urn:microsoft.com/office/officeart/2005/8/layout/vList2"/>
    <dgm:cxn modelId="{180B49C2-AF4A-4C50-8FEC-09E412FDC37D}" srcId="{C4D76EF9-F362-4FB0-A476-BB7361AFC4D4}" destId="{73188DF6-9136-4740-BCF0-ACC5F8995DD9}" srcOrd="0" destOrd="0" parTransId="{C3B46D28-3A7F-47C2-B464-BD1B42BEC976}" sibTransId="{EC0F6EFD-94F5-4AEE-87C9-BE3BA2F16138}"/>
    <dgm:cxn modelId="{0E0BFCC8-9F81-44D3-8056-FEC40B142D0D}" type="presOf" srcId="{73188DF6-9136-4740-BCF0-ACC5F8995DD9}" destId="{38486939-8AFC-4258-8219-2CDEA59F14BC}" srcOrd="0" destOrd="0" presId="urn:microsoft.com/office/officeart/2005/8/layout/vList2"/>
    <dgm:cxn modelId="{6164C4EB-BCF8-4D9F-8C49-9B97B9302915}" srcId="{0793B31B-2692-4E3C-A80B-5D52B1F50F1D}" destId="{7676ACBD-AF38-47AC-B57E-3A256326BE94}" srcOrd="3" destOrd="0" parTransId="{A66768C4-1910-4E7E-9AE2-0D6228A41B6C}" sibTransId="{C4C645DF-2AD5-4A2C-9A5F-EEE13ADBE453}"/>
    <dgm:cxn modelId="{175DCBEB-0BA8-4450-BA15-AA420A944419}" srcId="{0793B31B-2692-4E3C-A80B-5D52B1F50F1D}" destId="{C4D76EF9-F362-4FB0-A476-BB7361AFC4D4}" srcOrd="4" destOrd="0" parTransId="{06059B11-3DAE-4DD5-8F95-4E388CA1128C}" sibTransId="{3F8CF6A9-87C1-47A0-A1A3-2F1154E93701}"/>
    <dgm:cxn modelId="{6CC840EE-E8F7-4531-9ACC-B32BDA3C11AA}" type="presOf" srcId="{70634F4B-4320-4DD8-9E51-B4DBB9F2A7AC}" destId="{38486939-8AFC-4258-8219-2CDEA59F14BC}" srcOrd="0" destOrd="2" presId="urn:microsoft.com/office/officeart/2005/8/layout/vList2"/>
    <dgm:cxn modelId="{D989DFF5-4242-4430-8250-1C55A4F83BC8}" srcId="{0793B31B-2692-4E3C-A80B-5D52B1F50F1D}" destId="{B49DD584-A13B-424E-862F-9B43BC40DC62}" srcOrd="6" destOrd="0" parTransId="{72F773F6-3FD0-4080-961D-0CB9D07E709D}" sibTransId="{A12116C5-D037-4DA2-8E78-2A35684DCD73}"/>
    <dgm:cxn modelId="{3E1B8A07-1A78-40E5-B470-31592B673CAB}" type="presParOf" srcId="{DFE4E901-23D5-45CA-BFA2-FABBDDC62E0A}" destId="{E0D7DCB8-C739-4BAC-B24C-9B16FE79EC9B}" srcOrd="0" destOrd="0" presId="urn:microsoft.com/office/officeart/2005/8/layout/vList2"/>
    <dgm:cxn modelId="{E73CA11E-4201-4D9C-921D-35942386B471}" type="presParOf" srcId="{DFE4E901-23D5-45CA-BFA2-FABBDDC62E0A}" destId="{54FD8FB4-150A-49AB-A9D7-FDC78486B5C4}" srcOrd="1" destOrd="0" presId="urn:microsoft.com/office/officeart/2005/8/layout/vList2"/>
    <dgm:cxn modelId="{F256CF47-0070-4F54-9884-B78F49A57885}" type="presParOf" srcId="{DFE4E901-23D5-45CA-BFA2-FABBDDC62E0A}" destId="{BC7D9579-A84E-4FC7-B0E5-06A90B1B57AF}" srcOrd="2" destOrd="0" presId="urn:microsoft.com/office/officeart/2005/8/layout/vList2"/>
    <dgm:cxn modelId="{3CA5B17E-DED4-495B-A8C9-E969D46CC5A5}" type="presParOf" srcId="{DFE4E901-23D5-45CA-BFA2-FABBDDC62E0A}" destId="{4B99AFD0-E7E2-4E12-9A4A-E97BB11F9AAB}" srcOrd="3" destOrd="0" presId="urn:microsoft.com/office/officeart/2005/8/layout/vList2"/>
    <dgm:cxn modelId="{A7B05913-BEC5-43BD-A7EE-AB8514BA69A6}" type="presParOf" srcId="{DFE4E901-23D5-45CA-BFA2-FABBDDC62E0A}" destId="{B077D6D9-E17A-4873-95E9-A282D7936D22}" srcOrd="4" destOrd="0" presId="urn:microsoft.com/office/officeart/2005/8/layout/vList2"/>
    <dgm:cxn modelId="{1A9198EE-4D91-48DA-807D-8352437A79AF}" type="presParOf" srcId="{DFE4E901-23D5-45CA-BFA2-FABBDDC62E0A}" destId="{97420B27-1624-49C1-824C-7C8362EB15D7}" srcOrd="5" destOrd="0" presId="urn:microsoft.com/office/officeart/2005/8/layout/vList2"/>
    <dgm:cxn modelId="{9935827B-E342-460E-96DC-3A3AA2284D36}" type="presParOf" srcId="{DFE4E901-23D5-45CA-BFA2-FABBDDC62E0A}" destId="{027B450C-9043-4E75-A06D-9EB2739E0A50}" srcOrd="6" destOrd="0" presId="urn:microsoft.com/office/officeart/2005/8/layout/vList2"/>
    <dgm:cxn modelId="{280F1428-D53A-4EDE-B405-789E780B47F0}" type="presParOf" srcId="{DFE4E901-23D5-45CA-BFA2-FABBDDC62E0A}" destId="{CB2A2FFD-B3F9-41FB-8ED9-89E9F1CFBC68}" srcOrd="7" destOrd="0" presId="urn:microsoft.com/office/officeart/2005/8/layout/vList2"/>
    <dgm:cxn modelId="{A675F96F-E433-4A4F-9931-5E9A2AED87DD}" type="presParOf" srcId="{DFE4E901-23D5-45CA-BFA2-FABBDDC62E0A}" destId="{771D3C0B-9489-44F2-BA7C-18E405DFCB17}" srcOrd="8" destOrd="0" presId="urn:microsoft.com/office/officeart/2005/8/layout/vList2"/>
    <dgm:cxn modelId="{1A8CA3E2-8545-4070-8EC2-2CA0A0B835D8}" type="presParOf" srcId="{DFE4E901-23D5-45CA-BFA2-FABBDDC62E0A}" destId="{38486939-8AFC-4258-8219-2CDEA59F14BC}" srcOrd="9" destOrd="0" presId="urn:microsoft.com/office/officeart/2005/8/layout/vList2"/>
    <dgm:cxn modelId="{93A9F957-EE63-44D3-923D-988833AF14B7}" type="presParOf" srcId="{DFE4E901-23D5-45CA-BFA2-FABBDDC62E0A}" destId="{4E22176A-DA5B-4F22-A858-3305FBE3CB00}" srcOrd="10" destOrd="0" presId="urn:microsoft.com/office/officeart/2005/8/layout/vList2"/>
    <dgm:cxn modelId="{7311AFEB-C67B-4225-BE28-7F7ACADFA891}" type="presParOf" srcId="{DFE4E901-23D5-45CA-BFA2-FABBDDC62E0A}" destId="{85840DF1-5143-4806-B9FD-8889F926D650}" srcOrd="11" destOrd="0" presId="urn:microsoft.com/office/officeart/2005/8/layout/vList2"/>
    <dgm:cxn modelId="{30467B92-D8D0-42F6-8805-4A7B199BEC7B}" type="presParOf" srcId="{DFE4E901-23D5-45CA-BFA2-FABBDDC62E0A}" destId="{9B96A4E7-AE36-4811-B36C-C40830C408DF}" srcOrd="12" destOrd="0" presId="urn:microsoft.com/office/officeart/2005/8/layout/vList2"/>
    <dgm:cxn modelId="{8BA9DBCF-4FCF-4860-A450-1732AC862B3B}" type="presParOf" srcId="{DFE4E901-23D5-45CA-BFA2-FABBDDC62E0A}" destId="{0841EDF8-49D3-4EB1-B465-86A7E856FD04}" srcOrd="13" destOrd="0" presId="urn:microsoft.com/office/officeart/2005/8/layout/vList2"/>
    <dgm:cxn modelId="{1C3E0578-DC8A-48DE-AEC9-FAF697904BCA}" type="presParOf" srcId="{DFE4E901-23D5-45CA-BFA2-FABBDDC62E0A}" destId="{7D6B54B9-7E34-463F-A53D-8E72CF2C2286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2E16FF-E63C-49D4-A560-4A09004058AB}">
      <dsp:nvSpPr>
        <dsp:cNvPr id="0" name=""/>
        <dsp:cNvSpPr/>
      </dsp:nvSpPr>
      <dsp:spPr>
        <a:xfrm>
          <a:off x="901987" y="1381"/>
          <a:ext cx="2905441" cy="174326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 baseline="0" dirty="0">
              <a:latin typeface="Arial" panose="020B0604020202020204" pitchFamily="34" charset="0"/>
              <a:cs typeface="Arial" panose="020B0604020202020204" pitchFamily="34" charset="0"/>
            </a:rPr>
            <a:t>Breast cancer is one of the most common cancers worldwide.</a:t>
          </a:r>
          <a:endParaRPr lang="en-US" sz="23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901987" y="1381"/>
        <a:ext cx="2905441" cy="1743264"/>
      </dsp:txXfrm>
    </dsp:sp>
    <dsp:sp modelId="{9F6ECDAD-5980-48C0-9F89-75C274B5B852}">
      <dsp:nvSpPr>
        <dsp:cNvPr id="0" name=""/>
        <dsp:cNvSpPr/>
      </dsp:nvSpPr>
      <dsp:spPr>
        <a:xfrm>
          <a:off x="4097973" y="1381"/>
          <a:ext cx="2905441" cy="1743264"/>
        </a:xfrm>
        <a:prstGeom prst="rect">
          <a:avLst/>
        </a:prstGeom>
        <a:solidFill>
          <a:schemeClr val="accent5">
            <a:hueOff val="-244336"/>
            <a:satOff val="-24776"/>
            <a:lumOff val="-779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 baseline="0" dirty="0">
              <a:latin typeface="Arial" panose="020B0604020202020204" pitchFamily="34" charset="0"/>
              <a:cs typeface="Arial" panose="020B0604020202020204" pitchFamily="34" charset="0"/>
            </a:rPr>
            <a:t>Early and accurate diagnosis improves survival rates.</a:t>
          </a:r>
          <a:endParaRPr lang="en-US" sz="23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097973" y="1381"/>
        <a:ext cx="2905441" cy="1743264"/>
      </dsp:txXfrm>
    </dsp:sp>
    <dsp:sp modelId="{FC5E50B8-FB18-4FC4-828D-9B0216F41459}">
      <dsp:nvSpPr>
        <dsp:cNvPr id="0" name=""/>
        <dsp:cNvSpPr/>
      </dsp:nvSpPr>
      <dsp:spPr>
        <a:xfrm>
          <a:off x="7293958" y="1381"/>
          <a:ext cx="2905441" cy="1743264"/>
        </a:xfrm>
        <a:prstGeom prst="rect">
          <a:avLst/>
        </a:prstGeom>
        <a:solidFill>
          <a:schemeClr val="accent5">
            <a:hueOff val="-488671"/>
            <a:satOff val="-49551"/>
            <a:lumOff val="-1558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 baseline="0" dirty="0">
              <a:latin typeface="Arial" panose="020B0604020202020204" pitchFamily="34" charset="0"/>
              <a:cs typeface="Arial" panose="020B0604020202020204" pitchFamily="34" charset="0"/>
            </a:rPr>
            <a:t>Machine Learning models can assist in automated diagnosis.</a:t>
          </a:r>
          <a:endParaRPr lang="en-US" sz="23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7293958" y="1381"/>
        <a:ext cx="2905441" cy="1743264"/>
      </dsp:txXfrm>
    </dsp:sp>
    <dsp:sp modelId="{BAF9EC86-B050-4B15-8F9D-7FD1487CE2F5}">
      <dsp:nvSpPr>
        <dsp:cNvPr id="0" name=""/>
        <dsp:cNvSpPr/>
      </dsp:nvSpPr>
      <dsp:spPr>
        <a:xfrm>
          <a:off x="2499980" y="2035190"/>
          <a:ext cx="2905441" cy="1743264"/>
        </a:xfrm>
        <a:prstGeom prst="rect">
          <a:avLst/>
        </a:prstGeom>
        <a:solidFill>
          <a:schemeClr val="accent5">
            <a:hueOff val="-733007"/>
            <a:satOff val="-74327"/>
            <a:lumOff val="-233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 baseline="0" dirty="0">
              <a:latin typeface="Arial" panose="020B0604020202020204" pitchFamily="34" charset="0"/>
              <a:cs typeface="Arial" panose="020B0604020202020204" pitchFamily="34" charset="0"/>
            </a:rPr>
            <a:t>The project uses the Breast Cancer Wisconsin (Diagnostic) Dataset.</a:t>
          </a:r>
          <a:endParaRPr lang="en-US" sz="23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499980" y="2035190"/>
        <a:ext cx="2905441" cy="1743264"/>
      </dsp:txXfrm>
    </dsp:sp>
    <dsp:sp modelId="{AEB44C6A-F3A9-404A-8C10-A76802660162}">
      <dsp:nvSpPr>
        <dsp:cNvPr id="0" name=""/>
        <dsp:cNvSpPr/>
      </dsp:nvSpPr>
      <dsp:spPr>
        <a:xfrm>
          <a:off x="5695966" y="2035190"/>
          <a:ext cx="2905441" cy="1743264"/>
        </a:xfrm>
        <a:prstGeom prst="rect">
          <a:avLst/>
        </a:prstGeom>
        <a:solidFill>
          <a:schemeClr val="accent5">
            <a:hueOff val="-977342"/>
            <a:satOff val="-99103"/>
            <a:lumOff val="-31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 baseline="0" dirty="0">
              <a:latin typeface="Arial" panose="020B0604020202020204" pitchFamily="34" charset="0"/>
              <a:cs typeface="Arial" panose="020B0604020202020204" pitchFamily="34" charset="0"/>
            </a:rPr>
            <a:t>Aim: Develop classification models using Python.</a:t>
          </a:r>
          <a:endParaRPr lang="en-US" sz="23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695966" y="2035190"/>
        <a:ext cx="2905441" cy="17432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D7DCB8-C739-4BAC-B24C-9B16FE79EC9B}">
      <dsp:nvSpPr>
        <dsp:cNvPr id="0" name=""/>
        <dsp:cNvSpPr/>
      </dsp:nvSpPr>
      <dsp:spPr>
        <a:xfrm>
          <a:off x="0" y="24475"/>
          <a:ext cx="6408738" cy="60459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baseline="0" dirty="0">
              <a:latin typeface="Arial" panose="020B0604020202020204" pitchFamily="34" charset="0"/>
              <a:cs typeface="Arial" panose="020B0604020202020204" pitchFamily="34" charset="0"/>
            </a:rPr>
            <a:t>Loaded dataset using pandas.</a:t>
          </a:r>
          <a:endParaRPr lang="en-US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9514" y="53989"/>
        <a:ext cx="6349710" cy="545569"/>
      </dsp:txXfrm>
    </dsp:sp>
    <dsp:sp modelId="{BC7D9579-A84E-4FC7-B0E5-06A90B1B57AF}">
      <dsp:nvSpPr>
        <dsp:cNvPr id="0" name=""/>
        <dsp:cNvSpPr/>
      </dsp:nvSpPr>
      <dsp:spPr>
        <a:xfrm>
          <a:off x="0" y="646352"/>
          <a:ext cx="6408738" cy="604597"/>
        </a:xfrm>
        <a:prstGeom prst="roundRect">
          <a:avLst/>
        </a:prstGeom>
        <a:solidFill>
          <a:schemeClr val="accent2">
            <a:hueOff val="-848114"/>
            <a:satOff val="0"/>
            <a:lumOff val="-344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Handled missing values by replacing '?' and dropping incomplete rows.</a:t>
          </a:r>
        </a:p>
      </dsp:txBody>
      <dsp:txXfrm>
        <a:off x="29514" y="675866"/>
        <a:ext cx="6349710" cy="545569"/>
      </dsp:txXfrm>
    </dsp:sp>
    <dsp:sp modelId="{B077D6D9-E17A-4873-95E9-A282D7936D22}">
      <dsp:nvSpPr>
        <dsp:cNvPr id="0" name=""/>
        <dsp:cNvSpPr/>
      </dsp:nvSpPr>
      <dsp:spPr>
        <a:xfrm>
          <a:off x="0" y="1268230"/>
          <a:ext cx="6408738" cy="604597"/>
        </a:xfrm>
        <a:prstGeom prst="roundRect">
          <a:avLst/>
        </a:prstGeom>
        <a:solidFill>
          <a:schemeClr val="accent2">
            <a:hueOff val="-1696227"/>
            <a:satOff val="0"/>
            <a:lumOff val="-689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baseline="0" dirty="0">
              <a:latin typeface="Arial" panose="020B0604020202020204" pitchFamily="34" charset="0"/>
              <a:cs typeface="Arial" panose="020B0604020202020204" pitchFamily="34" charset="0"/>
            </a:rPr>
            <a:t>Standardized features using </a:t>
          </a:r>
          <a:r>
            <a:rPr lang="en-US" sz="1600" b="0" i="0" kern="1200" baseline="0" dirty="0" err="1">
              <a:latin typeface="Arial" panose="020B0604020202020204" pitchFamily="34" charset="0"/>
              <a:cs typeface="Arial" panose="020B0604020202020204" pitchFamily="34" charset="0"/>
            </a:rPr>
            <a:t>StandardScaler</a:t>
          </a:r>
          <a:r>
            <a:rPr lang="en-US" sz="1600" b="0" i="0" kern="1200" baseline="0" dirty="0">
              <a:latin typeface="Arial" panose="020B0604020202020204" pitchFamily="34" charset="0"/>
              <a:cs typeface="Arial" panose="020B0604020202020204" pitchFamily="34" charset="0"/>
            </a:rPr>
            <a:t>.</a:t>
          </a:r>
          <a:endParaRPr lang="en-US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9514" y="1297744"/>
        <a:ext cx="6349710" cy="545569"/>
      </dsp:txXfrm>
    </dsp:sp>
    <dsp:sp modelId="{027B450C-9043-4E75-A06D-9EB2739E0A50}">
      <dsp:nvSpPr>
        <dsp:cNvPr id="0" name=""/>
        <dsp:cNvSpPr/>
      </dsp:nvSpPr>
      <dsp:spPr>
        <a:xfrm>
          <a:off x="0" y="1890107"/>
          <a:ext cx="6408738" cy="604597"/>
        </a:xfrm>
        <a:prstGeom prst="roundRect">
          <a:avLst/>
        </a:prstGeom>
        <a:solidFill>
          <a:schemeClr val="accent2">
            <a:hueOff val="-2544341"/>
            <a:satOff val="0"/>
            <a:lumOff val="-1033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baseline="0" dirty="0">
              <a:latin typeface="Arial" panose="020B0604020202020204" pitchFamily="34" charset="0"/>
              <a:cs typeface="Arial" panose="020B0604020202020204" pitchFamily="34" charset="0"/>
            </a:rPr>
            <a:t>Split data into 80% training and 20% testing (</a:t>
          </a:r>
          <a:r>
            <a:rPr lang="en-US" sz="1600" b="0" i="0" kern="1200" baseline="0" dirty="0" err="1">
              <a:latin typeface="Arial" panose="020B0604020202020204" pitchFamily="34" charset="0"/>
              <a:cs typeface="Arial" panose="020B0604020202020204" pitchFamily="34" charset="0"/>
            </a:rPr>
            <a:t>random_state</a:t>
          </a:r>
          <a:r>
            <a:rPr lang="en-US" sz="1600" b="0" i="0" kern="1200" baseline="0" dirty="0">
              <a:latin typeface="Arial" panose="020B0604020202020204" pitchFamily="34" charset="0"/>
              <a:cs typeface="Arial" panose="020B0604020202020204" pitchFamily="34" charset="0"/>
            </a:rPr>
            <a:t>=42 and 7).</a:t>
          </a:r>
          <a:endParaRPr lang="en-US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9514" y="1919621"/>
        <a:ext cx="6349710" cy="545569"/>
      </dsp:txXfrm>
    </dsp:sp>
    <dsp:sp modelId="{771D3C0B-9489-44F2-BA7C-18E405DFCB17}">
      <dsp:nvSpPr>
        <dsp:cNvPr id="0" name=""/>
        <dsp:cNvSpPr/>
      </dsp:nvSpPr>
      <dsp:spPr>
        <a:xfrm>
          <a:off x="0" y="2511984"/>
          <a:ext cx="6408738" cy="604597"/>
        </a:xfrm>
        <a:prstGeom prst="roundRect">
          <a:avLst/>
        </a:prstGeom>
        <a:solidFill>
          <a:schemeClr val="accent2">
            <a:hueOff val="-3392454"/>
            <a:satOff val="0"/>
            <a:lumOff val="-1378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baseline="0" dirty="0">
              <a:latin typeface="Arial" panose="020B0604020202020204" pitchFamily="34" charset="0"/>
              <a:cs typeface="Arial" panose="020B0604020202020204" pitchFamily="34" charset="0"/>
            </a:rPr>
            <a:t>Trained three different models:</a:t>
          </a:r>
          <a:endParaRPr lang="en-US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9514" y="2541498"/>
        <a:ext cx="6349710" cy="545569"/>
      </dsp:txXfrm>
    </dsp:sp>
    <dsp:sp modelId="{38486939-8AFC-4258-8219-2CDEA59F14BC}">
      <dsp:nvSpPr>
        <dsp:cNvPr id="0" name=""/>
        <dsp:cNvSpPr/>
      </dsp:nvSpPr>
      <dsp:spPr>
        <a:xfrm>
          <a:off x="0" y="3116582"/>
          <a:ext cx="6408738" cy="770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477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b="0" i="0" kern="1200" baseline="0">
              <a:latin typeface="Arial" panose="020B0604020202020204" pitchFamily="34" charset="0"/>
              <a:cs typeface="Arial" panose="020B0604020202020204" pitchFamily="34" charset="0"/>
            </a:rPr>
            <a:t>SVM with linear kernel</a:t>
          </a:r>
          <a:endParaRPr lang="en-US" sz="1600" kern="120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b="0" i="0" kern="1200" baseline="0">
              <a:latin typeface="Arial" panose="020B0604020202020204" pitchFamily="34" charset="0"/>
              <a:cs typeface="Arial" panose="020B0604020202020204" pitchFamily="34" charset="0"/>
            </a:rPr>
            <a:t>SVM with RBF (radial basis function) kernel</a:t>
          </a:r>
          <a:endParaRPr lang="en-US" sz="1600" kern="120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b="0" i="0" kern="1200" baseline="0">
              <a:latin typeface="Arial" panose="020B0604020202020204" pitchFamily="34" charset="0"/>
              <a:cs typeface="Arial" panose="020B0604020202020204" pitchFamily="34" charset="0"/>
            </a:rPr>
            <a:t>Neural Network (MLPClassifier)</a:t>
          </a:r>
          <a:endParaRPr lang="en-US" sz="16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0" y="3116582"/>
        <a:ext cx="6408738" cy="770040"/>
      </dsp:txXfrm>
    </dsp:sp>
    <dsp:sp modelId="{4E22176A-DA5B-4F22-A858-3305FBE3CB00}">
      <dsp:nvSpPr>
        <dsp:cNvPr id="0" name=""/>
        <dsp:cNvSpPr/>
      </dsp:nvSpPr>
      <dsp:spPr>
        <a:xfrm>
          <a:off x="0" y="3886622"/>
          <a:ext cx="6408738" cy="604597"/>
        </a:xfrm>
        <a:prstGeom prst="roundRect">
          <a:avLst/>
        </a:prstGeom>
        <a:solidFill>
          <a:schemeClr val="accent2">
            <a:hueOff val="-4240568"/>
            <a:satOff val="0"/>
            <a:lumOff val="-1722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baseline="0" dirty="0">
              <a:latin typeface="Arial" panose="020B0604020202020204" pitchFamily="34" charset="0"/>
              <a:cs typeface="Arial" panose="020B0604020202020204" pitchFamily="34" charset="0"/>
            </a:rPr>
            <a:t>Evaluated models using accuracy score, confusion matrix, ROC Curve, and classification report.</a:t>
          </a:r>
          <a:endParaRPr lang="en-US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9514" y="3916136"/>
        <a:ext cx="6349710" cy="545569"/>
      </dsp:txXfrm>
    </dsp:sp>
    <dsp:sp modelId="{9B96A4E7-AE36-4811-B36C-C40830C408DF}">
      <dsp:nvSpPr>
        <dsp:cNvPr id="0" name=""/>
        <dsp:cNvSpPr/>
      </dsp:nvSpPr>
      <dsp:spPr>
        <a:xfrm>
          <a:off x="0" y="4508500"/>
          <a:ext cx="6408738" cy="604597"/>
        </a:xfrm>
        <a:prstGeom prst="roundRect">
          <a:avLst/>
        </a:prstGeom>
        <a:solidFill>
          <a:schemeClr val="accent2">
            <a:hueOff val="-5088681"/>
            <a:satOff val="0"/>
            <a:lumOff val="-2067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baseline="0" dirty="0">
              <a:latin typeface="Arial" panose="020B0604020202020204" pitchFamily="34" charset="0"/>
              <a:cs typeface="Arial" panose="020B0604020202020204" pitchFamily="34" charset="0"/>
            </a:rPr>
            <a:t>Repeated the experiment with a new train-test split.</a:t>
          </a:r>
          <a:endParaRPr lang="en-US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9514" y="4538014"/>
        <a:ext cx="6349710" cy="545569"/>
      </dsp:txXfrm>
    </dsp:sp>
    <dsp:sp modelId="{7D6B54B9-7E34-463F-A53D-8E72CF2C2286}">
      <dsp:nvSpPr>
        <dsp:cNvPr id="0" name=""/>
        <dsp:cNvSpPr/>
      </dsp:nvSpPr>
      <dsp:spPr>
        <a:xfrm>
          <a:off x="0" y="5130377"/>
          <a:ext cx="6408738" cy="604597"/>
        </a:xfrm>
        <a:prstGeom prst="roundRect">
          <a:avLst/>
        </a:prstGeom>
        <a:solidFill>
          <a:schemeClr val="accent2">
            <a:hueOff val="-5936795"/>
            <a:satOff val="0"/>
            <a:lumOff val="-2411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baseline="0" dirty="0">
              <a:latin typeface="Arial" panose="020B0604020202020204" pitchFamily="34" charset="0"/>
              <a:cs typeface="Arial" panose="020B0604020202020204" pitchFamily="34" charset="0"/>
            </a:rPr>
            <a:t>Identified top predictive features and retrained models.</a:t>
          </a:r>
          <a:endParaRPr lang="en-US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9514" y="5159891"/>
        <a:ext cx="6349710" cy="5455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F4E480B-94D6-46F9-A2B6-B98D311FDC19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6DC8E2D9-6729-4614-8667-C1016D3182E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CEEBB1-1A1F-4A2C-B805-719CF98F6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000" y="540000"/>
            <a:ext cx="11090273" cy="3798000"/>
          </a:xfrm>
        </p:spPr>
        <p:txBody>
          <a:bodyPr anchor="b"/>
          <a:lstStyle>
            <a:lvl1pPr algn="l"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6CC87B-ED2D-4303-BD40-E7AF14C03E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000" y="4508500"/>
            <a:ext cx="7345362" cy="1800224"/>
          </a:xfrm>
        </p:spPr>
        <p:txBody>
          <a:bodyPr/>
          <a:lstStyle>
            <a:lvl1pPr marL="0" indent="0" algn="l">
              <a:buNone/>
              <a:defRPr sz="16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880B4-5679-491C-963F-EC47B048C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65D6D-3F98-4BE8-A069-B96409902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CD51D-8E06-4959-88C9-647415079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719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C461672-F18A-4768-9850-0531FD3720BA}"/>
              </a:ext>
            </a:extLst>
          </p:cNvPr>
          <p:cNvGrpSpPr/>
          <p:nvPr/>
        </p:nvGrpSpPr>
        <p:grpSpPr>
          <a:xfrm rot="10800000">
            <a:off x="5921828" y="2876440"/>
            <a:ext cx="6270171" cy="3981559"/>
            <a:chOff x="0" y="0"/>
            <a:chExt cx="10800000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FA73898-D78C-45F9-AFC1-2AB16F6725C2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FC423E3-700B-43D6-A2CB-F3C871632C20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2F05B2A-1EC7-4131-B899-C7ECB9A502EB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0" y="-1"/>
            <a:ext cx="9361714" cy="4680857"/>
            <a:chOff x="0" y="0"/>
            <a:chExt cx="2880000" cy="1440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7711D4C-4FFE-4151-B53D-60890F0F5827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9D6393-413D-4151-BC2C-43161BE4A799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96370B9-6459-4B05-9A8B-A9E7FA8966CD}"/>
              </a:ext>
            </a:extLst>
          </p:cNvPr>
          <p:cNvSpPr>
            <a:spLocks noChangeAspect="1"/>
          </p:cNvSpPr>
          <p:nvPr/>
        </p:nvSpPr>
        <p:spPr>
          <a:xfrm rot="10800000">
            <a:off x="8430794" y="3096793"/>
            <a:ext cx="3761205" cy="37612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3AC0C6-74C3-4E55-AA42-A9F1A4B1B210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32C27A4-86D3-4C83-8022-E37A8672A99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F1FF59-E1BE-4475-953B-5BF6FBC10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090273" cy="18002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F1F045-44C5-4165-A640-4E4D33A59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40000" y="2528887"/>
            <a:ext cx="11090276" cy="37798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7047A-D05B-44E9-A240-BDB881C42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CB2E8-A68D-478D-A728-C9612848C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E4F1D-3280-4DB5-B2E0-DA7F1071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715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C627D45-FE54-49FF-A37F-6206993AEFD8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8" name="Rectangle 7">
              <a:extLst>
                <a:ext uri="{FF2B5EF4-FFF2-40B4-BE49-F238E27FC236}">
                  <a16:creationId xmlns:a16="http://schemas.microsoft.com/office/drawing/2014/main" id="{879CEFA6-CCA5-4FEF-B53D-E74B1E67E9C7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CFCD768-2100-4B20-87EF-9F92EFBD8FA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0D1B599-DFF1-4E00-9EAE-EE32BD7B4860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0FCF7F6-290B-4DE7-BA60-863CBF95C2AF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59358AB-E1C9-402B-9F3F-28B4F50DAC6F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78C24EC-8C5D-4A7E-9D57-C752E0DC94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6C0B30A-4855-4424-B3A8-AC110CA8356F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C119EB9-1A9A-45A4-AE16-9968A70C5C35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A5B7B85-4DC3-4343-B734-4852DD5DF033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3F3733E-DBA5-4A25-9315-B7A1A5E7A1FF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AAB30D07-BE85-45CD-8055-8C57B00E295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7FFCCA-9DBF-4E0A-BDC6-F7B8F39BD7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12238" y="539999"/>
            <a:ext cx="2628900" cy="57687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1F1B23-21CD-4A3B-938B-5502019A13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50863" y="539999"/>
            <a:ext cx="8245475" cy="57687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9C884-5A98-4C01-BB89-098AC6966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54D22-9CD7-4FC6-9444-21948246C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ECC14-D66C-401A-A0C9-DFCA5533A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958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67416F32-9D98-4340-82E8-E90CE00AD2AC}"/>
              </a:ext>
            </a:extLst>
          </p:cNvPr>
          <p:cNvGrpSpPr/>
          <p:nvPr/>
        </p:nvGrpSpPr>
        <p:grpSpPr>
          <a:xfrm flipV="1">
            <a:off x="0" y="-1"/>
            <a:ext cx="12191999" cy="6861601"/>
            <a:chOff x="0" y="-1"/>
            <a:chExt cx="12191999" cy="686160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6375AB4-82BB-418F-A50F-6180F68724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FDD54B2-4A3F-4BFE-8FF0-82CA73F4AE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50280" y="2148106"/>
              <a:ext cx="4320000" cy="4320000"/>
            </a:xfrm>
            <a:prstGeom prst="ellipse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0876F96-77AB-4E72-B1D2-FA45F4E3C0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6347046" cy="6347046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B08A2E9-6518-449E-940B-8518A1D850BB}"/>
                </a:ext>
              </a:extLst>
            </p:cNvPr>
            <p:cNvGrpSpPr>
              <a:grpSpLocks noChangeAspect="1"/>
            </p:cNvGrpSpPr>
            <p:nvPr/>
          </p:nvGrpSpPr>
          <p:grpSpPr>
            <a:xfrm rot="10800000">
              <a:off x="0" y="-1"/>
              <a:ext cx="10800000" cy="6858000"/>
              <a:chOff x="2328000" y="0"/>
              <a:chExt cx="2880000" cy="1440000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0A86BE0-76B3-4EA0-BA2D-05266013A814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6BA13564-810C-4398-AA63-67B020811FCB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555E1EF-6216-47FA-BBCA-7C0C8C2DAB8C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6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D8D85657-6A77-4466-887F-EE948B9CD2B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D35498-B0C3-40BD-9407-6D0C0587E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2F85E-0893-4D8C-816A-5193CC6DC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70000">
              <a:defRPr/>
            </a:lvl1pPr>
            <a:lvl2pPr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46A9C-9655-49F5-85B3-A8A37F4F5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F896C-71D7-487F-A1B9-CBBE6DF4D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228E8-7B8A-4153-BEB2-BD5A69F2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361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E54407D-DBA4-414C-ACA5-30D7B87C652B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BD518BC-8E44-4DAA-A8B9-2CFBD91DCDCD}"/>
                </a:ext>
              </a:extLst>
            </p:cNvPr>
            <p:cNvSpPr/>
            <p:nvPr/>
          </p:nvSpPr>
          <p:spPr>
            <a:xfrm rot="10800000" flipH="1">
              <a:off x="0" y="2019649"/>
              <a:ext cx="4838350" cy="483835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67C3660-39CD-431D-8E64-37508FFEAC9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603875" y="0"/>
              <a:ext cx="6521820" cy="3260910"/>
              <a:chOff x="0" y="0"/>
              <a:chExt cx="2880000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4CCE569-E461-438A-A235-B96A542AF82F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3F9DF1F-1F74-476C-AD41-22AC3F8A65A0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BE49ED5-9713-43D1-AE9E-3F9FE5574077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21A2854-1482-4441-85EA-D7B9F3EF56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4887" y="2538000"/>
              <a:ext cx="4320000" cy="4320000"/>
            </a:xfrm>
            <a:prstGeom prst="ellipse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ED36A6D-894D-44DA-851C-345A414F3F6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36F1DF-CD42-4695-A7D0-2F5B19305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7345362" cy="5768725"/>
          </a:xfrm>
        </p:spPr>
        <p:txBody>
          <a:bodyPr anchor="t"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549160-0F86-4FCA-8718-6980E99C7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75612" y="540000"/>
            <a:ext cx="3565523" cy="5768725"/>
          </a:xfrm>
        </p:spPr>
        <p:txBody>
          <a:bodyPr anchor="t"/>
          <a:lstStyle>
            <a:lvl1pPr marL="0" indent="0">
              <a:buNone/>
              <a:defRPr sz="1800" cap="all" spc="3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C6CBB-DABA-4F2E-8574-46747E15E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8/26/2025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F86BC-9ECC-439C-BF2E-F0B7EF193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42552-C4C9-44EE-B7CB-5A652393B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189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5774299-531D-4CAC-881D-7EB68BC99FCC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A17676CF-DDCC-48C1-AC68-CDA0B9E47FD8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052D363-F6F5-455B-A2F2-A12B30CEE52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0C396B8-00CA-4AE9-A0A5-B4E2B2A2AC07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6660166-3107-4058-A259-59B0527306BD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2BE934E-3063-4D0F-AFDE-68D58D336CBE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39660FA-744A-4CB3-9BED-C59793E3BF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E313EEC-733B-4019-8A0B-3FA768B8DB7A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21FE91F-780C-4ABD-ADE8-0EFDB7196A10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09EA389-EE78-4475-A390-5EDED23C2D6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E492A94-8867-4C62-9D40-4023C41E0AF8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A3DAD7C5-BA12-4557-8BC4-72C69B0D59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4412EC-56C0-4009-B2E3-D63F9EECB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5" cy="1209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0C84F-F3B7-4BF4-A328-BCF5ADD329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000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919CD5-DBB4-4749-980D-B5B40ECB67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395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FC378-6572-43DF-8344-59DE8122C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967A14-246A-4DDF-865C-68F6E1690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674B6D-E110-478C-94B9-2F8199E58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46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130F7E5-A40E-4C9C-8E4F-3935B9182C4A}"/>
              </a:ext>
            </a:extLst>
          </p:cNvPr>
          <p:cNvGrpSpPr/>
          <p:nvPr/>
        </p:nvGrpSpPr>
        <p:grpSpPr>
          <a:xfrm>
            <a:off x="0" y="-2"/>
            <a:ext cx="12191999" cy="6858001"/>
            <a:chOff x="0" y="-2"/>
            <a:chExt cx="12191999" cy="685800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E67B504-02A7-4203-87D0-07D333D71917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A1158F3-E1C3-400D-8505-628DB94365CE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AEADDCE-3295-4F24-8700-C93B5457C2B7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F95C76A-5429-458C-BC9D-E1053EF7B84F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D0E8A42-259A-43FA-B284-B459D736409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900B4F1-619C-4C0E-B749-1843F22C946A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E6F70BB-DCCC-4CF0-B5BB-95A965A99947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3E6C50C-C1DA-44E1-B254-3B7228879DCD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FC6EEED-A40A-4D1C-BE6B-11DD62770607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27FF3FB-FDFC-4659-A7D6-ABED74010E82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1548ED5-6668-4672-88DC-40E92508ACA2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75AE1B2-E73F-4E6E-AAFB-FB1C02684D3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750F2D6-C0E1-4AFE-AB87-083292737609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4ECC0D66-F2BE-4BF4-87F6-CE618B5C891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0BCA11-08C2-4C9A-B0A3-31C9051CD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3" cy="1210396"/>
          </a:xfrm>
        </p:spPr>
        <p:txBody>
          <a:bodyPr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62CEB0-C969-40EA-A5E2-8D875E28A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1929783"/>
            <a:ext cx="5448052" cy="792161"/>
          </a:xfrm>
        </p:spPr>
        <p:txBody>
          <a:bodyPr anchor="b"/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0F41A6-112E-4305-A0BA-6E119A77A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000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C672C5-31B9-443B-8DEE-5523646891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03949" y="1929782"/>
            <a:ext cx="5437187" cy="792000"/>
          </a:xfrm>
        </p:spPr>
        <p:txBody>
          <a:bodyPr anchor="b"/>
          <a:lstStyle>
            <a:lvl1pPr marL="0" indent="0">
              <a:buNone/>
              <a:defRPr sz="1600" b="0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D18B9D-8B21-4249-A3AD-8FBE48F0F5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0395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B60881-13B2-4064-84FB-6D071F36C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9FCE5D-D5EF-485D-97FA-2614FF964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F204FC-4F66-417C-8E4B-74772ED05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938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521FD20-B9D4-4FD1-9AAD-F4157555AD62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7477A35-8424-45D6-A66E-8ACFA6C405B5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BFBA1CE-E9AC-40C0-A7F9-E5671F5FEF9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0C2729A-59F8-46A4-9AAA-7665E5966E2D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3EBBB96-590D-4704-87AD-A00AE2424DE8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89BAB7D-5298-40B9-910B-136D0C6A9934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F323EA00-E168-4864-883B-358A7CDF9153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4F2DFA-2F27-43FB-B08C-0787FA44B0D1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750354-CD8D-4A3B-A7AC-04622BCB049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3ED3C6-DA43-4D1C-9056-407A4FB1C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090275" cy="5759450"/>
          </a:xfrm>
        </p:spPr>
        <p:txBody>
          <a:bodyPr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0CEB41-E921-45ED-951A-861E31E01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6B422D-769C-4E63-8763-ABBB88500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38FB6F-2D68-40C0-B628-142011F34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095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ED88E92-14F3-4B58-9E48-1D79E139A89E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6466AE7-32B6-4334-AF41-B9387E6726C5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59C09F8-90CD-443F-9AA1-D08C56A605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C7304AB-BE7D-45AC-A876-4A24543AE5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E11922B-DDB3-46D7-B1BD-C1CCDB3C42E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580F8F6-E662-4BCD-AC9C-7E5DDBD5A773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A333FE5-ADB0-48EE-A1A6-9AA36DA343A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B09CD4F-6DF4-48AA-BD35-23E3F2A643F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2223219-ACCC-42F2-A1B4-E3C8C8AB12A4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510B0E9-9BA0-4357-9E04-554C19BAAC89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F06DA80-525A-4C9E-A441-50630AA772A4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E841E027-8E53-4FEB-8605-2124D85731C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D871A2-AE80-4408-AA95-DC60D132E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D122A1-7B97-4979-B319-1CE0A4A49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209A76-7DCD-477A-A6BA-EEA63FF94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94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5C0F5C-A529-490C-8941-78F10C6A00D3}"/>
              </a:ext>
            </a:extLst>
          </p:cNvPr>
          <p:cNvGrpSpPr/>
          <p:nvPr/>
        </p:nvGrpSpPr>
        <p:grpSpPr>
          <a:xfrm flipH="1">
            <a:off x="0" y="0"/>
            <a:ext cx="12191999" cy="6858001"/>
            <a:chOff x="0" y="-2"/>
            <a:chExt cx="12191999" cy="685800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4A8D739-B942-4545-9459-A6CAF0444D1F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BB38CCA-110B-4404-9363-BFFA76C096D2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223FE99-C58F-4A56-8F8E-2942FF74E4BD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BBD4511-8AB6-4BD3-8410-7FB3EC8D42B2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A8CA067-2248-4BD3-B56E-2C014AEB2273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C017B9B-2727-4255-8F80-9D4C2A5AE297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93C5F16-BC47-4707-B6B7-DC5262ACDC51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E88FE13-0734-4BB3-B4D1-7C53A194DA84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C9B7EF7-1EDF-4AC7-8E40-C2801783AC85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25CA0A0-9A3F-498E-983D-B3285EF5AD9A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5171814-E4F0-44B5-BC3F-588512210991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E666ACD-EB1C-4732-971B-C3B26061DB8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A4E213B-7F96-44C1-90B3-B72E9387BF73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BFE392AA-35E5-40E5-9309-284A0C54106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A8188C-9713-46E1-AA5C-C84FE515F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192CC-893A-4A84-A7E9-F389D83F0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400" y="540000"/>
            <a:ext cx="6408736" cy="5759450"/>
          </a:xfrm>
        </p:spPr>
        <p:txBody>
          <a:bodyPr/>
          <a:lstStyle>
            <a:lvl1pPr>
              <a:defRPr sz="3200"/>
            </a:lvl1pPr>
            <a:lvl2pPr>
              <a:defRPr sz="24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CC7765-7D44-43DD-A1DF-419D3E1C6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0000" y="3536950"/>
            <a:ext cx="4511426" cy="2771775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36875-AFB0-4905-8C9E-A72B4F597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437ABF-7E70-4E45-A67B-C503BF182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8016CA-2983-47BF-BA09-2130A40C8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77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97E00A2-2906-4C97-9D1F-C789D3ADD373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CE8EF9-87D6-47FD-B7D3-2D48D8E48AC3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784998E-9D37-4D0D-889A-C67531E5295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B575B0B-C502-438E-967C-64D268031426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FC29931-00EB-4F74-BE4C-172A4C282A26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89B4C87-FDD3-406D-BE06-3ABF69905E03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D817A89-A0E1-4190-90AE-0571E6CE8FC6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D20388-C666-4992-920D-5F034214950C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CAB0CC3-A07E-43B8-9B34-0A67C1806DE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1800A6-9706-4B81-B957-C950A5F77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17652B-AA0D-4574-AF1D-7F7442D84B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32400" y="549275"/>
            <a:ext cx="6408736" cy="57594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A19547-D24B-4BD1-8C26-318450B171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9999" y="3536950"/>
            <a:ext cx="4511425" cy="2771774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3A22E6-7E01-4547-8555-B2C197543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0F6BEC-98F3-43FE-BA9B-B046D8917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2FAF54-57F0-46F9-A1BA-B554E1401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232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749C77-AA3A-4DA0-9E20-32FCD2B8B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18095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DC81A-9B5E-4A92-AA7B-3D750F95F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2528887"/>
            <a:ext cx="11101136" cy="3779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B8083-48FB-4D6A-B77A-262FE3E23D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0000" y="6314400"/>
            <a:ext cx="7350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00" baseline="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DA5BD-F7C8-4883-81D1-EF1F6F00EF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75613" y="6314400"/>
            <a:ext cx="2623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none" spc="100" baseline="0">
                <a:solidFill>
                  <a:schemeClr val="tx1"/>
                </a:solidFill>
              </a:defRPr>
            </a:lvl1pPr>
          </a:lstStyle>
          <a:p>
            <a:pPr algn="r"/>
            <a:fld id="{7CF0BCE0-945C-4FDF-95A1-2149B1FF5B83}" type="datetimeFigureOut">
              <a:rPr lang="en-US" smtClean="0"/>
              <a:pPr algn="r"/>
              <a:t>8/26/2025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8FEDB-2614-400B-9C19-0F4D448D98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83899" y="6314400"/>
            <a:ext cx="7572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4CD77608-3819-479B-BB98-C216BA724EFE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9901720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27" r:id="rId5"/>
    <p:sldLayoutId id="2147483732" r:id="rId6"/>
    <p:sldLayoutId id="2147483728" r:id="rId7"/>
    <p:sldLayoutId id="2147483729" r:id="rId8"/>
    <p:sldLayoutId id="2147483730" r:id="rId9"/>
    <p:sldLayoutId id="2147483731" r:id="rId10"/>
    <p:sldLayoutId id="214748373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108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144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180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07/BF00994018" TargetMode="External"/><Relationship Id="rId2" Type="http://schemas.openxmlformats.org/officeDocument/2006/relationships/hyperlink" Target="https://archive.ics.uci.edu/ml/datasets/Breast+Cancer+Wisconsin+%28Diagnostic%29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doi.org/10.1145/1015330.1015435" TargetMode="External"/><Relationship Id="rId4" Type="http://schemas.openxmlformats.org/officeDocument/2006/relationships/hyperlink" Target="https://doi.org/10.1016/j.patrec.2005.10.010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C51935E-4A08-4AE4-8E13-F40CD3C4F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311B16-50FC-7C02-9723-A31E11306F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8352" y="357120"/>
            <a:ext cx="5556000" cy="4214880"/>
          </a:xfrm>
        </p:spPr>
        <p:txBody>
          <a:bodyPr anchor="t">
            <a:normAutofit fontScale="90000"/>
          </a:bodyPr>
          <a:lstStyle/>
          <a:p>
            <a:pPr algn="ctr"/>
            <a:r>
              <a:rPr lang="en-US" sz="6800" dirty="0">
                <a:latin typeface="Arial" panose="020B0604020202020204" pitchFamily="34" charset="0"/>
                <a:cs typeface="Arial" panose="020B0604020202020204" pitchFamily="34" charset="0"/>
              </a:rPr>
              <a:t>Breast Cancer Classification Using SVM and Neural Networks</a:t>
            </a:r>
            <a:br>
              <a:rPr lang="en-US" sz="68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6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1C498E-1FF1-55AB-790A-2FBCB4AE41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25093" y="5769831"/>
            <a:ext cx="2720064" cy="796311"/>
          </a:xfrm>
        </p:spPr>
        <p:txBody>
          <a:bodyPr anchor="b">
            <a:norm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Payal Vaidya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7014575-F0CE-4EAB-917E-3325411BA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925125" y="3600"/>
            <a:ext cx="7266875" cy="6854400"/>
            <a:chOff x="4925125" y="3600"/>
            <a:chExt cx="7266875" cy="68544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DB3702B-264B-4A16-B3FF-E2B1366D5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25125" y="1098000"/>
              <a:ext cx="5760000" cy="5760000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2A33E2F-6DB3-47D1-B577-F0D4289E8A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05686" y="65314"/>
              <a:ext cx="4320000" cy="432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4F24FF8-D392-412B-AB34-A7D89311B0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37600" y="3600"/>
              <a:ext cx="6854400" cy="6854400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22656B7A-2472-F562-2DF1-F4B33F70C9BB}"/>
              </a:ext>
            </a:extLst>
          </p:cNvPr>
          <p:cNvSpPr txBox="1"/>
          <p:nvPr/>
        </p:nvSpPr>
        <p:spPr>
          <a:xfrm>
            <a:off x="7078726" y="756400"/>
            <a:ext cx="4693920" cy="29084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ts val="900"/>
              </a:spcBef>
              <a:spcAft>
                <a:spcPts val="900"/>
              </a:spcAft>
            </a:pPr>
            <a:r>
              <a:rPr lang="en-US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RUTGERS-School of Health Professions</a:t>
            </a:r>
            <a:endParaRPr lang="en-US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Bef>
                <a:spcPts val="900"/>
              </a:spcBef>
              <a:spcAft>
                <a:spcPts val="900"/>
              </a:spcAft>
            </a:pPr>
            <a:r>
              <a:rPr lang="en-US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Department of Health Informatics</a:t>
            </a:r>
            <a:endParaRPr lang="en-US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Bef>
                <a:spcPts val="900"/>
              </a:spcBef>
              <a:spcAft>
                <a:spcPts val="900"/>
              </a:spcAft>
            </a:pPr>
            <a:r>
              <a:rPr lang="en-US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MACHINE LEARNING TECHNIQUES</a:t>
            </a:r>
            <a:endParaRPr lang="en-US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Bef>
                <a:spcPts val="900"/>
              </a:spcBef>
              <a:spcAft>
                <a:spcPts val="900"/>
              </a:spcAft>
            </a:pPr>
            <a:r>
              <a:rPr lang="en-US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Spring-2025</a:t>
            </a:r>
            <a:endParaRPr lang="en-US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Bef>
                <a:spcPts val="900"/>
              </a:spcBef>
              <a:spcAft>
                <a:spcPts val="900"/>
              </a:spcAft>
            </a:pP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pPr algn="ctr">
              <a:spcBef>
                <a:spcPts val="900"/>
              </a:spcBef>
              <a:spcAft>
                <a:spcPts val="900"/>
              </a:spcAft>
            </a:pPr>
            <a:r>
              <a:rPr lang="en-US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Course Number:  BINF5125</a:t>
            </a:r>
            <a:endParaRPr lang="en-US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4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12E8CD4E-6381-4807-AA5B-CE0024A8B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8445F8-F032-43C9-8D0F-A5155F5252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59"/>
            <a:ext cx="5538555" cy="28870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6D47D46E-FC24-F219-C4F2-72D74CBBB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179" y="1223498"/>
            <a:ext cx="5212080" cy="1401781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36A325B5-56A3-425A-B9A3-0CEB7CA1BB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6432" y="480060"/>
            <a:ext cx="5538555" cy="28870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number of numbers on a white background&#10;&#10;AI-generated content may be incorrect.">
            <a:extLst>
              <a:ext uri="{FF2B5EF4-FFF2-40B4-BE49-F238E27FC236}">
                <a16:creationId xmlns:a16="http://schemas.microsoft.com/office/drawing/2014/main" id="{16E3B82D-C2A1-7571-463F-F5CE6BD847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9669" y="1341255"/>
            <a:ext cx="5212080" cy="1166267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B80DE958-9D45-4CAD-BF1F-FA2ED970B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3" y="3527956"/>
            <a:ext cx="5538554" cy="28499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black numbers on a white background&#10;&#10;AI-generated content may be incorrect.">
            <a:extLst>
              <a:ext uri="{FF2B5EF4-FFF2-40B4-BE49-F238E27FC236}">
                <a16:creationId xmlns:a16="http://schemas.microsoft.com/office/drawing/2014/main" id="{0C219F56-7042-8421-B3D5-68931D0DBC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179" y="4443227"/>
            <a:ext cx="5212080" cy="980768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BB93B4BF-AD35-4E52-8131-161C5FB9CD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6432" y="3527956"/>
            <a:ext cx="5538555" cy="28499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white background with black text&#10;&#10;AI-generated content may be incorrect.">
            <a:extLst>
              <a:ext uri="{FF2B5EF4-FFF2-40B4-BE49-F238E27FC236}">
                <a16:creationId xmlns:a16="http://schemas.microsoft.com/office/drawing/2014/main" id="{11808924-AA13-0452-E617-F43A28A615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9669" y="4552019"/>
            <a:ext cx="5212080" cy="801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792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80B52E4-C184-1EED-C064-99C4168DAC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473" y="672756"/>
            <a:ext cx="8369570" cy="551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8677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12E8CD4E-6381-4807-AA5B-CE0024A8B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28445F8-F032-43C9-8D0F-A5155F5252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59"/>
            <a:ext cx="5538555" cy="28870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chart with blue squares&#10;&#10;AI-generated content may be incorrect.">
            <a:extLst>
              <a:ext uri="{FF2B5EF4-FFF2-40B4-BE49-F238E27FC236}">
                <a16:creationId xmlns:a16="http://schemas.microsoft.com/office/drawing/2014/main" id="{59F7F6EE-A1D3-8A5B-396E-BD0AC86663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4927" y="644229"/>
            <a:ext cx="3644583" cy="256032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36A325B5-56A3-425A-B9A3-0CEB7CA1BB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6432" y="480060"/>
            <a:ext cx="5538555" cy="28870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chart with blue and white squares&#10;&#10;AI-generated content may be incorrect.">
            <a:extLst>
              <a:ext uri="{FF2B5EF4-FFF2-40B4-BE49-F238E27FC236}">
                <a16:creationId xmlns:a16="http://schemas.microsoft.com/office/drawing/2014/main" id="{788FD9D5-5FE7-6FF8-F1DA-6282A879FD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3417" y="644229"/>
            <a:ext cx="3644583" cy="256032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B80DE958-9D45-4CAD-BF1F-FA2ED970B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3" y="3527956"/>
            <a:ext cx="5538554" cy="28499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graph of blue and white bars&#10;&#10;AI-generated content may be incorrect.">
            <a:extLst>
              <a:ext uri="{FF2B5EF4-FFF2-40B4-BE49-F238E27FC236}">
                <a16:creationId xmlns:a16="http://schemas.microsoft.com/office/drawing/2014/main" id="{EE6CA99D-BF29-5856-9439-BB8996EB2D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3636" y="3653451"/>
            <a:ext cx="3807166" cy="256032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BB93B4BF-AD35-4E52-8131-161C5FB9CD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6432" y="3527956"/>
            <a:ext cx="5538555" cy="28499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chart of different types of data&#10;&#10;AI-generated content may be incorrect.">
            <a:extLst>
              <a:ext uri="{FF2B5EF4-FFF2-40B4-BE49-F238E27FC236}">
                <a16:creationId xmlns:a16="http://schemas.microsoft.com/office/drawing/2014/main" id="{837EE49A-2A53-F043-4388-7087938CE9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83778" y="3672788"/>
            <a:ext cx="3923862" cy="256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4547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screenshot of a graph&#10;&#10;AI-generated content may be incorrect.">
            <a:extLst>
              <a:ext uri="{FF2B5EF4-FFF2-40B4-BE49-F238E27FC236}">
                <a16:creationId xmlns:a16="http://schemas.microsoft.com/office/drawing/2014/main" id="{845A8C83-4813-2ED7-32F9-24FB437A507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82" t="2682" r="2028"/>
          <a:stretch/>
        </p:blipFill>
        <p:spPr>
          <a:xfrm>
            <a:off x="1099324" y="321734"/>
            <a:ext cx="4142519" cy="290517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417CDA24-35F8-4540-8C52-3096D6D94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screenshot of a graph&#10;&#10;AI-generated content may be incorrect.">
            <a:extLst>
              <a:ext uri="{FF2B5EF4-FFF2-40B4-BE49-F238E27FC236}">
                <a16:creationId xmlns:a16="http://schemas.microsoft.com/office/drawing/2014/main" id="{70702A37-6F60-FA22-7425-CBB49C9FC21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420" t="2750" b="1772"/>
          <a:stretch/>
        </p:blipFill>
        <p:spPr>
          <a:xfrm>
            <a:off x="6788513" y="321734"/>
            <a:ext cx="4151637" cy="290517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8658BFE0-4E65-4174-9C75-687C94E88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A75DFED-A0C1-4A83-BE1D-0271C1826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552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table of data with numbers and a few different colored squares&#10;&#10;AI-generated content may be incorrect.">
            <a:extLst>
              <a:ext uri="{FF2B5EF4-FFF2-40B4-BE49-F238E27FC236}">
                <a16:creationId xmlns:a16="http://schemas.microsoft.com/office/drawing/2014/main" id="{AF211C6A-5FE9-AEB4-C42A-1DF2C1FD06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9662" y="3631096"/>
            <a:ext cx="4381841" cy="2760560"/>
          </a:xfrm>
          <a:prstGeom prst="rect">
            <a:avLst/>
          </a:prstGeom>
        </p:spPr>
      </p:pic>
      <p:pic>
        <p:nvPicPr>
          <p:cNvPr id="14" name="Picture 13" descr="A screenshot of a graph&#10;&#10;AI-generated content may be incorrect.">
            <a:extLst>
              <a:ext uri="{FF2B5EF4-FFF2-40B4-BE49-F238E27FC236}">
                <a16:creationId xmlns:a16="http://schemas.microsoft.com/office/drawing/2014/main" id="{2B999E60-6F17-7E2E-A6EE-9530F357CA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3405" y="3631096"/>
            <a:ext cx="3901852" cy="276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280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12E8CD4E-6381-4807-AA5B-CE0024A8B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28445F8-F032-43C9-8D0F-A5155F5252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59"/>
            <a:ext cx="5538555" cy="28870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graph with a line and numbers&#10;&#10;AI-generated content may be incorrect.">
            <a:extLst>
              <a:ext uri="{FF2B5EF4-FFF2-40B4-BE49-F238E27FC236}">
                <a16:creationId xmlns:a16="http://schemas.microsoft.com/office/drawing/2014/main" id="{07AD5FBE-8DCA-7F5A-A345-DADA36B5F0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054" y="644229"/>
            <a:ext cx="3314330" cy="256032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36A325B5-56A3-425A-B9A3-0CEB7CA1BB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6432" y="480060"/>
            <a:ext cx="5538555" cy="28870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graph with lines and numbers&#10;&#10;AI-generated content may be incorrect.">
            <a:extLst>
              <a:ext uri="{FF2B5EF4-FFF2-40B4-BE49-F238E27FC236}">
                <a16:creationId xmlns:a16="http://schemas.microsoft.com/office/drawing/2014/main" id="{F096123D-5E81-200E-6AF6-245B2A53C2E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545"/>
          <a:stretch/>
        </p:blipFill>
        <p:spPr>
          <a:xfrm>
            <a:off x="7158511" y="644229"/>
            <a:ext cx="3574395" cy="256032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B80DE958-9D45-4CAD-BF1F-FA2ED970B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3" y="3527956"/>
            <a:ext cx="5538554" cy="28499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graph with numbers and lines&#10;&#10;AI-generated content may be incorrect.">
            <a:extLst>
              <a:ext uri="{FF2B5EF4-FFF2-40B4-BE49-F238E27FC236}">
                <a16:creationId xmlns:a16="http://schemas.microsoft.com/office/drawing/2014/main" id="{189900BC-4514-E321-DEA4-E56AF8A8BD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8612" y="3653451"/>
            <a:ext cx="3697213" cy="256032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BB93B4BF-AD35-4E52-8131-161C5FB9CD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6432" y="3527956"/>
            <a:ext cx="5538555" cy="28499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graph with lines and numbers&#10;&#10;AI-generated content may be incorrect.">
            <a:extLst>
              <a:ext uri="{FF2B5EF4-FFF2-40B4-BE49-F238E27FC236}">
                <a16:creationId xmlns:a16="http://schemas.microsoft.com/office/drawing/2014/main" id="{277C0AF6-79F2-E6FE-856D-AEF4A9E93D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3658" y="3672788"/>
            <a:ext cx="3724101" cy="256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6434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71E7213-651B-D95B-5B3B-DEB79DF92A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282" y="170995"/>
            <a:ext cx="10107436" cy="6516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8395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F4E480B-94D6-46F9-A2B6-B98D311FDC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6DC8E2D9-6729-4614-8667-C1016D318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B3B0648F-F727-4512-BA92-1BD09BC2FB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369A5D7-77B5-4E18-863E-0838E5BD30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2"/>
            <a:ext cx="12191999" cy="6858001"/>
            <a:chOff x="0" y="-2"/>
            <a:chExt cx="12191999" cy="6858001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4F4330E-CACD-4EBC-9ECE-C74F59E70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B3F0671E-B1C7-491E-8791-C77DB9D431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17994129-E137-4852-BF3C-58752765A9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894B37F0-FF8D-4002-80A1-B62AA6B9BA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C86C068-98BE-4D95-8F90-3ECD2330EE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1CFE4A69-A856-482E-866E-7BDDD4E832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AEDEB4A8-72D4-4010-9E8C-68EF28D0F5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F8BAB9CE-C889-4F77-8FD0-EF8975285A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04056E93-2EC4-4779-8DC5-B74DDEB817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B1ADEA62-FF24-4D27-9132-AD812B7D79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F96C0CD4-2D19-479E-A96D-EB86055B31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1FBD99C9-4BB9-44A5-8DBB-2D584205D6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D56808D9-2D89-4592-82A3-B351EE6803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5A009C92-3F81-435A-B307-3F63B25415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40000"/>
                </a:schemeClr>
              </a:gs>
              <a:gs pos="37000">
                <a:schemeClr val="bg2">
                  <a:alpha val="40000"/>
                </a:schemeClr>
              </a:gs>
              <a:gs pos="100000">
                <a:schemeClr val="bg2">
                  <a:alpha val="0"/>
                </a:schemeClr>
              </a:gs>
            </a:gsLst>
            <a:lin ang="162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EB269B-379E-D7B0-CFAF-E37BB66B8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6373812" cy="57594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Discussion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1BDA59D-E0FE-7B0E-D80E-1D7AFF4A6C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104063" y="549275"/>
            <a:ext cx="4500561" cy="558962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b" anchorCtr="0" compatLnSpc="1">
            <a:prstTxWarp prst="textNoShape">
              <a:avLst/>
            </a:prstTxWarp>
            <a:normAutofit/>
          </a:bodyPr>
          <a:lstStyle/>
          <a:p>
            <a:pPr marR="0" lvl="0" fontAlgn="base">
              <a:lnSpc>
                <a:spcPct val="115000"/>
              </a:lnSpc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0" i="0" u="none" strike="noStrike" normalizeH="0">
                <a:ln>
                  <a:noFill/>
                </a:ln>
                <a:effectLst/>
              </a:rPr>
              <a:t>In this project, we used the Wisconsin Diagnostic Dataset to investigate various machine learning models for breast cancer classification.</a:t>
            </a:r>
            <a:br>
              <a:rPr kumimoji="0" lang="en-US" altLang="en-US" sz="1200" b="0" i="0" u="none" strike="noStrike" normalizeH="0">
                <a:ln>
                  <a:noFill/>
                </a:ln>
                <a:effectLst/>
              </a:rPr>
            </a:br>
            <a:br>
              <a:rPr kumimoji="0" lang="en-US" altLang="en-US" sz="1200" b="0" i="0" u="none" strike="noStrike" normalizeH="0">
                <a:ln>
                  <a:noFill/>
                </a:ln>
                <a:effectLst/>
              </a:rPr>
            </a:br>
            <a:r>
              <a:rPr kumimoji="0" lang="en-US" altLang="en-US" sz="1200" b="0" i="0" u="none" strike="noStrike" normalizeH="0">
                <a:ln>
                  <a:noFill/>
                </a:ln>
                <a:effectLst/>
              </a:rPr>
              <a:t>Using all features, just the top two features, and just the top one feature, we compared the model's performance under various scenarios.</a:t>
            </a:r>
            <a:br>
              <a:rPr kumimoji="0" lang="en-US" altLang="en-US" sz="1200" b="0" i="0" u="none" strike="noStrike" normalizeH="0">
                <a:ln>
                  <a:noFill/>
                </a:ln>
                <a:effectLst/>
              </a:rPr>
            </a:br>
            <a:br>
              <a:rPr kumimoji="0" lang="en-US" altLang="en-US" sz="1200" b="0" i="0" u="none" strike="noStrike" normalizeH="0">
                <a:ln>
                  <a:noFill/>
                </a:ln>
                <a:effectLst/>
              </a:rPr>
            </a:br>
            <a:r>
              <a:rPr kumimoji="0" lang="en-US" altLang="en-US" sz="1200" b="0" i="0" u="none" strike="noStrike" normalizeH="0">
                <a:ln>
                  <a:noFill/>
                </a:ln>
                <a:effectLst/>
              </a:rPr>
              <a:t>In every experiment, the neural network and SVM linear models produced the best results in terms of accuracy, precision, recall, and F1-scores.</a:t>
            </a:r>
            <a:br>
              <a:rPr kumimoji="0" lang="en-US" altLang="en-US" sz="1200" b="0" i="0" u="none" strike="noStrike" normalizeH="0">
                <a:ln>
                  <a:noFill/>
                </a:ln>
                <a:effectLst/>
              </a:rPr>
            </a:br>
            <a:br>
              <a:rPr kumimoji="0" lang="en-US" altLang="en-US" sz="1200" b="0" i="0" u="none" strike="noStrike" normalizeH="0">
                <a:ln>
                  <a:noFill/>
                </a:ln>
                <a:effectLst/>
              </a:rPr>
            </a:br>
            <a:r>
              <a:rPr kumimoji="0" lang="en-US" altLang="en-US" sz="1200" b="0" i="0" u="none" strike="noStrike" normalizeH="0">
                <a:ln>
                  <a:noFill/>
                </a:ln>
                <a:effectLst/>
              </a:rPr>
              <a:t>Our models' robustness was demonstrated by the minimal effect that altering the random train-test split (random_state=42 vs. random_state=7) had on model performance and stability.</a:t>
            </a:r>
            <a:br>
              <a:rPr kumimoji="0" lang="en-US" altLang="en-US" sz="1200" b="0" i="0" u="none" strike="noStrike" normalizeH="0">
                <a:ln>
                  <a:noFill/>
                </a:ln>
                <a:effectLst/>
              </a:rPr>
            </a:br>
            <a:br>
              <a:rPr kumimoji="0" lang="en-US" altLang="en-US" sz="1200" b="0" i="0" u="none" strike="noStrike" normalizeH="0">
                <a:ln>
                  <a:noFill/>
                </a:ln>
                <a:effectLst/>
              </a:rPr>
            </a:br>
            <a:endParaRPr kumimoji="0" lang="en-US" altLang="en-US" sz="1200" b="0" i="0" u="none" strike="noStrike" normalizeH="0">
              <a:ln>
                <a:noFill/>
              </a:ln>
              <a:effectLst/>
            </a:endParaRPr>
          </a:p>
          <a:p>
            <a:pPr marR="0" lvl="0" fontAlgn="base">
              <a:lnSpc>
                <a:spcPct val="115000"/>
              </a:lnSpc>
              <a:spcAft>
                <a:spcPct val="0"/>
              </a:spcAft>
              <a:buClrTx/>
              <a:buSzTx/>
              <a:tabLst/>
            </a:pPr>
            <a:endParaRPr kumimoji="0" lang="en-US" altLang="en-US" sz="1200" b="0" i="0" u="none" strike="noStrike" normalizeH="0">
              <a:ln>
                <a:noFill/>
              </a:ln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723028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7416F32-9D98-4340-82E8-E90CE00AD2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0" y="-1"/>
            <a:ext cx="12191999" cy="6861601"/>
            <a:chOff x="0" y="-1"/>
            <a:chExt cx="12191999" cy="686160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6375AB4-82BB-418F-A50F-6180F68724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3FDD54B2-4A3F-4BFE-8FF0-82CA73F4A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50280" y="2148106"/>
              <a:ext cx="4320000" cy="4320000"/>
            </a:xfrm>
            <a:prstGeom prst="ellipse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0876F96-77AB-4E72-B1D2-FA45F4E3C0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6347046" cy="6347046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BB08A2E9-6518-449E-940B-8518A1D850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0" y="-1"/>
              <a:ext cx="10800000" cy="6858000"/>
              <a:chOff x="2328000" y="0"/>
              <a:chExt cx="2880000" cy="144000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0A86BE0-76B3-4EA0-BA2D-05266013A81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6BA13564-810C-4398-AA63-67B020811F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555E1EF-6216-47FA-BBCA-7C0C8C2DA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6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D8D85657-6A77-4466-887F-EE948B9CD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37F6730-8F76-4239-8CBA-B914B02A7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007FBF4-4B89-4AE1-955F-071EF00F9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8B9882E-119A-40EB-84F9-597469A5DD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DBDEE55-09BD-4DA8-8701-E4CA98BABA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F00923E-9D72-4A0E-9F4B-9434FF5DF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C1F48387-6E8C-4241-AB6C-A5B60A714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BD19383F-3752-462E-AC8F-6BE570F950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14D01CAA-04BC-4A82-A43A-4F5FB273F6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D551CBD5-99DC-4E2E-841D-10446CB44D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9094599C-EEC6-41EB-B1C5-CC6875162E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2F315DC4-0D9F-48E8-A2A1-AC40E6095C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AF94D83-376D-415E-9249-407F4EEEB6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360A8458-D6B6-45BF-912C-2B2EBCBF0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0">
                <a:schemeClr val="bg2">
                  <a:alpha val="40000"/>
                </a:schemeClr>
              </a:gs>
            </a:gsLst>
            <a:lin ang="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5890104-3E81-5491-9B30-E010E469D7D2}"/>
              </a:ext>
            </a:extLst>
          </p:cNvPr>
          <p:cNvSpPr txBox="1">
            <a:spLocks/>
          </p:cNvSpPr>
          <p:nvPr/>
        </p:nvSpPr>
        <p:spPr>
          <a:xfrm>
            <a:off x="540000" y="540000"/>
            <a:ext cx="4500561" cy="59127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/>
              <a:t>Discussion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9CE114-EB2F-5F80-539A-BAF436F01178}"/>
              </a:ext>
            </a:extLst>
          </p:cNvPr>
          <p:cNvSpPr txBox="1"/>
          <p:nvPr/>
        </p:nvSpPr>
        <p:spPr>
          <a:xfrm>
            <a:off x="5232400" y="545125"/>
            <a:ext cx="6408738" cy="57552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-270000" fontAlgn="base">
              <a:lnSpc>
                <a:spcPct val="115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spc="50" normalizeH="0">
                <a:ln>
                  <a:noFill/>
                </a:ln>
                <a:effectLst/>
              </a:rPr>
              <a:t>While decreasing to just one feature resulted in notable performance decreases, reducing all features to just the top two still maintained great accuracy.</a:t>
            </a:r>
          </a:p>
          <a:p>
            <a:pPr marL="0" marR="0" lvl="0" indent="-270000" fontAlgn="base">
              <a:lnSpc>
                <a:spcPct val="115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cap="none" spc="50"/>
          </a:p>
          <a:p>
            <a:pPr marL="0" marR="0" lvl="0" indent="-270000" fontAlgn="base">
              <a:lnSpc>
                <a:spcPct val="115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spc="50" normalizeH="0">
                <a:ln>
                  <a:noFill/>
                </a:ln>
                <a:effectLst/>
              </a:rPr>
              <a:t>According to ROC curve research, models performed poorly when utilizing only one feature but had outstanding classification abilities when using all features or the top two features.</a:t>
            </a:r>
            <a:br>
              <a:rPr kumimoji="0" lang="en-US" altLang="en-US" b="0" i="0" u="none" strike="noStrike" cap="none" spc="50" normalizeH="0">
                <a:ln>
                  <a:noFill/>
                </a:ln>
                <a:effectLst/>
              </a:rPr>
            </a:br>
            <a:br>
              <a:rPr kumimoji="0" lang="en-US" altLang="en-US" b="0" i="0" u="none" strike="noStrike" cap="none" spc="50" normalizeH="0">
                <a:ln>
                  <a:noFill/>
                </a:ln>
                <a:effectLst/>
              </a:rPr>
            </a:br>
            <a:r>
              <a:rPr kumimoji="0" lang="en-US" altLang="en-US" b="0" i="0" u="none" strike="noStrike" cap="none" spc="50" normalizeH="0">
                <a:ln>
                  <a:noFill/>
                </a:ln>
                <a:effectLst/>
              </a:rPr>
              <a:t>These results were corroborated by confusion matrices and classification reports, which revealed a higher rate of misclassifications and a worse precision/recall with fewer characteristics.</a:t>
            </a:r>
            <a:br>
              <a:rPr kumimoji="0" lang="en-US" altLang="en-US" b="0" i="0" u="none" strike="noStrike" cap="none" spc="50" normalizeH="0">
                <a:ln>
                  <a:noFill/>
                </a:ln>
                <a:effectLst/>
              </a:rPr>
            </a:br>
            <a:br>
              <a:rPr kumimoji="0" lang="en-US" altLang="en-US" b="0" i="0" u="none" strike="noStrike" cap="none" spc="50" normalizeH="0">
                <a:ln>
                  <a:noFill/>
                </a:ln>
                <a:effectLst/>
              </a:rPr>
            </a:br>
            <a:r>
              <a:rPr kumimoji="0" lang="en-US" altLang="en-US" b="0" i="0" u="none" strike="noStrike" cap="none" spc="50" normalizeH="0">
                <a:ln>
                  <a:noFill/>
                </a:ln>
                <a:effectLst/>
              </a:rPr>
              <a:t>All things considered, feature selection is essential to striking a balance between predictive strength and model simplicity.</a:t>
            </a:r>
          </a:p>
        </p:txBody>
      </p:sp>
    </p:spTree>
    <p:extLst>
      <p:ext uri="{BB962C8B-B14F-4D97-AF65-F5344CB8AC3E}">
        <p14:creationId xmlns:p14="http://schemas.microsoft.com/office/powerpoint/2010/main" val="20861260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67416F32-9D98-4340-82E8-E90CE00AD2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0" y="-1"/>
            <a:ext cx="12191999" cy="6861601"/>
            <a:chOff x="0" y="-1"/>
            <a:chExt cx="12191999" cy="686160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6375AB4-82BB-418F-A50F-6180F68724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3FDD54B2-4A3F-4BFE-8FF0-82CA73F4A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50280" y="2148106"/>
              <a:ext cx="4320000" cy="4320000"/>
            </a:xfrm>
            <a:prstGeom prst="ellipse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30876F96-77AB-4E72-B1D2-FA45F4E3C0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6347046" cy="6347046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B08A2E9-6518-449E-940B-8518A1D850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0" y="-1"/>
              <a:ext cx="10800000" cy="6858000"/>
              <a:chOff x="2328000" y="0"/>
              <a:chExt cx="2880000" cy="1440000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60A86BE0-76B3-4EA0-BA2D-05266013A81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6BA13564-810C-4398-AA63-67B020811F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3555E1EF-6216-47FA-BBCA-7C0C8C2DA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6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D8D85657-6A77-4466-887F-EE948B9CD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A37F6730-8F76-4239-8CBA-B914B02A7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007FBF4-4B89-4AE1-955F-071EF00F9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68B9882E-119A-40EB-84F9-597469A5DD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8DBDEE55-09BD-4DA8-8701-E4CA98BABA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AF00923E-9D72-4A0E-9F4B-9434FF5DF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C1F48387-6E8C-4241-AB6C-A5B60A714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BD19383F-3752-462E-AC8F-6BE570F950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14D01CAA-04BC-4A82-A43A-4F5FB273F6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551CBD5-99DC-4E2E-841D-10446CB44D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9094599C-EEC6-41EB-B1C5-CC6875162E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2F315DC4-0D9F-48E8-A2A1-AC40E6095C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AF94D83-376D-415E-9249-407F4EEEB6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360A8458-D6B6-45BF-912C-2B2EBCBF0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0">
                <a:schemeClr val="bg2">
                  <a:alpha val="40000"/>
                </a:schemeClr>
              </a:gs>
            </a:gsLst>
            <a:lin ang="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F314E9F-6569-4CFB-4993-D5134D5C8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4500561" cy="591272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000"/>
              <a:t>Conclusion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9F97BE7-7498-A102-CF05-A34D7D5C51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2400" y="545125"/>
            <a:ext cx="6408738" cy="575522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-270000" fontAlgn="base">
              <a:lnSpc>
                <a:spcPct val="115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700" b="0" i="0" u="none" strike="noStrike" cap="none" spc="50" normalizeH="0">
                <a:ln>
                  <a:noFill/>
                </a:ln>
                <a:effectLst/>
              </a:rPr>
              <a:t>In terms of accuracy, precision, recall, and ROC-AUC, neural network models provided the best overall results, closely followed by SVM linear models.</a:t>
            </a:r>
            <a:br>
              <a:rPr kumimoji="0" lang="en-US" altLang="en-US" sz="1700" b="0" i="0" u="none" strike="noStrike" cap="none" spc="50" normalizeH="0">
                <a:ln>
                  <a:noFill/>
                </a:ln>
                <a:effectLst/>
              </a:rPr>
            </a:br>
            <a:br>
              <a:rPr kumimoji="0" lang="en-US" altLang="en-US" sz="1700" b="0" i="0" u="none" strike="noStrike" cap="none" spc="50" normalizeH="0">
                <a:ln>
                  <a:noFill/>
                </a:ln>
                <a:effectLst/>
              </a:rPr>
            </a:br>
            <a:r>
              <a:rPr kumimoji="0" lang="en-US" altLang="en-US" sz="1700" b="0" i="0" u="none" strike="noStrike" cap="none" spc="50" normalizeH="0">
                <a:ln>
                  <a:noFill/>
                </a:ln>
                <a:effectLst/>
              </a:rPr>
              <a:t>Diagnostic performance was considerably enhanced by utilizing several powerful features as opposed to just one.</a:t>
            </a:r>
            <a:br>
              <a:rPr kumimoji="0" lang="en-US" altLang="en-US" sz="1700" b="0" i="0" u="none" strike="noStrike" cap="none" spc="50" normalizeH="0">
                <a:ln>
                  <a:noFill/>
                </a:ln>
                <a:effectLst/>
              </a:rPr>
            </a:br>
            <a:br>
              <a:rPr kumimoji="0" lang="en-US" altLang="en-US" sz="1700" b="0" i="0" u="none" strike="noStrike" cap="none" spc="50" normalizeH="0">
                <a:ln>
                  <a:noFill/>
                </a:ln>
                <a:effectLst/>
              </a:rPr>
            </a:br>
            <a:r>
              <a:rPr kumimoji="0" lang="en-US" altLang="en-US" sz="1700" b="0" i="0" u="none" strike="noStrike" cap="none" spc="50" normalizeH="0">
                <a:ln>
                  <a:noFill/>
                </a:ln>
                <a:effectLst/>
              </a:rPr>
              <a:t>Although they can still function very well, simpler versions that only use the most important capabilities are less dependable than those that use all of the features.</a:t>
            </a:r>
            <a:br>
              <a:rPr kumimoji="0" lang="en-US" altLang="en-US" sz="1700" b="0" i="0" u="none" strike="noStrike" cap="none" spc="50" normalizeH="0">
                <a:ln>
                  <a:noFill/>
                </a:ln>
                <a:effectLst/>
              </a:rPr>
            </a:br>
            <a:br>
              <a:rPr kumimoji="0" lang="en-US" altLang="en-US" sz="1700" b="0" i="0" u="none" strike="noStrike" cap="none" spc="50" normalizeH="0">
                <a:ln>
                  <a:noFill/>
                </a:ln>
                <a:effectLst/>
              </a:rPr>
            </a:br>
            <a:r>
              <a:rPr kumimoji="0" lang="en-US" altLang="en-US" sz="1700" b="0" i="0" u="none" strike="noStrike" cap="none" spc="50" normalizeH="0">
                <a:ln>
                  <a:noFill/>
                </a:ln>
                <a:effectLst/>
              </a:rPr>
              <a:t>Our research emphasizes how crucial it is to choose models and features carefully when developing reliable classification systems for use in medical settings.</a:t>
            </a:r>
            <a:br>
              <a:rPr kumimoji="0" lang="en-US" altLang="en-US" sz="1700" b="0" i="0" u="none" strike="noStrike" cap="none" spc="50" normalizeH="0">
                <a:ln>
                  <a:noFill/>
                </a:ln>
                <a:effectLst/>
              </a:rPr>
            </a:br>
            <a:br>
              <a:rPr kumimoji="0" lang="en-US" altLang="en-US" sz="1700" b="0" i="0" u="none" strike="noStrike" cap="none" spc="50" normalizeH="0">
                <a:ln>
                  <a:noFill/>
                </a:ln>
                <a:effectLst/>
              </a:rPr>
            </a:br>
            <a:r>
              <a:rPr kumimoji="0" lang="en-US" altLang="en-US" sz="1700" b="0" i="0" u="none" strike="noStrike" cap="none" spc="50" normalizeH="0">
                <a:ln>
                  <a:noFill/>
                </a:ln>
                <a:effectLst/>
              </a:rPr>
              <a:t>Future research could further enhance classification performance by experimenting with feature engineering, ensemble approaches, and hyperparameter tuning.</a:t>
            </a:r>
          </a:p>
        </p:txBody>
      </p:sp>
    </p:spTree>
    <p:extLst>
      <p:ext uri="{BB962C8B-B14F-4D97-AF65-F5344CB8AC3E}">
        <p14:creationId xmlns:p14="http://schemas.microsoft.com/office/powerpoint/2010/main" val="37780045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BE6E37D-CD41-24F2-08BF-1A01A98966A5}"/>
              </a:ext>
            </a:extLst>
          </p:cNvPr>
          <p:cNvSpPr txBox="1"/>
          <p:nvPr/>
        </p:nvSpPr>
        <p:spPr>
          <a:xfrm>
            <a:off x="0" y="0"/>
            <a:ext cx="11560629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References </a:t>
            </a: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Wolberg, W. H., &amp; Mangasarian, O. L. (1990). Cancer diagnosis via linear programming. 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SIAM News, 23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(5), 1–6.</a:t>
            </a: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Dua, D., &amp; Graff, C. (2019). 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UCI Machine Learning Repository: Breast Cancer Wisconsin (Diagnostic) Data Set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 University of California, Irvine, School of Information and Computer Sciences.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https://archive.ics.uci.edu/ml/datasets/Breast+Cancer+Wisconsin+%28Diagnostic%29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Cortes, C., &amp;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Vapnik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V. (1995). Support-vector networks. 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Machine Learning, 20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(3), 273–297.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https://doi.org/10.1007/BF00994018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Pedregosa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F.,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Varoquaux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G.,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Gramfort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A., Michel, V.,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Thirion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B., Grisel, O., ... &amp; Duchesnay, É. (2011). Scikit-learn: Machine learning in Python. 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Journal of Machine Learning Research, 12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2825–2830.</a:t>
            </a: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Bishop, C. M. (2006). 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Pattern recognition and machine learning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 Springer.</a:t>
            </a: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Han, J., Kamber, M., &amp; Pei, J. (2011). 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Data mining: Concepts and techniques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(3rd ed.). Morgan Kaufmann.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Chollet, F. (2017). 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Deep learning with Python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 Manning Publications.</a:t>
            </a: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Fawcett, T. (2006). An introduction to ROC analysis. 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Pattern Recognition Letters, 27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(8), 861–874.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https://doi.org/10.1016/j.patrec.2005.10.010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Ng, A. Y. (2004). Feature selection, L1 vs. L2 regularization, and rotational invariance. In 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Proceedings of the Twenty-first International Conference on Machine Learning (ICML)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(pp. 78–85).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https://doi.org/10.1145/1015330.1015435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Hastie, T.,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Tibshirani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R., &amp; Friedman, J. (2009). 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The elements of statistical learning: Data mining, inference, and prediction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(2nd ed.). Springer. https://doi.org/10.1007/978-0-387-84858-7</a:t>
            </a:r>
          </a:p>
        </p:txBody>
      </p:sp>
    </p:spTree>
    <p:extLst>
      <p:ext uri="{BB962C8B-B14F-4D97-AF65-F5344CB8AC3E}">
        <p14:creationId xmlns:p14="http://schemas.microsoft.com/office/powerpoint/2010/main" val="2062590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7F832D9-9E09-40D4-AD67-47851A25D0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4DE0D3-8267-D714-0F66-E08D333B9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1809500"/>
          </a:xfrm>
        </p:spPr>
        <p:txBody>
          <a:bodyPr anchor="t"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02E38CAD-928A-D558-911B-11F2F135B7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4169685"/>
              </p:ext>
            </p:extLst>
          </p:nvPr>
        </p:nvGraphicFramePr>
        <p:xfrm>
          <a:off x="539750" y="2528888"/>
          <a:ext cx="11101388" cy="37798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175372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DB01A-6CAD-D368-E3B6-8CE8307DE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Thank you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                                    </a:t>
            </a:r>
            <a:r>
              <a:rPr lang="en-US" sz="2700" dirty="0"/>
              <a:t>Payal Vaidya</a:t>
            </a:r>
          </a:p>
        </p:txBody>
      </p:sp>
    </p:spTree>
    <p:extLst>
      <p:ext uri="{BB962C8B-B14F-4D97-AF65-F5344CB8AC3E}">
        <p14:creationId xmlns:p14="http://schemas.microsoft.com/office/powerpoint/2010/main" val="1419131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18DEC-5006-8A57-3B83-2CE63D978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Objectives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FE7BCE1-6D60-FCA8-5AEE-402609E92B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40000" y="2833757"/>
            <a:ext cx="11025775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Build and evaluate machine learning models (SVM and Neural Network).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Compare model performance based on different settings.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Investigate the effect of different data splits.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Identify the top predictive features for classification.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6167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42701-99E5-1171-6925-E55A23B4A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113" y="108098"/>
            <a:ext cx="11101135" cy="180950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Research Questions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3F40DC4-7D40-B78F-4623-883D08CF093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92113" y="1012848"/>
            <a:ext cx="11429773" cy="5478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Which classification model (SVM with different kernels, Neural Network) provides the highest accuracy and best ROC-AUC score?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How does changing the random train-test split (</a:t>
            </a:r>
            <a:r>
              <a:rPr kumimoji="0" lang="en-US" altLang="en-US" sz="25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random_state</a:t>
            </a:r>
            <a: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impact model stability and performance?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How does reducing the number of input features (from all features to top features) influence classification accuracy and robustness?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Which models maintain the best balance of precision, recall, and F1-score across different settings?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Can simpler models with fewer features still achieve comparable diagnostic performance for breast cancer prediction?</a:t>
            </a:r>
            <a:endParaRPr kumimoji="0" lang="en-US" altLang="en-US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8003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7F6730-8F76-4239-8CBA-B914B02A7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E11E5CC-3C1F-4093-97B6-6433FBF9A9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12191999" cy="6861600"/>
            <a:chOff x="1" y="0"/>
            <a:chExt cx="12191999" cy="68616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8D720AE-B07F-482D-B526-4A9C632DA7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76F0BCA-E2AA-4AED-9091-1E820FF25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71D2B33-982E-4EC0-9252-B8A7383C96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250D86D-299E-4837-B82C-B97DACC975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F74EFAF9-4DE5-4C1F-BF17-0A5930FFFA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A857D782-AB09-4CB1-A94A-54F935E709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94E95A3B-E29B-40AA-B9DD-FF0BA512FD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A71F79C-8170-4729-A592-753969B849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8AE5C556-02CA-4512-9F5F-7088484CF7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75FD132-C2ED-4807-B2DA-D428F9C44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71967F12-B0C4-4D31-8D63-89945DCD2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2">
                  <a:alpha val="40000"/>
                </a:schemeClr>
              </a:gs>
              <a:gs pos="100000">
                <a:schemeClr val="bg2">
                  <a:alpha val="80000"/>
                </a:schemeClr>
              </a:gs>
            </a:gsLst>
            <a:lin ang="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2990F4-4652-303F-3EB4-08127AD79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" y="540000"/>
            <a:ext cx="4796721" cy="5759450"/>
          </a:xfrm>
        </p:spPr>
        <p:txBody>
          <a:bodyPr anchor="t"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Methodology</a:t>
            </a:r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458810E6-D9A0-2986-7954-6FB97A3DD6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6761548"/>
              </p:ext>
            </p:extLst>
          </p:nvPr>
        </p:nvGraphicFramePr>
        <p:xfrm>
          <a:off x="5232400" y="540000"/>
          <a:ext cx="6408738" cy="5759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37477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8">
            <a:extLst>
              <a:ext uri="{FF2B5EF4-FFF2-40B4-BE49-F238E27FC236}">
                <a16:creationId xmlns:a16="http://schemas.microsoft.com/office/drawing/2014/main" id="{BF4E480B-94D6-46F9-A2B6-B98D311FDC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81" name="Rectangle 80">
            <a:extLst>
              <a:ext uri="{FF2B5EF4-FFF2-40B4-BE49-F238E27FC236}">
                <a16:creationId xmlns:a16="http://schemas.microsoft.com/office/drawing/2014/main" id="{6DC8E2D9-6729-4614-8667-C1016D318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 useBgFill="1">
        <p:nvSpPr>
          <p:cNvPr id="83" name="Rectangle 82">
            <a:extLst>
              <a:ext uri="{FF2B5EF4-FFF2-40B4-BE49-F238E27FC236}">
                <a16:creationId xmlns:a16="http://schemas.microsoft.com/office/drawing/2014/main" id="{9B9AACA9-BD92-429F-8047-0731DB46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A784536-B146-C65A-3EAC-D9951BEEFB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1223" y="2812883"/>
            <a:ext cx="2338122" cy="35043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D5390F-2584-3227-818B-347A334CF6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0407" y="2812883"/>
            <a:ext cx="3220887" cy="3504325"/>
          </a:xfrm>
          <a:prstGeom prst="rect">
            <a:avLst/>
          </a:prstGeom>
        </p:spPr>
      </p:pic>
      <p:sp>
        <p:nvSpPr>
          <p:cNvPr id="10" name="Rectangle 1">
            <a:extLst>
              <a:ext uri="{FF2B5EF4-FFF2-40B4-BE49-F238E27FC236}">
                <a16:creationId xmlns:a16="http://schemas.microsoft.com/office/drawing/2014/main" id="{CC9392F0-3DE8-5C6D-0AA9-EBE2BBA7B9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546" y="-22895"/>
            <a:ext cx="11093670" cy="2693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Initially checked for missing values: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 missing values detected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Found that missing entries were hidden as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'?'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symbols (not true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).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Replaced all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'?'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with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correctly identify missing values.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Detected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16 missing values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the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Bare_Nuclei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feature.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Removed rows with missing data to clean the dataset.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Final dataset: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 missing values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ready for feature scaling.</a:t>
            </a:r>
          </a:p>
        </p:txBody>
      </p:sp>
    </p:spTree>
    <p:extLst>
      <p:ext uri="{BB962C8B-B14F-4D97-AF65-F5344CB8AC3E}">
        <p14:creationId xmlns:p14="http://schemas.microsoft.com/office/powerpoint/2010/main" val="2708596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BF4E480B-94D6-46F9-A2B6-B98D311FDC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55" name="Rectangle 54">
            <a:extLst>
              <a:ext uri="{FF2B5EF4-FFF2-40B4-BE49-F238E27FC236}">
                <a16:creationId xmlns:a16="http://schemas.microsoft.com/office/drawing/2014/main" id="{6DC8E2D9-6729-4614-8667-C1016D318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9C51935E-4A08-4AE4-8E13-F40CD3C4F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6E2935B3-43F9-4F49-AEEE-A09015DDF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12191999" cy="6861600"/>
            <a:chOff x="1" y="0"/>
            <a:chExt cx="12191999" cy="6861600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823C3E9F-031F-4D06-B2D1-FBDE7797AE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AD6B24CB-2D97-4762-B34A-9FE40CECA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72E85C82-5A92-4169-B806-F7A311C1C6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536DD679-1C6F-4F84-9CA0-27B1ABCFD7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90EBB60D-86C6-45E0-AB7B-8C952FEBDD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E06710FE-8C5F-4C9D-AF9E-1A7CDAE4C6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38556C1B-E283-4483-ACD0-2808A242AC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6575218D-6500-488D-AB87-B8B426C1CC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0859891A-F84B-4F49-B829-12D780F427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2A4DD948-16D9-47F3-880E-69BF40A2C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1" name="Rectangle 70">
            <a:extLst>
              <a:ext uri="{FF2B5EF4-FFF2-40B4-BE49-F238E27FC236}">
                <a16:creationId xmlns:a16="http://schemas.microsoft.com/office/drawing/2014/main" id="{8CED433A-4441-4EF2-A360-2D5C19C7F3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2">
                  <a:alpha val="40000"/>
                </a:schemeClr>
              </a:gs>
              <a:gs pos="100000">
                <a:schemeClr val="bg2">
                  <a:alpha val="80000"/>
                </a:schemeClr>
              </a:gs>
            </a:gsLst>
            <a:lin ang="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6E98FB-633F-F6AC-3F30-EB44AA294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7455" y="-279463"/>
            <a:ext cx="4500561" cy="42598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b="1" dirty="0"/>
              <a:t>Feature Scaling</a:t>
            </a:r>
            <a:br>
              <a:rPr lang="en-US" sz="6000" b="1" dirty="0"/>
            </a:br>
            <a:endParaRPr lang="en-US" sz="6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537235-09CD-187E-B074-9AEBE5A5D3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6152" y="3659875"/>
            <a:ext cx="4500561" cy="1320249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15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Applied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StandardScaler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to normalize feature values.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Ensured features had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zero mean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unit variance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Improved model performance and training stability.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380180D-4A1D-5F0E-2420-6148B6B0C5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000" y="1115274"/>
            <a:ext cx="6049714" cy="4618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864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7416F32-9D98-4340-82E8-E90CE00AD2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0" y="-1"/>
            <a:ext cx="12191999" cy="6861601"/>
            <a:chOff x="0" y="-1"/>
            <a:chExt cx="12191999" cy="686160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6375AB4-82BB-418F-A50F-6180F68724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3FDD54B2-4A3F-4BFE-8FF0-82CA73F4A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50280" y="2148106"/>
              <a:ext cx="4320000" cy="4320000"/>
            </a:xfrm>
            <a:prstGeom prst="ellipse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0876F96-77AB-4E72-B1D2-FA45F4E3C0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6347046" cy="6347046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BB08A2E9-6518-449E-940B-8518A1D850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0" y="-1"/>
              <a:ext cx="10800000" cy="6858000"/>
              <a:chOff x="2328000" y="0"/>
              <a:chExt cx="2880000" cy="144000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0A86BE0-76B3-4EA0-BA2D-05266013A81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6BA13564-810C-4398-AA63-67B020811F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555E1EF-6216-47FA-BBCA-7C0C8C2DA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6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D8D85657-6A77-4466-887F-EE948B9CD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853E39E6-2A74-404E-B4BC-EEC89C01B7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0D050C3-946A-4155-B469-3FE5492E6E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12191999" cy="6861600"/>
            <a:chOff x="1" y="0"/>
            <a:chExt cx="12191999" cy="68616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D7BFBB-BF60-4EF1-AF1C-731347DB1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40150CBC-E30B-417C-9BB2-CE6BB1A64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76020D6-6ADB-408E-A69F-4EA6F51A7F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8226C8E5-1D99-421D-AB3C-2AF296A153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67669339-D0C4-4CF0-9A76-5BFBCDB798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38B31604-91C4-4CB0-8097-02EE0ADDC1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548340F5-A593-469A-98DC-B6D90D3B2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B59E3068-3000-4C82-ACA8-367498951E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C2E1C398-D8F7-4828-9F7F-80D61DAE2B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13B333C-60FD-4260-80E0-190666C9DE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DC05F582-AA63-4A8C-915E-66057E4BEE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60000"/>
                </a:schemeClr>
              </a:gs>
              <a:gs pos="37000">
                <a:schemeClr val="bg2">
                  <a:alpha val="60000"/>
                </a:schemeClr>
              </a:gs>
              <a:gs pos="79000">
                <a:schemeClr val="bg2">
                  <a:alpha val="0"/>
                </a:schemeClr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EDA9AD-8819-A5DA-7C27-568B2200D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2758" y="-3602"/>
            <a:ext cx="5315139" cy="1426787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Feature Correlation Analysis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2D253D93-3319-4E06-B75F-009AE70FC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444576" cy="6858000"/>
          </a:xfrm>
          <a:custGeom>
            <a:avLst/>
            <a:gdLst>
              <a:gd name="connsiteX0" fmla="*/ 0 w 6444576"/>
              <a:gd name="connsiteY0" fmla="*/ 0 h 6858000"/>
              <a:gd name="connsiteX1" fmla="*/ 6444576 w 6444576"/>
              <a:gd name="connsiteY1" fmla="*/ 0 h 6858000"/>
              <a:gd name="connsiteX2" fmla="*/ 6444576 w 6444576"/>
              <a:gd name="connsiteY2" fmla="*/ 6858000 h 6858000"/>
              <a:gd name="connsiteX3" fmla="*/ 0 w 644457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44576" h="6858000">
                <a:moveTo>
                  <a:pt x="0" y="0"/>
                </a:moveTo>
                <a:lnTo>
                  <a:pt x="6444576" y="0"/>
                </a:lnTo>
                <a:lnTo>
                  <a:pt x="6444576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Placeholder 5" descr="A chart of different cells&#10;&#10;AI-generated content may be incorrect.">
            <a:extLst>
              <a:ext uri="{FF2B5EF4-FFF2-40B4-BE49-F238E27FC236}">
                <a16:creationId xmlns:a16="http://schemas.microsoft.com/office/drawing/2014/main" id="{10D366E0-597E-B4B0-2736-A3D2BBD36D1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5774" r="5774"/>
          <a:stretch/>
        </p:blipFill>
        <p:spPr>
          <a:xfrm>
            <a:off x="340617" y="1104934"/>
            <a:ext cx="5492521" cy="4936638"/>
          </a:xfrm>
          <a:prstGeom prst="rect">
            <a:avLst/>
          </a:prstGeo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7FD14A3A-61AB-59BA-3798-FD3EF2CEE0BA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6615218" y="1301625"/>
            <a:ext cx="4942799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Created a correlation heatmap to visualize relationships between features.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Found high correlation (0.91) between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Uniformity_cell_size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Uniformity_cell_shape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Several features showed moderate to strong correlation with each other.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 correlation suggests potential redundancy between some features.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Decision: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keep all features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preserve model information and maximize predictive power.</a:t>
            </a:r>
          </a:p>
        </p:txBody>
      </p:sp>
    </p:spTree>
    <p:extLst>
      <p:ext uri="{BB962C8B-B14F-4D97-AF65-F5344CB8AC3E}">
        <p14:creationId xmlns:p14="http://schemas.microsoft.com/office/powerpoint/2010/main" val="2457711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6C8828E-921E-EB43-2DE5-13B14B953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3484" y="840178"/>
            <a:ext cx="4441097" cy="8021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4E6D723-4971-992B-3FB4-7376D2548C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8257" y="1942543"/>
            <a:ext cx="8135485" cy="4658375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FC73A91B-F166-FA46-6E7E-2F25F03424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5073" y="140749"/>
            <a:ext cx="5556000" cy="1398857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3755735333"/>
      </p:ext>
    </p:extLst>
  </p:cSld>
  <p:clrMapOvr>
    <a:masterClrMapping/>
  </p:clrMapOvr>
</p:sld>
</file>

<file path=ppt/theme/theme1.xml><?xml version="1.0" encoding="utf-8"?>
<a:theme xmlns:a="http://schemas.openxmlformats.org/drawingml/2006/main" name="GlowVTI">
  <a:themeElements>
    <a:clrScheme name="Glow">
      <a:dk1>
        <a:sysClr val="windowText" lastClr="000000"/>
      </a:dk1>
      <a:lt1>
        <a:sysClr val="window" lastClr="FFFFFF"/>
      </a:lt1>
      <a:dk2>
        <a:srgbClr val="000000"/>
      </a:dk2>
      <a:lt2>
        <a:srgbClr val="F2F2F2"/>
      </a:lt2>
      <a:accent1>
        <a:srgbClr val="00BAC8"/>
      </a:accent1>
      <a:accent2>
        <a:srgbClr val="794DFF"/>
      </a:accent2>
      <a:accent3>
        <a:srgbClr val="00D17D"/>
      </a:accent3>
      <a:accent4>
        <a:srgbClr val="E69500"/>
      </a:accent4>
      <a:accent5>
        <a:srgbClr val="FE5D21"/>
      </a:accent5>
      <a:accent6>
        <a:srgbClr val="404040"/>
      </a:accent6>
      <a:hlink>
        <a:srgbClr val="3E8FF1"/>
      </a:hlink>
      <a:folHlink>
        <a:srgbClr val="939393"/>
      </a:folHlink>
    </a:clrScheme>
    <a:fontScheme name="Blur">
      <a:majorFont>
        <a:latin typeface="Bell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lowVTI" id="{D5B5AA20-F6D3-43B8-AF6B-ECAF69256418}" vid="{93025AB5-1D44-4CD3-9BC3-729F6E11E04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1459</TotalTime>
  <Words>1192</Words>
  <Application>Microsoft Office PowerPoint</Application>
  <PresentationFormat>Widescreen</PresentationFormat>
  <Paragraphs>88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Avenir Next LT Pro</vt:lpstr>
      <vt:lpstr>Bell MT</vt:lpstr>
      <vt:lpstr>GlowVTI</vt:lpstr>
      <vt:lpstr>Breast Cancer Classification Using SVM and Neural Networks  </vt:lpstr>
      <vt:lpstr>Introduction</vt:lpstr>
      <vt:lpstr>Objectives</vt:lpstr>
      <vt:lpstr>Research Questions</vt:lpstr>
      <vt:lpstr>Methodology</vt:lpstr>
      <vt:lpstr>PowerPoint Presentation</vt:lpstr>
      <vt:lpstr>Feature Scaling </vt:lpstr>
      <vt:lpstr>Feature Correlation Analysis</vt:lpstr>
      <vt:lpstr>Results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Discussion</vt:lpstr>
      <vt:lpstr>PowerPoint Presentation</vt:lpstr>
      <vt:lpstr>Conclusion</vt:lpstr>
      <vt:lpstr>PowerPoint Presentation</vt:lpstr>
      <vt:lpstr>Thank you                                        Payal Vaidya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Payal Vaidya</dc:creator>
  <cp:lastModifiedBy>Payal Vaidya</cp:lastModifiedBy>
  <cp:revision>1</cp:revision>
  <dcterms:created xsi:type="dcterms:W3CDTF">2025-04-26T21:37:29Z</dcterms:created>
  <dcterms:modified xsi:type="dcterms:W3CDTF">2025-08-26T19:52:34Z</dcterms:modified>
</cp:coreProperties>
</file>