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302" r:id="rId2"/>
    <p:sldId id="289" r:id="rId3"/>
    <p:sldId id="301" r:id="rId4"/>
    <p:sldId id="290" r:id="rId5"/>
    <p:sldId id="291" r:id="rId6"/>
    <p:sldId id="292" r:id="rId7"/>
    <p:sldId id="288" r:id="rId8"/>
    <p:sldId id="256" r:id="rId9"/>
    <p:sldId id="257" r:id="rId10"/>
    <p:sldId id="264" r:id="rId11"/>
    <p:sldId id="267" r:id="rId12"/>
    <p:sldId id="259" r:id="rId13"/>
    <p:sldId id="260" r:id="rId14"/>
    <p:sldId id="283" r:id="rId15"/>
    <p:sldId id="261" r:id="rId16"/>
    <p:sldId id="276" r:id="rId17"/>
    <p:sldId id="278" r:id="rId18"/>
    <p:sldId id="304" r:id="rId19"/>
    <p:sldId id="279" r:id="rId20"/>
    <p:sldId id="293" r:id="rId21"/>
    <p:sldId id="271" r:id="rId22"/>
    <p:sldId id="262" r:id="rId23"/>
    <p:sldId id="274" r:id="rId24"/>
    <p:sldId id="272" r:id="rId25"/>
    <p:sldId id="270" r:id="rId26"/>
    <p:sldId id="275" r:id="rId27"/>
    <p:sldId id="273" r:id="rId28"/>
    <p:sldId id="280" r:id="rId29"/>
    <p:sldId id="281" r:id="rId30"/>
    <p:sldId id="282" r:id="rId31"/>
    <p:sldId id="284" r:id="rId32"/>
    <p:sldId id="285" r:id="rId33"/>
    <p:sldId id="286" r:id="rId34"/>
    <p:sldId id="287" r:id="rId35"/>
    <p:sldId id="294" r:id="rId36"/>
    <p:sldId id="295" r:id="rId37"/>
    <p:sldId id="296" r:id="rId38"/>
    <p:sldId id="297" r:id="rId39"/>
    <p:sldId id="298" r:id="rId40"/>
    <p:sldId id="299" r:id="rId41"/>
    <p:sldId id="30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8DF65F-AFD4-4DC9-84FD-07C3256E8064}" v="1" dt="2025-08-27T14:10:40.7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4660"/>
  </p:normalViewPr>
  <p:slideViewPr>
    <p:cSldViewPr snapToGrid="0">
      <p:cViewPr varScale="1">
        <p:scale>
          <a:sx n="70" d="100"/>
          <a:sy n="70" d="100"/>
        </p:scale>
        <p:origin x="307"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yal Vaidya" userId="233c8e2dd0fdc0c4" providerId="LiveId" clId="{C70DE114-EF3A-459A-8BC4-1CA963464128}"/>
    <pc:docChg chg="undo custSel addSld delSld modSld">
      <pc:chgData name="Payal Vaidya" userId="233c8e2dd0fdc0c4" providerId="LiveId" clId="{C70DE114-EF3A-459A-8BC4-1CA963464128}" dt="2024-04-30T14:16:33.954" v="2012" actId="47"/>
      <pc:docMkLst>
        <pc:docMk/>
      </pc:docMkLst>
      <pc:sldChg chg="addSp delSp modSp add del mod setBg modClrScheme delDesignElem chgLayout">
        <pc:chgData name="Payal Vaidya" userId="233c8e2dd0fdc0c4" providerId="LiveId" clId="{C70DE114-EF3A-459A-8BC4-1CA963464128}" dt="2024-04-30T02:05:21.582" v="1952"/>
        <pc:sldMkLst>
          <pc:docMk/>
          <pc:sldMk cId="1022796137" sldId="256"/>
        </pc:sldMkLst>
      </pc:sldChg>
      <pc:sldChg chg="addSp delSp modSp new mod setBg modClrScheme delDesignElem chgLayout">
        <pc:chgData name="Payal Vaidya" userId="233c8e2dd0fdc0c4" providerId="LiveId" clId="{C70DE114-EF3A-459A-8BC4-1CA963464128}" dt="2024-04-30T02:05:21.582" v="1952"/>
        <pc:sldMkLst>
          <pc:docMk/>
          <pc:sldMk cId="3355589415" sldId="257"/>
        </pc:sldMkLst>
      </pc:sldChg>
      <pc:sldChg chg="addSp delSp modSp new del mod setBg">
        <pc:chgData name="Payal Vaidya" userId="233c8e2dd0fdc0c4" providerId="LiveId" clId="{C70DE114-EF3A-459A-8BC4-1CA963464128}" dt="2024-04-30T00:33:29.501" v="1073" actId="47"/>
        <pc:sldMkLst>
          <pc:docMk/>
          <pc:sldMk cId="1215079639" sldId="258"/>
        </pc:sldMkLst>
      </pc:sldChg>
      <pc:sldChg chg="addSp delSp modSp new mod setBg modClrScheme delDesignElem chgLayout">
        <pc:chgData name="Payal Vaidya" userId="233c8e2dd0fdc0c4" providerId="LiveId" clId="{C70DE114-EF3A-459A-8BC4-1CA963464128}" dt="2024-04-30T02:06:38.457" v="1979" actId="27636"/>
        <pc:sldMkLst>
          <pc:docMk/>
          <pc:sldMk cId="886966450" sldId="259"/>
        </pc:sldMkLst>
      </pc:sldChg>
      <pc:sldChg chg="addSp delSp modSp new mod setBg modClrScheme delDesignElem chgLayout">
        <pc:chgData name="Payal Vaidya" userId="233c8e2dd0fdc0c4" providerId="LiveId" clId="{C70DE114-EF3A-459A-8BC4-1CA963464128}" dt="2024-04-30T02:06:38.459" v="1980" actId="27636"/>
        <pc:sldMkLst>
          <pc:docMk/>
          <pc:sldMk cId="2534829321" sldId="260"/>
        </pc:sldMkLst>
      </pc:sldChg>
      <pc:sldChg chg="addSp delSp modSp new mod setBg modClrScheme delDesignElem chgLayout">
        <pc:chgData name="Payal Vaidya" userId="233c8e2dd0fdc0c4" providerId="LiveId" clId="{C70DE114-EF3A-459A-8BC4-1CA963464128}" dt="2024-04-30T02:06:38.463" v="1982" actId="27636"/>
        <pc:sldMkLst>
          <pc:docMk/>
          <pc:sldMk cId="587542718" sldId="261"/>
        </pc:sldMkLst>
      </pc:sldChg>
      <pc:sldChg chg="addSp delSp modSp new mod setBg delDesignElem">
        <pc:chgData name="Payal Vaidya" userId="233c8e2dd0fdc0c4" providerId="LiveId" clId="{C70DE114-EF3A-459A-8BC4-1CA963464128}" dt="2024-04-30T02:05:21.582" v="1952"/>
        <pc:sldMkLst>
          <pc:docMk/>
          <pc:sldMk cId="4191307244" sldId="262"/>
        </pc:sldMkLst>
      </pc:sldChg>
      <pc:sldChg chg="addSp delSp modSp new del mod setBg">
        <pc:chgData name="Payal Vaidya" userId="233c8e2dd0fdc0c4" providerId="LiveId" clId="{C70DE114-EF3A-459A-8BC4-1CA963464128}" dt="2024-04-30T00:28:20.881" v="976" actId="47"/>
        <pc:sldMkLst>
          <pc:docMk/>
          <pc:sldMk cId="1485276387" sldId="263"/>
        </pc:sldMkLst>
      </pc:sldChg>
      <pc:sldChg chg="addSp delSp modSp new mod setBg modClrScheme delDesignElem chgLayout">
        <pc:chgData name="Payal Vaidya" userId="233c8e2dd0fdc0c4" providerId="LiveId" clId="{C70DE114-EF3A-459A-8BC4-1CA963464128}" dt="2024-04-30T02:06:38.454" v="1978" actId="27636"/>
        <pc:sldMkLst>
          <pc:docMk/>
          <pc:sldMk cId="2534451314" sldId="264"/>
        </pc:sldMkLst>
      </pc:sldChg>
      <pc:sldChg chg="addSp delSp modSp new del mod setBg delDesignElem">
        <pc:chgData name="Payal Vaidya" userId="233c8e2dd0fdc0c4" providerId="LiveId" clId="{C70DE114-EF3A-459A-8BC4-1CA963464128}" dt="2024-04-30T00:33:22.232" v="1072" actId="47"/>
        <pc:sldMkLst>
          <pc:docMk/>
          <pc:sldMk cId="544769081" sldId="265"/>
        </pc:sldMkLst>
      </pc:sldChg>
      <pc:sldChg chg="addSp delSp modSp new del mod setBg">
        <pc:chgData name="Payal Vaidya" userId="233c8e2dd0fdc0c4" providerId="LiveId" clId="{C70DE114-EF3A-459A-8BC4-1CA963464128}" dt="2024-04-30T00:35:29.808" v="1127" actId="47"/>
        <pc:sldMkLst>
          <pc:docMk/>
          <pc:sldMk cId="851616538" sldId="266"/>
        </pc:sldMkLst>
      </pc:sldChg>
      <pc:sldChg chg="addSp delSp modSp new mod setBg modClrScheme delDesignElem chgLayout">
        <pc:chgData name="Payal Vaidya" userId="233c8e2dd0fdc0c4" providerId="LiveId" clId="{C70DE114-EF3A-459A-8BC4-1CA963464128}" dt="2024-04-30T02:05:21.582" v="1952"/>
        <pc:sldMkLst>
          <pc:docMk/>
          <pc:sldMk cId="2457324918" sldId="267"/>
        </pc:sldMkLst>
      </pc:sldChg>
      <pc:sldChg chg="addSp delSp modSp new del mod setBg">
        <pc:chgData name="Payal Vaidya" userId="233c8e2dd0fdc0c4" providerId="LiveId" clId="{C70DE114-EF3A-459A-8BC4-1CA963464128}" dt="2024-04-30T00:38:22.894" v="1151" actId="47"/>
        <pc:sldMkLst>
          <pc:docMk/>
          <pc:sldMk cId="1241832826" sldId="268"/>
        </pc:sldMkLst>
      </pc:sldChg>
      <pc:sldChg chg="addSp delSp modSp new del mod">
        <pc:chgData name="Payal Vaidya" userId="233c8e2dd0fdc0c4" providerId="LiveId" clId="{C70DE114-EF3A-459A-8BC4-1CA963464128}" dt="2024-04-30T00:34:06.228" v="1097" actId="47"/>
        <pc:sldMkLst>
          <pc:docMk/>
          <pc:sldMk cId="3595405591" sldId="269"/>
        </pc:sldMkLst>
      </pc:sldChg>
      <pc:sldChg chg="addSp delSp modSp new mod setBg">
        <pc:chgData name="Payal Vaidya" userId="233c8e2dd0fdc0c4" providerId="LiveId" clId="{C70DE114-EF3A-459A-8BC4-1CA963464128}" dt="2024-04-27T00:09:36.621" v="238" actId="20577"/>
        <pc:sldMkLst>
          <pc:docMk/>
          <pc:sldMk cId="3324658571" sldId="270"/>
        </pc:sldMkLst>
      </pc:sldChg>
      <pc:sldChg chg="addSp delSp modSp new mod setBg delDesignElem">
        <pc:chgData name="Payal Vaidya" userId="233c8e2dd0fdc0c4" providerId="LiveId" clId="{C70DE114-EF3A-459A-8BC4-1CA963464128}" dt="2024-04-30T02:07:08.963" v="1984" actId="26606"/>
        <pc:sldMkLst>
          <pc:docMk/>
          <pc:sldMk cId="2067170843" sldId="271"/>
        </pc:sldMkLst>
      </pc:sldChg>
      <pc:sldChg chg="addSp delSp modSp new mod setBg delDesignElem">
        <pc:chgData name="Payal Vaidya" userId="233c8e2dd0fdc0c4" providerId="LiveId" clId="{C70DE114-EF3A-459A-8BC4-1CA963464128}" dt="2024-04-30T00:52:11.834" v="1365" actId="20577"/>
        <pc:sldMkLst>
          <pc:docMk/>
          <pc:sldMk cId="1237931869" sldId="272"/>
        </pc:sldMkLst>
      </pc:sldChg>
      <pc:sldChg chg="addSp delSp modSp new mod setBg delDesignElem">
        <pc:chgData name="Payal Vaidya" userId="233c8e2dd0fdc0c4" providerId="LiveId" clId="{C70DE114-EF3A-459A-8BC4-1CA963464128}" dt="2024-04-29T23:47:19.879" v="674"/>
        <pc:sldMkLst>
          <pc:docMk/>
          <pc:sldMk cId="2952348790" sldId="273"/>
        </pc:sldMkLst>
      </pc:sldChg>
      <pc:sldChg chg="addSp delSp modSp new mod setBg delDesignElem chgLayout">
        <pc:chgData name="Payal Vaidya" userId="233c8e2dd0fdc0c4" providerId="LiveId" clId="{C70DE114-EF3A-459A-8BC4-1CA963464128}" dt="2024-04-30T02:05:21.582" v="1952"/>
        <pc:sldMkLst>
          <pc:docMk/>
          <pc:sldMk cId="2109437285" sldId="274"/>
        </pc:sldMkLst>
      </pc:sldChg>
      <pc:sldChg chg="addSp delSp modSp new mod setBg delDesignElem">
        <pc:chgData name="Payal Vaidya" userId="233c8e2dd0fdc0c4" providerId="LiveId" clId="{C70DE114-EF3A-459A-8BC4-1CA963464128}" dt="2024-04-30T02:06:38.431" v="1970" actId="27636"/>
        <pc:sldMkLst>
          <pc:docMk/>
          <pc:sldMk cId="4168869734" sldId="275"/>
        </pc:sldMkLst>
      </pc:sldChg>
      <pc:sldChg chg="addSp delSp modSp new mod setBg delDesignElem">
        <pc:chgData name="Payal Vaidya" userId="233c8e2dd0fdc0c4" providerId="LiveId" clId="{C70DE114-EF3A-459A-8BC4-1CA963464128}" dt="2024-04-30T02:06:38.463" v="1983" actId="27636"/>
        <pc:sldMkLst>
          <pc:docMk/>
          <pc:sldMk cId="4031374156" sldId="276"/>
        </pc:sldMkLst>
      </pc:sldChg>
      <pc:sldChg chg="addSp delSp modSp new del mod setBg delDesignElem">
        <pc:chgData name="Payal Vaidya" userId="233c8e2dd0fdc0c4" providerId="LiveId" clId="{C70DE114-EF3A-459A-8BC4-1CA963464128}" dt="2024-04-30T00:26:49.771" v="952" actId="47"/>
        <pc:sldMkLst>
          <pc:docMk/>
          <pc:sldMk cId="3661489508" sldId="277"/>
        </pc:sldMkLst>
      </pc:sldChg>
      <pc:sldChg chg="addSp delSp modSp new mod setBg modClrScheme delDesignElem chgLayout">
        <pc:chgData name="Payal Vaidya" userId="233c8e2dd0fdc0c4" providerId="LiveId" clId="{C70DE114-EF3A-459A-8BC4-1CA963464128}" dt="2024-04-30T02:08:38.545" v="1992" actId="1076"/>
        <pc:sldMkLst>
          <pc:docMk/>
          <pc:sldMk cId="3620103942" sldId="278"/>
        </pc:sldMkLst>
      </pc:sldChg>
      <pc:sldChg chg="addSp delSp modSp new mod setBg modClrScheme delDesignElem chgLayout">
        <pc:chgData name="Payal Vaidya" userId="233c8e2dd0fdc0c4" providerId="LiveId" clId="{C70DE114-EF3A-459A-8BC4-1CA963464128}" dt="2024-04-30T01:55:35.080" v="1840" actId="255"/>
        <pc:sldMkLst>
          <pc:docMk/>
          <pc:sldMk cId="33065565" sldId="279"/>
        </pc:sldMkLst>
      </pc:sldChg>
      <pc:sldChg chg="addSp delSp modSp new mod setBg delDesignElem">
        <pc:chgData name="Payal Vaidya" userId="233c8e2dd0fdc0c4" providerId="LiveId" clId="{C70DE114-EF3A-459A-8BC4-1CA963464128}" dt="2024-04-30T02:06:38.434" v="1971" actId="27636"/>
        <pc:sldMkLst>
          <pc:docMk/>
          <pc:sldMk cId="1966509027" sldId="280"/>
        </pc:sldMkLst>
      </pc:sldChg>
      <pc:sldChg chg="addSp modSp new mod">
        <pc:chgData name="Payal Vaidya" userId="233c8e2dd0fdc0c4" providerId="LiveId" clId="{C70DE114-EF3A-459A-8BC4-1CA963464128}" dt="2024-04-30T02:06:38.359" v="1969"/>
        <pc:sldMkLst>
          <pc:docMk/>
          <pc:sldMk cId="967182936" sldId="281"/>
        </pc:sldMkLst>
      </pc:sldChg>
      <pc:sldChg chg="addSp delSp modSp new mod setBg delDesignElem">
        <pc:chgData name="Payal Vaidya" userId="233c8e2dd0fdc0c4" providerId="LiveId" clId="{C70DE114-EF3A-459A-8BC4-1CA963464128}" dt="2024-04-30T02:06:38.436" v="1972" actId="27636"/>
        <pc:sldMkLst>
          <pc:docMk/>
          <pc:sldMk cId="1822746007" sldId="282"/>
        </pc:sldMkLst>
      </pc:sldChg>
      <pc:sldChg chg="addSp delSp modSp new mod setBg modClrScheme delDesignElem chgLayout">
        <pc:chgData name="Payal Vaidya" userId="233c8e2dd0fdc0c4" providerId="LiveId" clId="{C70DE114-EF3A-459A-8BC4-1CA963464128}" dt="2024-04-30T02:06:38.461" v="1981" actId="27636"/>
        <pc:sldMkLst>
          <pc:docMk/>
          <pc:sldMk cId="3213302975" sldId="283"/>
        </pc:sldMkLst>
      </pc:sldChg>
      <pc:sldChg chg="addSp delSp modSp new mod setBg delDesignElem">
        <pc:chgData name="Payal Vaidya" userId="233c8e2dd0fdc0c4" providerId="LiveId" clId="{C70DE114-EF3A-459A-8BC4-1CA963464128}" dt="2024-04-30T02:05:21.582" v="1952"/>
        <pc:sldMkLst>
          <pc:docMk/>
          <pc:sldMk cId="2145519829" sldId="284"/>
        </pc:sldMkLst>
      </pc:sldChg>
      <pc:sldChg chg="addSp delSp modSp new mod setBg delDesignElem">
        <pc:chgData name="Payal Vaidya" userId="233c8e2dd0fdc0c4" providerId="LiveId" clId="{C70DE114-EF3A-459A-8BC4-1CA963464128}" dt="2024-04-30T02:06:38.439" v="1973" actId="27636"/>
        <pc:sldMkLst>
          <pc:docMk/>
          <pc:sldMk cId="2444761525" sldId="285"/>
        </pc:sldMkLst>
      </pc:sldChg>
      <pc:sldChg chg="addSp delSp modSp new mod setBg modClrScheme delDesignElem chgLayout">
        <pc:chgData name="Payal Vaidya" userId="233c8e2dd0fdc0c4" providerId="LiveId" clId="{C70DE114-EF3A-459A-8BC4-1CA963464128}" dt="2024-04-30T02:06:38.442" v="1974" actId="27636"/>
        <pc:sldMkLst>
          <pc:docMk/>
          <pc:sldMk cId="1665409174" sldId="286"/>
        </pc:sldMkLst>
      </pc:sldChg>
      <pc:sldChg chg="addSp delSp modSp new mod setBg delDesignElem">
        <pc:chgData name="Payal Vaidya" userId="233c8e2dd0fdc0c4" providerId="LiveId" clId="{C70DE114-EF3A-459A-8BC4-1CA963464128}" dt="2024-04-30T02:05:21.582" v="1952"/>
        <pc:sldMkLst>
          <pc:docMk/>
          <pc:sldMk cId="1411967136" sldId="287"/>
        </pc:sldMkLst>
      </pc:sldChg>
      <pc:sldChg chg="addSp delSp modSp new mod setBg delDesignElem">
        <pc:chgData name="Payal Vaidya" userId="233c8e2dd0fdc0c4" providerId="LiveId" clId="{C70DE114-EF3A-459A-8BC4-1CA963464128}" dt="2024-04-30T02:00:31.612" v="1857" actId="22"/>
        <pc:sldMkLst>
          <pc:docMk/>
          <pc:sldMk cId="3098108628" sldId="288"/>
        </pc:sldMkLst>
      </pc:sldChg>
      <pc:sldChg chg="addSp delSp modSp new mod setBg modClrScheme setClrOvrMap delDesignElem chgLayout">
        <pc:chgData name="Payal Vaidya" userId="233c8e2dd0fdc0c4" providerId="LiveId" clId="{C70DE114-EF3A-459A-8BC4-1CA963464128}" dt="2024-04-30T02:06:38.359" v="1969"/>
        <pc:sldMkLst>
          <pc:docMk/>
          <pc:sldMk cId="3461059089" sldId="289"/>
        </pc:sldMkLst>
      </pc:sldChg>
      <pc:sldChg chg="addSp delSp modSp new mod setBg modClrScheme delDesignElem chgLayout">
        <pc:chgData name="Payal Vaidya" userId="233c8e2dd0fdc0c4" providerId="LiveId" clId="{C70DE114-EF3A-459A-8BC4-1CA963464128}" dt="2024-04-30T02:06:38.359" v="1969"/>
        <pc:sldMkLst>
          <pc:docMk/>
          <pc:sldMk cId="1062977720" sldId="290"/>
        </pc:sldMkLst>
      </pc:sldChg>
      <pc:sldChg chg="addSp delSp modSp new mod setBg modClrScheme delDesignElem chgLayout">
        <pc:chgData name="Payal Vaidya" userId="233c8e2dd0fdc0c4" providerId="LiveId" clId="{C70DE114-EF3A-459A-8BC4-1CA963464128}" dt="2024-04-30T02:06:38.359" v="1969"/>
        <pc:sldMkLst>
          <pc:docMk/>
          <pc:sldMk cId="4166448902" sldId="291"/>
        </pc:sldMkLst>
      </pc:sldChg>
      <pc:sldChg chg="addSp delSp modSp new mod setBg delDesignElem">
        <pc:chgData name="Payal Vaidya" userId="233c8e2dd0fdc0c4" providerId="LiveId" clId="{C70DE114-EF3A-459A-8BC4-1CA963464128}" dt="2024-04-30T01:52:47.072" v="1768" actId="26606"/>
        <pc:sldMkLst>
          <pc:docMk/>
          <pc:sldMk cId="126320011" sldId="292"/>
        </pc:sldMkLst>
      </pc:sldChg>
      <pc:sldChg chg="addSp modSp new mod">
        <pc:chgData name="Payal Vaidya" userId="233c8e2dd0fdc0c4" providerId="LiveId" clId="{C70DE114-EF3A-459A-8BC4-1CA963464128}" dt="2024-04-30T01:44:31.164" v="1733" actId="1076"/>
        <pc:sldMkLst>
          <pc:docMk/>
          <pc:sldMk cId="1806883164" sldId="293"/>
        </pc:sldMkLst>
      </pc:sldChg>
      <pc:sldChg chg="addSp delSp modSp new mod setBg delDesignElem">
        <pc:chgData name="Payal Vaidya" userId="233c8e2dd0fdc0c4" providerId="LiveId" clId="{C70DE114-EF3A-459A-8BC4-1CA963464128}" dt="2024-04-30T02:06:38.445" v="1975" actId="27636"/>
        <pc:sldMkLst>
          <pc:docMk/>
          <pc:sldMk cId="2204734692" sldId="294"/>
        </pc:sldMkLst>
      </pc:sldChg>
      <pc:sldChg chg="addSp modSp new mod">
        <pc:chgData name="Payal Vaidya" userId="233c8e2dd0fdc0c4" providerId="LiveId" clId="{C70DE114-EF3A-459A-8BC4-1CA963464128}" dt="2024-04-30T02:06:38.359" v="1969"/>
        <pc:sldMkLst>
          <pc:docMk/>
          <pc:sldMk cId="1135369611" sldId="295"/>
        </pc:sldMkLst>
      </pc:sldChg>
      <pc:sldChg chg="addSp delSp modSp new mod setBg delDesignElem">
        <pc:chgData name="Payal Vaidya" userId="233c8e2dd0fdc0c4" providerId="LiveId" clId="{C70DE114-EF3A-459A-8BC4-1CA963464128}" dt="2024-04-30T02:06:38.446" v="1976" actId="27636"/>
        <pc:sldMkLst>
          <pc:docMk/>
          <pc:sldMk cId="1390938421" sldId="296"/>
        </pc:sldMkLst>
      </pc:sldChg>
      <pc:sldChg chg="addSp delSp modSp new mod setBg delDesignElem">
        <pc:chgData name="Payal Vaidya" userId="233c8e2dd0fdc0c4" providerId="LiveId" clId="{C70DE114-EF3A-459A-8BC4-1CA963464128}" dt="2024-04-30T02:05:21.582" v="1952"/>
        <pc:sldMkLst>
          <pc:docMk/>
          <pc:sldMk cId="285679224" sldId="297"/>
        </pc:sldMkLst>
      </pc:sldChg>
      <pc:sldChg chg="addSp delSp modSp new mod setBg delDesignElem">
        <pc:chgData name="Payal Vaidya" userId="233c8e2dd0fdc0c4" providerId="LiveId" clId="{C70DE114-EF3A-459A-8BC4-1CA963464128}" dt="2024-04-30T02:05:21.770" v="1966" actId="27636"/>
        <pc:sldMkLst>
          <pc:docMk/>
          <pc:sldMk cId="685776186" sldId="298"/>
        </pc:sldMkLst>
      </pc:sldChg>
      <pc:sldChg chg="addSp delSp modSp new mod setBg delDesignElem">
        <pc:chgData name="Payal Vaidya" userId="233c8e2dd0fdc0c4" providerId="LiveId" clId="{C70DE114-EF3A-459A-8BC4-1CA963464128}" dt="2024-04-30T02:07:44.511" v="1985" actId="26606"/>
        <pc:sldMkLst>
          <pc:docMk/>
          <pc:sldMk cId="1424238049" sldId="299"/>
        </pc:sldMkLst>
      </pc:sldChg>
      <pc:sldChg chg="addSp delSp modSp new mod setBg modClrScheme setClrOvrMap delDesignElem chgLayout">
        <pc:chgData name="Payal Vaidya" userId="233c8e2dd0fdc0c4" providerId="LiveId" clId="{C70DE114-EF3A-459A-8BC4-1CA963464128}" dt="2024-04-30T02:07:58.089" v="1990" actId="26606"/>
        <pc:sldMkLst>
          <pc:docMk/>
          <pc:sldMk cId="3387760081" sldId="300"/>
        </pc:sldMkLst>
      </pc:sldChg>
      <pc:sldChg chg="addSp delSp modSp new mod setBg delDesignElem">
        <pc:chgData name="Payal Vaidya" userId="233c8e2dd0fdc0c4" providerId="LiveId" clId="{C70DE114-EF3A-459A-8BC4-1CA963464128}" dt="2024-04-30T02:05:21.582" v="1952"/>
        <pc:sldMkLst>
          <pc:docMk/>
          <pc:sldMk cId="3533849798" sldId="301"/>
        </pc:sldMkLst>
      </pc:sldChg>
      <pc:sldChg chg="addSp delSp modSp new mod">
        <pc:chgData name="Payal Vaidya" userId="233c8e2dd0fdc0c4" providerId="LiveId" clId="{C70DE114-EF3A-459A-8BC4-1CA963464128}" dt="2024-04-30T02:04:59.225" v="1928" actId="26606"/>
        <pc:sldMkLst>
          <pc:docMk/>
          <pc:sldMk cId="3844209345" sldId="302"/>
        </pc:sldMkLst>
      </pc:sldChg>
      <pc:sldChg chg="addSp delSp modSp new del mod setBg">
        <pc:chgData name="Payal Vaidya" userId="233c8e2dd0fdc0c4" providerId="LiveId" clId="{C70DE114-EF3A-459A-8BC4-1CA963464128}" dt="2024-04-30T14:16:33.954" v="2012" actId="47"/>
        <pc:sldMkLst>
          <pc:docMk/>
          <pc:sldMk cId="805712606" sldId="303"/>
        </pc:sldMkLst>
      </pc:sldChg>
      <pc:sldChg chg="addSp delSp modSp new mod setBg modClrScheme chgLayout">
        <pc:chgData name="Payal Vaidya" userId="233c8e2dd0fdc0c4" providerId="LiveId" clId="{C70DE114-EF3A-459A-8BC4-1CA963464128}" dt="2024-04-30T14:16:19.245" v="2009" actId="14100"/>
        <pc:sldMkLst>
          <pc:docMk/>
          <pc:sldMk cId="2379809280" sldId="304"/>
        </pc:sldMkLst>
      </pc:sldChg>
    </pc:docChg>
  </pc:docChgLst>
  <pc:docChgLst>
    <pc:chgData name="Payal Vaidya" userId="233c8e2dd0fdc0c4" providerId="LiveId" clId="{EDEF4902-DF4B-40D9-B324-CE6150467596}"/>
    <pc:docChg chg="modSld">
      <pc:chgData name="Payal Vaidya" userId="233c8e2dd0fdc0c4" providerId="LiveId" clId="{EDEF4902-DF4B-40D9-B324-CE6150467596}" dt="2024-11-14T19:36:06.884" v="2" actId="1076"/>
      <pc:docMkLst>
        <pc:docMk/>
      </pc:docMkLst>
      <pc:sldChg chg="addSp modSp mod">
        <pc:chgData name="Payal Vaidya" userId="233c8e2dd0fdc0c4" providerId="LiveId" clId="{EDEF4902-DF4B-40D9-B324-CE6150467596}" dt="2024-11-14T19:36:06.884" v="2" actId="1076"/>
        <pc:sldMkLst>
          <pc:docMk/>
          <pc:sldMk cId="3844209345" sldId="302"/>
        </pc:sldMkLst>
      </pc:sldChg>
    </pc:docChg>
  </pc:docChgLst>
  <pc:docChgLst>
    <pc:chgData name="Payal Vaidya" userId="233c8e2dd0fdc0c4" providerId="LiveId" clId="{4A8DF65F-AFD4-4DC9-84FD-07C3256E8064}"/>
    <pc:docChg chg="modSld">
      <pc:chgData name="Payal Vaidya" userId="233c8e2dd0fdc0c4" providerId="LiveId" clId="{4A8DF65F-AFD4-4DC9-84FD-07C3256E8064}" dt="2025-08-27T14:10:40.754" v="0"/>
      <pc:docMkLst>
        <pc:docMk/>
      </pc:docMkLst>
      <pc:sldChg chg="modSp">
        <pc:chgData name="Payal Vaidya" userId="233c8e2dd0fdc0c4" providerId="LiveId" clId="{4A8DF65F-AFD4-4DC9-84FD-07C3256E8064}" dt="2025-08-27T14:10:40.754" v="0"/>
        <pc:sldMkLst>
          <pc:docMk/>
          <pc:sldMk cId="3461059089" sldId="289"/>
        </pc:sldMkLst>
        <pc:spChg chg="mod">
          <ac:chgData name="Payal Vaidya" userId="233c8e2dd0fdc0c4" providerId="LiveId" clId="{4A8DF65F-AFD4-4DC9-84FD-07C3256E8064}" dt="2025-08-27T14:10:40.754" v="0"/>
          <ac:spMkLst>
            <pc:docMk/>
            <pc:sldMk cId="3461059089" sldId="289"/>
            <ac:spMk id="28" creationId="{7062BB4F-AC10-7F62-F047-5194C10E10CA}"/>
          </ac:spMkLst>
        </pc:spChg>
        <pc:graphicFrameChg chg="mod">
          <ac:chgData name="Payal Vaidya" userId="233c8e2dd0fdc0c4" providerId="LiveId" clId="{4A8DF65F-AFD4-4DC9-84FD-07C3256E8064}" dt="2025-08-27T14:10:40.754" v="0"/>
          <ac:graphicFrameMkLst>
            <pc:docMk/>
            <pc:sldMk cId="3461059089" sldId="289"/>
            <ac:graphicFrameMk id="29" creationId="{C04EF438-2396-B440-A36B-77212B77EAEC}"/>
          </ac:graphicFrameMkLst>
        </pc:graphicFrameChg>
      </pc:sldChg>
      <pc:sldChg chg="modSp">
        <pc:chgData name="Payal Vaidya" userId="233c8e2dd0fdc0c4" providerId="LiveId" clId="{4A8DF65F-AFD4-4DC9-84FD-07C3256E8064}" dt="2025-08-27T14:10:40.754" v="0"/>
        <pc:sldMkLst>
          <pc:docMk/>
          <pc:sldMk cId="3533849798" sldId="301"/>
        </pc:sldMkLst>
        <pc:spChg chg="mod">
          <ac:chgData name="Payal Vaidya" userId="233c8e2dd0fdc0c4" providerId="LiveId" clId="{4A8DF65F-AFD4-4DC9-84FD-07C3256E8064}" dt="2025-08-27T14:10:40.754" v="0"/>
          <ac:spMkLst>
            <pc:docMk/>
            <pc:sldMk cId="3533849798" sldId="301"/>
            <ac:spMk id="2" creationId="{44735C7E-9515-2028-BB24-E1D984A33A3E}"/>
          </ac:spMkLst>
        </pc:spChg>
      </pc:sldChg>
      <pc:sldChg chg="modSp">
        <pc:chgData name="Payal Vaidya" userId="233c8e2dd0fdc0c4" providerId="LiveId" clId="{4A8DF65F-AFD4-4DC9-84FD-07C3256E8064}" dt="2025-08-27T14:10:40.754" v="0"/>
        <pc:sldMkLst>
          <pc:docMk/>
          <pc:sldMk cId="3844209345" sldId="302"/>
        </pc:sldMkLst>
        <pc:graphicFrameChg chg="mod">
          <ac:chgData name="Payal Vaidya" userId="233c8e2dd0fdc0c4" providerId="LiveId" clId="{4A8DF65F-AFD4-4DC9-84FD-07C3256E8064}" dt="2025-08-27T14:10:40.754" v="0"/>
          <ac:graphicFrameMkLst>
            <pc:docMk/>
            <pc:sldMk cId="3844209345" sldId="302"/>
            <ac:graphicFrameMk id="7" creationId="{3F27904E-EABF-136C-85F6-2F13B15E51FF}"/>
          </ac:graphicFrameMkLst>
        </pc:graphicFrameChg>
      </pc:sldChg>
    </pc:docChg>
  </pc:docChgLst>
  <pc:docChgLst>
    <pc:chgData name="Payal Vaidya" userId="233c8e2dd0fdc0c4" providerId="LiveId" clId="{7C3A3C9B-4658-453D-B81C-5A1CF37EABED}"/>
    <pc:docChg chg="undo custSel modSld">
      <pc:chgData name="Payal Vaidya" userId="233c8e2dd0fdc0c4" providerId="LiveId" clId="{7C3A3C9B-4658-453D-B81C-5A1CF37EABED}" dt="2025-08-27T14:16:14.867" v="5" actId="26606"/>
      <pc:docMkLst>
        <pc:docMk/>
      </pc:docMkLst>
      <pc:sldChg chg="addSp delSp modSp mod setBg">
        <pc:chgData name="Payal Vaidya" userId="233c8e2dd0fdc0c4" providerId="LiveId" clId="{7C3A3C9B-4658-453D-B81C-5A1CF37EABED}" dt="2025-08-27T14:16:14.867" v="5" actId="26606"/>
        <pc:sldMkLst>
          <pc:docMk/>
          <pc:sldMk cId="3461059089" sldId="289"/>
        </pc:sldMkLst>
        <pc:spChg chg="mod">
          <ac:chgData name="Payal Vaidya" userId="233c8e2dd0fdc0c4" providerId="LiveId" clId="{7C3A3C9B-4658-453D-B81C-5A1CF37EABED}" dt="2025-08-27T14:16:14.867" v="5" actId="26606"/>
          <ac:spMkLst>
            <pc:docMk/>
            <pc:sldMk cId="3461059089" sldId="289"/>
            <ac:spMk id="28" creationId="{7062BB4F-AC10-7F62-F047-5194C10E10CA}"/>
          </ac:spMkLst>
        </pc:spChg>
        <pc:spChg chg="add del">
          <ac:chgData name="Payal Vaidya" userId="233c8e2dd0fdc0c4" providerId="LiveId" clId="{7C3A3C9B-4658-453D-B81C-5A1CF37EABED}" dt="2025-08-27T14:16:14.867" v="5" actId="26606"/>
          <ac:spMkLst>
            <pc:docMk/>
            <pc:sldMk cId="3461059089" sldId="289"/>
            <ac:spMk id="36" creationId="{2DD220D4-9A16-46CF-A315-653F079F6F08}"/>
          </ac:spMkLst>
        </pc:spChg>
        <pc:spChg chg="add del">
          <ac:chgData name="Payal Vaidya" userId="233c8e2dd0fdc0c4" providerId="LiveId" clId="{7C3A3C9B-4658-453D-B81C-5A1CF37EABED}" dt="2025-08-27T14:16:13.611" v="3" actId="26606"/>
          <ac:spMkLst>
            <pc:docMk/>
            <pc:sldMk cId="3461059089" sldId="289"/>
            <ac:spMk id="41" creationId="{2DD220D4-9A16-46CF-A315-653F079F6F08}"/>
          </ac:spMkLst>
        </pc:spChg>
        <pc:graphicFrameChg chg="mod ord modGraphic">
          <ac:chgData name="Payal Vaidya" userId="233c8e2dd0fdc0c4" providerId="LiveId" clId="{7C3A3C9B-4658-453D-B81C-5A1CF37EABED}" dt="2025-08-27T14:16:14.867" v="5" actId="26606"/>
          <ac:graphicFrameMkLst>
            <pc:docMk/>
            <pc:sldMk cId="3461059089" sldId="289"/>
            <ac:graphicFrameMk id="29" creationId="{C04EF438-2396-B440-A36B-77212B77EAEC}"/>
          </ac:graphicFrameMkLst>
        </pc:graphicFrameChg>
        <pc:picChg chg="mod">
          <ac:chgData name="Payal Vaidya" userId="233c8e2dd0fdc0c4" providerId="LiveId" clId="{7C3A3C9B-4658-453D-B81C-5A1CF37EABED}" dt="2025-08-27T14:16:14.867" v="5" actId="26606"/>
          <ac:picMkLst>
            <pc:docMk/>
            <pc:sldMk cId="3461059089" sldId="289"/>
            <ac:picMk id="31" creationId="{D84F0DCC-AAF7-FD8E-B53E-5520DE33B73A}"/>
          </ac:picMkLst>
        </pc:picChg>
      </pc:sldChg>
    </pc:docChg>
  </pc:docChgLst>
</pc:chgInfo>
</file>

<file path=ppt/diagrams/_rels/data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7.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7.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18E4EF-E988-4BBF-A7F1-AD465AB8759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28A0EC2-BFE4-4AD3-9A7E-554D4FB6EBE8}">
      <dgm:prSet/>
      <dgm:spPr/>
      <dgm:t>
        <a:bodyPr/>
        <a:lstStyle/>
        <a:p>
          <a:r>
            <a:rPr lang="en-IN"/>
            <a:t>Department of Health Informatics, </a:t>
          </a:r>
          <a:endParaRPr lang="en-US"/>
        </a:p>
      </dgm:t>
    </dgm:pt>
    <dgm:pt modelId="{7460B710-A38F-408C-95CA-DD2E2E4D4FC9}" type="parTrans" cxnId="{65E3A705-9D30-4300-9C39-30766ABD8738}">
      <dgm:prSet/>
      <dgm:spPr/>
      <dgm:t>
        <a:bodyPr/>
        <a:lstStyle/>
        <a:p>
          <a:endParaRPr lang="en-US"/>
        </a:p>
      </dgm:t>
    </dgm:pt>
    <dgm:pt modelId="{B7E5E9A8-F887-4008-BCFE-DBD66E80FCDC}" type="sibTrans" cxnId="{65E3A705-9D30-4300-9C39-30766ABD8738}">
      <dgm:prSet/>
      <dgm:spPr/>
      <dgm:t>
        <a:bodyPr/>
        <a:lstStyle/>
        <a:p>
          <a:endParaRPr lang="en-US"/>
        </a:p>
      </dgm:t>
    </dgm:pt>
    <dgm:pt modelId="{317A58B5-D13A-4707-8F06-5E4CCB035F5F}">
      <dgm:prSet/>
      <dgm:spPr/>
      <dgm:t>
        <a:bodyPr/>
        <a:lstStyle/>
        <a:p>
          <a:r>
            <a:rPr lang="en-IN"/>
            <a:t>Rutgers the State University of New Jersey</a:t>
          </a:r>
          <a:endParaRPr lang="en-US"/>
        </a:p>
      </dgm:t>
    </dgm:pt>
    <dgm:pt modelId="{8BF2362E-B585-4894-979C-8AAA9C3AD7FA}" type="parTrans" cxnId="{F584856C-20E8-4B9A-A8B1-5624874A3EEF}">
      <dgm:prSet/>
      <dgm:spPr/>
      <dgm:t>
        <a:bodyPr/>
        <a:lstStyle/>
        <a:p>
          <a:endParaRPr lang="en-US"/>
        </a:p>
      </dgm:t>
    </dgm:pt>
    <dgm:pt modelId="{8C89F093-F908-499A-B0DC-658CA8C5FCD8}" type="sibTrans" cxnId="{F584856C-20E8-4B9A-A8B1-5624874A3EEF}">
      <dgm:prSet/>
      <dgm:spPr/>
      <dgm:t>
        <a:bodyPr/>
        <a:lstStyle/>
        <a:p>
          <a:endParaRPr lang="en-US"/>
        </a:p>
      </dgm:t>
    </dgm:pt>
    <dgm:pt modelId="{38422964-8ABD-4A21-8601-6B37CFED76FD}">
      <dgm:prSet/>
      <dgm:spPr/>
      <dgm:t>
        <a:bodyPr/>
        <a:lstStyle/>
        <a:p>
          <a:r>
            <a:rPr lang="en-US"/>
            <a:t>BINF5115</a:t>
          </a:r>
        </a:p>
      </dgm:t>
    </dgm:pt>
    <dgm:pt modelId="{6425B1E7-6A51-48C8-A985-53CBD32D0110}" type="parTrans" cxnId="{8A66E004-9FDB-4CD1-B6F6-A74639D34BA8}">
      <dgm:prSet/>
      <dgm:spPr/>
      <dgm:t>
        <a:bodyPr/>
        <a:lstStyle/>
        <a:p>
          <a:endParaRPr lang="en-US"/>
        </a:p>
      </dgm:t>
    </dgm:pt>
    <dgm:pt modelId="{9212DAE4-19EF-46CF-9998-E324CF29995D}" type="sibTrans" cxnId="{8A66E004-9FDB-4CD1-B6F6-A74639D34BA8}">
      <dgm:prSet/>
      <dgm:spPr/>
      <dgm:t>
        <a:bodyPr/>
        <a:lstStyle/>
        <a:p>
          <a:endParaRPr lang="en-US"/>
        </a:p>
      </dgm:t>
    </dgm:pt>
    <dgm:pt modelId="{5C0CEBA2-9553-4992-B5D5-D22B4C470140}">
      <dgm:prSet/>
      <dgm:spPr/>
      <dgm:t>
        <a:bodyPr/>
        <a:lstStyle/>
        <a:p>
          <a:r>
            <a:rPr lang="en-US"/>
            <a:t>SQL</a:t>
          </a:r>
        </a:p>
      </dgm:t>
    </dgm:pt>
    <dgm:pt modelId="{F1FB912D-7967-4C11-B1DD-3972CBF53612}" type="parTrans" cxnId="{70086671-ED83-4518-9330-CA2D192D9071}">
      <dgm:prSet/>
      <dgm:spPr/>
      <dgm:t>
        <a:bodyPr/>
        <a:lstStyle/>
        <a:p>
          <a:endParaRPr lang="en-US"/>
        </a:p>
      </dgm:t>
    </dgm:pt>
    <dgm:pt modelId="{44B7CDED-4A95-4996-94C0-8417ABFA8C3D}" type="sibTrans" cxnId="{70086671-ED83-4518-9330-CA2D192D9071}">
      <dgm:prSet/>
      <dgm:spPr/>
      <dgm:t>
        <a:bodyPr/>
        <a:lstStyle/>
        <a:p>
          <a:endParaRPr lang="en-US"/>
        </a:p>
      </dgm:t>
    </dgm:pt>
    <dgm:pt modelId="{7EFA052F-E187-406E-AB94-649B7D022905}">
      <dgm:prSet/>
      <dgm:spPr/>
      <dgm:t>
        <a:bodyPr/>
        <a:lstStyle/>
        <a:p>
          <a:r>
            <a:rPr lang="en-US"/>
            <a:t>Project </a:t>
          </a:r>
        </a:p>
      </dgm:t>
    </dgm:pt>
    <dgm:pt modelId="{1F2172CA-ACFF-4C0C-A32A-7843B2FCC68E}" type="parTrans" cxnId="{D687C771-5C84-4438-BD80-D26AB3460E1A}">
      <dgm:prSet/>
      <dgm:spPr/>
      <dgm:t>
        <a:bodyPr/>
        <a:lstStyle/>
        <a:p>
          <a:endParaRPr lang="en-US"/>
        </a:p>
      </dgm:t>
    </dgm:pt>
    <dgm:pt modelId="{90F48E15-71A0-4359-ABBD-43FF7889F244}" type="sibTrans" cxnId="{D687C771-5C84-4438-BD80-D26AB3460E1A}">
      <dgm:prSet/>
      <dgm:spPr/>
      <dgm:t>
        <a:bodyPr/>
        <a:lstStyle/>
        <a:p>
          <a:endParaRPr lang="en-US"/>
        </a:p>
      </dgm:t>
    </dgm:pt>
    <dgm:pt modelId="{8C597C2C-B33A-47B5-AF4B-73E14678C20D}">
      <dgm:prSet/>
      <dgm:spPr/>
      <dgm:t>
        <a:bodyPr/>
        <a:lstStyle/>
        <a:p>
          <a:r>
            <a:rPr lang="en-IN"/>
            <a:t>Riddhi Vyas </a:t>
          </a:r>
          <a:endParaRPr lang="en-US"/>
        </a:p>
      </dgm:t>
    </dgm:pt>
    <dgm:pt modelId="{4D11E687-9199-4CA0-BA93-8FA2E83CDE47}" type="parTrans" cxnId="{2BB5E6D2-091F-4444-AC82-75822E4370E5}">
      <dgm:prSet/>
      <dgm:spPr/>
      <dgm:t>
        <a:bodyPr/>
        <a:lstStyle/>
        <a:p>
          <a:endParaRPr lang="en-US"/>
        </a:p>
      </dgm:t>
    </dgm:pt>
    <dgm:pt modelId="{280BE362-5D12-4D24-BA0C-11C901728C1A}" type="sibTrans" cxnId="{2BB5E6D2-091F-4444-AC82-75822E4370E5}">
      <dgm:prSet/>
      <dgm:spPr/>
      <dgm:t>
        <a:bodyPr/>
        <a:lstStyle/>
        <a:p>
          <a:endParaRPr lang="en-US"/>
        </a:p>
      </dgm:t>
    </dgm:pt>
    <dgm:pt modelId="{356573A9-45C1-405A-ADCC-3ECF3C0D08B2}">
      <dgm:prSet/>
      <dgm:spPr/>
      <dgm:t>
        <a:bodyPr/>
        <a:lstStyle/>
        <a:p>
          <a:r>
            <a:rPr lang="en-IN"/>
            <a:t>April 30,2024</a:t>
          </a:r>
          <a:endParaRPr lang="en-US"/>
        </a:p>
      </dgm:t>
    </dgm:pt>
    <dgm:pt modelId="{9AF4851F-0709-4BFF-AF3D-D5DA170EAC9E}" type="parTrans" cxnId="{D977D1F1-2DDE-4894-8DE3-CFA70CC9004D}">
      <dgm:prSet/>
      <dgm:spPr/>
      <dgm:t>
        <a:bodyPr/>
        <a:lstStyle/>
        <a:p>
          <a:endParaRPr lang="en-US"/>
        </a:p>
      </dgm:t>
    </dgm:pt>
    <dgm:pt modelId="{7B81575E-B871-4ACC-BEC8-C5F763797F91}" type="sibTrans" cxnId="{D977D1F1-2DDE-4894-8DE3-CFA70CC9004D}">
      <dgm:prSet/>
      <dgm:spPr/>
      <dgm:t>
        <a:bodyPr/>
        <a:lstStyle/>
        <a:p>
          <a:endParaRPr lang="en-US"/>
        </a:p>
      </dgm:t>
    </dgm:pt>
    <dgm:pt modelId="{7D30B2F0-8FA9-47D3-AF47-0C6DBC246ACB}">
      <dgm:prSet/>
      <dgm:spPr/>
      <dgm:t>
        <a:bodyPr/>
        <a:lstStyle/>
        <a:p>
          <a:r>
            <a:rPr lang="en-US" dirty="0"/>
            <a:t>Laboratory Database Management System (DBMS). </a:t>
          </a:r>
        </a:p>
      </dgm:t>
    </dgm:pt>
    <dgm:pt modelId="{B4D11CE6-6E43-4728-9F6E-CEDD49D1EBED}" type="parTrans" cxnId="{67300BC6-BAA3-459E-A63E-5F58CFB3F99C}">
      <dgm:prSet/>
      <dgm:spPr/>
      <dgm:t>
        <a:bodyPr/>
        <a:lstStyle/>
        <a:p>
          <a:endParaRPr lang="en-US"/>
        </a:p>
      </dgm:t>
    </dgm:pt>
    <dgm:pt modelId="{8D8B99A5-6E4E-41B3-8EC5-4BCE70DCC333}" type="sibTrans" cxnId="{67300BC6-BAA3-459E-A63E-5F58CFB3F99C}">
      <dgm:prSet/>
      <dgm:spPr/>
      <dgm:t>
        <a:bodyPr/>
        <a:lstStyle/>
        <a:p>
          <a:endParaRPr lang="en-US"/>
        </a:p>
      </dgm:t>
    </dgm:pt>
    <dgm:pt modelId="{D3FFBF27-666E-46B1-830F-4D7401B4F569}">
      <dgm:prSet/>
      <dgm:spPr/>
      <dgm:t>
        <a:bodyPr/>
        <a:lstStyle/>
        <a:p>
          <a:r>
            <a:rPr lang="en-IN" b="1"/>
            <a:t>Payal vaidya</a:t>
          </a:r>
          <a:endParaRPr lang="en-US" dirty="0"/>
        </a:p>
      </dgm:t>
    </dgm:pt>
    <dgm:pt modelId="{28D1E42C-CD46-43AE-BD88-D3165D57079F}" type="parTrans" cxnId="{EAB54C81-86EC-42F8-B68F-C9790C50362D}">
      <dgm:prSet/>
      <dgm:spPr/>
      <dgm:t>
        <a:bodyPr/>
        <a:lstStyle/>
        <a:p>
          <a:endParaRPr lang="en-US"/>
        </a:p>
      </dgm:t>
    </dgm:pt>
    <dgm:pt modelId="{9DEF4BA8-96CF-4647-B381-6875E62C22C7}" type="sibTrans" cxnId="{EAB54C81-86EC-42F8-B68F-C9790C50362D}">
      <dgm:prSet/>
      <dgm:spPr/>
      <dgm:t>
        <a:bodyPr/>
        <a:lstStyle/>
        <a:p>
          <a:endParaRPr lang="en-US"/>
        </a:p>
      </dgm:t>
    </dgm:pt>
    <dgm:pt modelId="{8D3EF88F-C7B6-44D0-8B8C-A09C129A6CD6}" type="pres">
      <dgm:prSet presAssocID="{E018E4EF-E988-4BBF-A7F1-AD465AB8759F}" presName="vert0" presStyleCnt="0">
        <dgm:presLayoutVars>
          <dgm:dir/>
          <dgm:animOne val="branch"/>
          <dgm:animLvl val="lvl"/>
        </dgm:presLayoutVars>
      </dgm:prSet>
      <dgm:spPr/>
    </dgm:pt>
    <dgm:pt modelId="{B9C614B5-767F-4A3C-BF9E-98D38E84F42B}" type="pres">
      <dgm:prSet presAssocID="{F28A0EC2-BFE4-4AD3-9A7E-554D4FB6EBE8}" presName="thickLine" presStyleLbl="alignNode1" presStyleIdx="0" presStyleCnt="9"/>
      <dgm:spPr/>
    </dgm:pt>
    <dgm:pt modelId="{F4550ADC-42AB-46DF-BC6B-2C471DCDBA33}" type="pres">
      <dgm:prSet presAssocID="{F28A0EC2-BFE4-4AD3-9A7E-554D4FB6EBE8}" presName="horz1" presStyleCnt="0"/>
      <dgm:spPr/>
    </dgm:pt>
    <dgm:pt modelId="{CED5AE62-7459-4042-8799-7DB35A110F3F}" type="pres">
      <dgm:prSet presAssocID="{F28A0EC2-BFE4-4AD3-9A7E-554D4FB6EBE8}" presName="tx1" presStyleLbl="revTx" presStyleIdx="0" presStyleCnt="9"/>
      <dgm:spPr/>
    </dgm:pt>
    <dgm:pt modelId="{AC3DA1B6-51C9-42D7-90C2-85212864106F}" type="pres">
      <dgm:prSet presAssocID="{F28A0EC2-BFE4-4AD3-9A7E-554D4FB6EBE8}" presName="vert1" presStyleCnt="0"/>
      <dgm:spPr/>
    </dgm:pt>
    <dgm:pt modelId="{11CF99BD-577F-47DD-A70F-6214AC382113}" type="pres">
      <dgm:prSet presAssocID="{317A58B5-D13A-4707-8F06-5E4CCB035F5F}" presName="thickLine" presStyleLbl="alignNode1" presStyleIdx="1" presStyleCnt="9"/>
      <dgm:spPr/>
    </dgm:pt>
    <dgm:pt modelId="{D8BB9C86-7AA3-4A6A-B01E-BDA87D618EDF}" type="pres">
      <dgm:prSet presAssocID="{317A58B5-D13A-4707-8F06-5E4CCB035F5F}" presName="horz1" presStyleCnt="0"/>
      <dgm:spPr/>
    </dgm:pt>
    <dgm:pt modelId="{2AE0615F-A5A1-4399-AFE2-2D9A0D174B75}" type="pres">
      <dgm:prSet presAssocID="{317A58B5-D13A-4707-8F06-5E4CCB035F5F}" presName="tx1" presStyleLbl="revTx" presStyleIdx="1" presStyleCnt="9"/>
      <dgm:spPr/>
    </dgm:pt>
    <dgm:pt modelId="{E2237A08-9C3A-4635-93C3-9A21658E32D5}" type="pres">
      <dgm:prSet presAssocID="{317A58B5-D13A-4707-8F06-5E4CCB035F5F}" presName="vert1" presStyleCnt="0"/>
      <dgm:spPr/>
    </dgm:pt>
    <dgm:pt modelId="{51488F71-69B7-4136-B0E6-CED97B3AC3E9}" type="pres">
      <dgm:prSet presAssocID="{38422964-8ABD-4A21-8601-6B37CFED76FD}" presName="thickLine" presStyleLbl="alignNode1" presStyleIdx="2" presStyleCnt="9"/>
      <dgm:spPr/>
    </dgm:pt>
    <dgm:pt modelId="{6E41D387-09FD-441C-9F50-C0DFE1C54279}" type="pres">
      <dgm:prSet presAssocID="{38422964-8ABD-4A21-8601-6B37CFED76FD}" presName="horz1" presStyleCnt="0"/>
      <dgm:spPr/>
    </dgm:pt>
    <dgm:pt modelId="{8E913EAC-9D76-4266-AB00-59CE66ECF2BB}" type="pres">
      <dgm:prSet presAssocID="{38422964-8ABD-4A21-8601-6B37CFED76FD}" presName="tx1" presStyleLbl="revTx" presStyleIdx="2" presStyleCnt="9"/>
      <dgm:spPr/>
    </dgm:pt>
    <dgm:pt modelId="{A4067E4D-BC90-4C03-B6A9-08F5E25BA85C}" type="pres">
      <dgm:prSet presAssocID="{38422964-8ABD-4A21-8601-6B37CFED76FD}" presName="vert1" presStyleCnt="0"/>
      <dgm:spPr/>
    </dgm:pt>
    <dgm:pt modelId="{91E1845E-4CC3-4F13-8F90-8F81FF5C7580}" type="pres">
      <dgm:prSet presAssocID="{5C0CEBA2-9553-4992-B5D5-D22B4C470140}" presName="thickLine" presStyleLbl="alignNode1" presStyleIdx="3" presStyleCnt="9"/>
      <dgm:spPr/>
    </dgm:pt>
    <dgm:pt modelId="{AF6C2C77-0EF1-4E55-8165-AC689BB95364}" type="pres">
      <dgm:prSet presAssocID="{5C0CEBA2-9553-4992-B5D5-D22B4C470140}" presName="horz1" presStyleCnt="0"/>
      <dgm:spPr/>
    </dgm:pt>
    <dgm:pt modelId="{9F91631B-DCF2-4023-933D-F098DA72F8F6}" type="pres">
      <dgm:prSet presAssocID="{5C0CEBA2-9553-4992-B5D5-D22B4C470140}" presName="tx1" presStyleLbl="revTx" presStyleIdx="3" presStyleCnt="9"/>
      <dgm:spPr/>
    </dgm:pt>
    <dgm:pt modelId="{5FD0EADD-A383-41AA-AF5F-E2A7138B5932}" type="pres">
      <dgm:prSet presAssocID="{5C0CEBA2-9553-4992-B5D5-D22B4C470140}" presName="vert1" presStyleCnt="0"/>
      <dgm:spPr/>
    </dgm:pt>
    <dgm:pt modelId="{83BE6562-8741-4507-8F7C-E9C734C78218}" type="pres">
      <dgm:prSet presAssocID="{7EFA052F-E187-406E-AB94-649B7D022905}" presName="thickLine" presStyleLbl="alignNode1" presStyleIdx="4" presStyleCnt="9"/>
      <dgm:spPr/>
    </dgm:pt>
    <dgm:pt modelId="{C43D9D66-CD3A-460B-A3B4-F54823794D49}" type="pres">
      <dgm:prSet presAssocID="{7EFA052F-E187-406E-AB94-649B7D022905}" presName="horz1" presStyleCnt="0"/>
      <dgm:spPr/>
    </dgm:pt>
    <dgm:pt modelId="{132F1F9C-020E-4678-A6D8-5FCF2369B486}" type="pres">
      <dgm:prSet presAssocID="{7EFA052F-E187-406E-AB94-649B7D022905}" presName="tx1" presStyleLbl="revTx" presStyleIdx="4" presStyleCnt="9"/>
      <dgm:spPr/>
    </dgm:pt>
    <dgm:pt modelId="{8115A0C2-9D26-4284-A1ED-FF5E5C5E09E6}" type="pres">
      <dgm:prSet presAssocID="{7EFA052F-E187-406E-AB94-649B7D022905}" presName="vert1" presStyleCnt="0"/>
      <dgm:spPr/>
    </dgm:pt>
    <dgm:pt modelId="{706B9FF7-E345-40B5-AF09-D31B4947A892}" type="pres">
      <dgm:prSet presAssocID="{8C597C2C-B33A-47B5-AF4B-73E14678C20D}" presName="thickLine" presStyleLbl="alignNode1" presStyleIdx="5" presStyleCnt="9"/>
      <dgm:spPr/>
    </dgm:pt>
    <dgm:pt modelId="{0AD32292-40B7-4AF6-B4AC-C4EC63EDF4B0}" type="pres">
      <dgm:prSet presAssocID="{8C597C2C-B33A-47B5-AF4B-73E14678C20D}" presName="horz1" presStyleCnt="0"/>
      <dgm:spPr/>
    </dgm:pt>
    <dgm:pt modelId="{2B11DEA3-0E56-4F47-A457-0A0A3B8AB316}" type="pres">
      <dgm:prSet presAssocID="{8C597C2C-B33A-47B5-AF4B-73E14678C20D}" presName="tx1" presStyleLbl="revTx" presStyleIdx="5" presStyleCnt="9"/>
      <dgm:spPr/>
    </dgm:pt>
    <dgm:pt modelId="{11302800-D646-4BA1-9DA9-9C4002BA83B4}" type="pres">
      <dgm:prSet presAssocID="{8C597C2C-B33A-47B5-AF4B-73E14678C20D}" presName="vert1" presStyleCnt="0"/>
      <dgm:spPr/>
    </dgm:pt>
    <dgm:pt modelId="{B1EFC765-F08C-44A4-8552-22AA37206A45}" type="pres">
      <dgm:prSet presAssocID="{356573A9-45C1-405A-ADCC-3ECF3C0D08B2}" presName="thickLine" presStyleLbl="alignNode1" presStyleIdx="6" presStyleCnt="9"/>
      <dgm:spPr/>
    </dgm:pt>
    <dgm:pt modelId="{DDD65C26-6EC6-4F24-9F4B-2EB4F174A65D}" type="pres">
      <dgm:prSet presAssocID="{356573A9-45C1-405A-ADCC-3ECF3C0D08B2}" presName="horz1" presStyleCnt="0"/>
      <dgm:spPr/>
    </dgm:pt>
    <dgm:pt modelId="{2847DB00-8DF2-409B-9F1C-1D7613BCB73D}" type="pres">
      <dgm:prSet presAssocID="{356573A9-45C1-405A-ADCC-3ECF3C0D08B2}" presName="tx1" presStyleLbl="revTx" presStyleIdx="6" presStyleCnt="9"/>
      <dgm:spPr/>
    </dgm:pt>
    <dgm:pt modelId="{D40EB1A0-B005-44ED-90E6-744679CACA60}" type="pres">
      <dgm:prSet presAssocID="{356573A9-45C1-405A-ADCC-3ECF3C0D08B2}" presName="vert1" presStyleCnt="0"/>
      <dgm:spPr/>
    </dgm:pt>
    <dgm:pt modelId="{15C578F1-7768-498E-878C-5E7AE47E2F06}" type="pres">
      <dgm:prSet presAssocID="{7D30B2F0-8FA9-47D3-AF47-0C6DBC246ACB}" presName="thickLine" presStyleLbl="alignNode1" presStyleIdx="7" presStyleCnt="9"/>
      <dgm:spPr/>
    </dgm:pt>
    <dgm:pt modelId="{E915E627-736A-451E-A8B6-60324EC7B4D1}" type="pres">
      <dgm:prSet presAssocID="{7D30B2F0-8FA9-47D3-AF47-0C6DBC246ACB}" presName="horz1" presStyleCnt="0"/>
      <dgm:spPr/>
    </dgm:pt>
    <dgm:pt modelId="{37AF0147-B1C7-42DD-AFEB-B6B323E365BC}" type="pres">
      <dgm:prSet presAssocID="{7D30B2F0-8FA9-47D3-AF47-0C6DBC246ACB}" presName="tx1" presStyleLbl="revTx" presStyleIdx="7" presStyleCnt="9"/>
      <dgm:spPr/>
    </dgm:pt>
    <dgm:pt modelId="{CC6BED2E-77AB-4A5F-8430-74DCEBA74C06}" type="pres">
      <dgm:prSet presAssocID="{7D30B2F0-8FA9-47D3-AF47-0C6DBC246ACB}" presName="vert1" presStyleCnt="0"/>
      <dgm:spPr/>
    </dgm:pt>
    <dgm:pt modelId="{4DDF0E5C-6084-442A-9B03-ED5EAD3E7E72}" type="pres">
      <dgm:prSet presAssocID="{D3FFBF27-666E-46B1-830F-4D7401B4F569}" presName="thickLine" presStyleLbl="alignNode1" presStyleIdx="8" presStyleCnt="9"/>
      <dgm:spPr/>
    </dgm:pt>
    <dgm:pt modelId="{9581A95C-56BC-4D84-BE14-10A03414D85C}" type="pres">
      <dgm:prSet presAssocID="{D3FFBF27-666E-46B1-830F-4D7401B4F569}" presName="horz1" presStyleCnt="0"/>
      <dgm:spPr/>
    </dgm:pt>
    <dgm:pt modelId="{01276864-353F-4339-8D85-193B3167CD9F}" type="pres">
      <dgm:prSet presAssocID="{D3FFBF27-666E-46B1-830F-4D7401B4F569}" presName="tx1" presStyleLbl="revTx" presStyleIdx="8" presStyleCnt="9"/>
      <dgm:spPr/>
    </dgm:pt>
    <dgm:pt modelId="{02E260AD-A3E7-40D3-88B3-6142B306BAD2}" type="pres">
      <dgm:prSet presAssocID="{D3FFBF27-666E-46B1-830F-4D7401B4F569}" presName="vert1" presStyleCnt="0"/>
      <dgm:spPr/>
    </dgm:pt>
  </dgm:ptLst>
  <dgm:cxnLst>
    <dgm:cxn modelId="{8C3D9C00-C0C1-4740-BD61-AAA44FD69FCA}" type="presOf" srcId="{D3FFBF27-666E-46B1-830F-4D7401B4F569}" destId="{01276864-353F-4339-8D85-193B3167CD9F}" srcOrd="0" destOrd="0" presId="urn:microsoft.com/office/officeart/2008/layout/LinedList"/>
    <dgm:cxn modelId="{8A66E004-9FDB-4CD1-B6F6-A74639D34BA8}" srcId="{E018E4EF-E988-4BBF-A7F1-AD465AB8759F}" destId="{38422964-8ABD-4A21-8601-6B37CFED76FD}" srcOrd="2" destOrd="0" parTransId="{6425B1E7-6A51-48C8-A985-53CBD32D0110}" sibTransId="{9212DAE4-19EF-46CF-9998-E324CF29995D}"/>
    <dgm:cxn modelId="{65E3A705-9D30-4300-9C39-30766ABD8738}" srcId="{E018E4EF-E988-4BBF-A7F1-AD465AB8759F}" destId="{F28A0EC2-BFE4-4AD3-9A7E-554D4FB6EBE8}" srcOrd="0" destOrd="0" parTransId="{7460B710-A38F-408C-95CA-DD2E2E4D4FC9}" sibTransId="{B7E5E9A8-F887-4008-BCFE-DBD66E80FCDC}"/>
    <dgm:cxn modelId="{54E86616-750B-47D7-B711-FCEC0B31B924}" type="presOf" srcId="{8C597C2C-B33A-47B5-AF4B-73E14678C20D}" destId="{2B11DEA3-0E56-4F47-A457-0A0A3B8AB316}" srcOrd="0" destOrd="0" presId="urn:microsoft.com/office/officeart/2008/layout/LinedList"/>
    <dgm:cxn modelId="{A9B45319-BA19-4C9F-B44C-67F6758F8265}" type="presOf" srcId="{7D30B2F0-8FA9-47D3-AF47-0C6DBC246ACB}" destId="{37AF0147-B1C7-42DD-AFEB-B6B323E365BC}" srcOrd="0" destOrd="0" presId="urn:microsoft.com/office/officeart/2008/layout/LinedList"/>
    <dgm:cxn modelId="{98E0B338-0DD3-4AC4-A004-98BC592F3E35}" type="presOf" srcId="{5C0CEBA2-9553-4992-B5D5-D22B4C470140}" destId="{9F91631B-DCF2-4023-933D-F098DA72F8F6}" srcOrd="0" destOrd="0" presId="urn:microsoft.com/office/officeart/2008/layout/LinedList"/>
    <dgm:cxn modelId="{822ECE5D-43D0-4E67-98B3-DDE71EA555F4}" type="presOf" srcId="{356573A9-45C1-405A-ADCC-3ECF3C0D08B2}" destId="{2847DB00-8DF2-409B-9F1C-1D7613BCB73D}" srcOrd="0" destOrd="0" presId="urn:microsoft.com/office/officeart/2008/layout/LinedList"/>
    <dgm:cxn modelId="{F584856C-20E8-4B9A-A8B1-5624874A3EEF}" srcId="{E018E4EF-E988-4BBF-A7F1-AD465AB8759F}" destId="{317A58B5-D13A-4707-8F06-5E4CCB035F5F}" srcOrd="1" destOrd="0" parTransId="{8BF2362E-B585-4894-979C-8AAA9C3AD7FA}" sibTransId="{8C89F093-F908-499A-B0DC-658CA8C5FCD8}"/>
    <dgm:cxn modelId="{70086671-ED83-4518-9330-CA2D192D9071}" srcId="{E018E4EF-E988-4BBF-A7F1-AD465AB8759F}" destId="{5C0CEBA2-9553-4992-B5D5-D22B4C470140}" srcOrd="3" destOrd="0" parTransId="{F1FB912D-7967-4C11-B1DD-3972CBF53612}" sibTransId="{44B7CDED-4A95-4996-94C0-8417ABFA8C3D}"/>
    <dgm:cxn modelId="{D687C771-5C84-4438-BD80-D26AB3460E1A}" srcId="{E018E4EF-E988-4BBF-A7F1-AD465AB8759F}" destId="{7EFA052F-E187-406E-AB94-649B7D022905}" srcOrd="4" destOrd="0" parTransId="{1F2172CA-ACFF-4C0C-A32A-7843B2FCC68E}" sibTransId="{90F48E15-71A0-4359-ABBD-43FF7889F244}"/>
    <dgm:cxn modelId="{EAB54C81-86EC-42F8-B68F-C9790C50362D}" srcId="{E018E4EF-E988-4BBF-A7F1-AD465AB8759F}" destId="{D3FFBF27-666E-46B1-830F-4D7401B4F569}" srcOrd="8" destOrd="0" parTransId="{28D1E42C-CD46-43AE-BD88-D3165D57079F}" sibTransId="{9DEF4BA8-96CF-4647-B381-6875E62C22C7}"/>
    <dgm:cxn modelId="{00EEEB92-BD3B-4DC2-951C-A52C921F51C1}" type="presOf" srcId="{F28A0EC2-BFE4-4AD3-9A7E-554D4FB6EBE8}" destId="{CED5AE62-7459-4042-8799-7DB35A110F3F}" srcOrd="0" destOrd="0" presId="urn:microsoft.com/office/officeart/2008/layout/LinedList"/>
    <dgm:cxn modelId="{67300BC6-BAA3-459E-A63E-5F58CFB3F99C}" srcId="{E018E4EF-E988-4BBF-A7F1-AD465AB8759F}" destId="{7D30B2F0-8FA9-47D3-AF47-0C6DBC246ACB}" srcOrd="7" destOrd="0" parTransId="{B4D11CE6-6E43-4728-9F6E-CEDD49D1EBED}" sibTransId="{8D8B99A5-6E4E-41B3-8EC5-4BCE70DCC333}"/>
    <dgm:cxn modelId="{2BB5E6D2-091F-4444-AC82-75822E4370E5}" srcId="{E018E4EF-E988-4BBF-A7F1-AD465AB8759F}" destId="{8C597C2C-B33A-47B5-AF4B-73E14678C20D}" srcOrd="5" destOrd="0" parTransId="{4D11E687-9199-4CA0-BA93-8FA2E83CDE47}" sibTransId="{280BE362-5D12-4D24-BA0C-11C901728C1A}"/>
    <dgm:cxn modelId="{81DAE6E2-3BB4-4B74-9EBA-932FB38CA01E}" type="presOf" srcId="{E018E4EF-E988-4BBF-A7F1-AD465AB8759F}" destId="{8D3EF88F-C7B6-44D0-8B8C-A09C129A6CD6}" srcOrd="0" destOrd="0" presId="urn:microsoft.com/office/officeart/2008/layout/LinedList"/>
    <dgm:cxn modelId="{F99AECE6-9210-42F6-B31D-B8434493E086}" type="presOf" srcId="{38422964-8ABD-4A21-8601-6B37CFED76FD}" destId="{8E913EAC-9D76-4266-AB00-59CE66ECF2BB}" srcOrd="0" destOrd="0" presId="urn:microsoft.com/office/officeart/2008/layout/LinedList"/>
    <dgm:cxn modelId="{D977D1F1-2DDE-4894-8DE3-CFA70CC9004D}" srcId="{E018E4EF-E988-4BBF-A7F1-AD465AB8759F}" destId="{356573A9-45C1-405A-ADCC-3ECF3C0D08B2}" srcOrd="6" destOrd="0" parTransId="{9AF4851F-0709-4BFF-AF3D-D5DA170EAC9E}" sibTransId="{7B81575E-B871-4ACC-BEC8-C5F763797F91}"/>
    <dgm:cxn modelId="{CC7D52F3-7101-4E10-B47E-37C099267EB8}" type="presOf" srcId="{7EFA052F-E187-406E-AB94-649B7D022905}" destId="{132F1F9C-020E-4678-A6D8-5FCF2369B486}" srcOrd="0" destOrd="0" presId="urn:microsoft.com/office/officeart/2008/layout/LinedList"/>
    <dgm:cxn modelId="{F12194F8-ED7B-483B-A811-E9194124ED41}" type="presOf" srcId="{317A58B5-D13A-4707-8F06-5E4CCB035F5F}" destId="{2AE0615F-A5A1-4399-AFE2-2D9A0D174B75}" srcOrd="0" destOrd="0" presId="urn:microsoft.com/office/officeart/2008/layout/LinedList"/>
    <dgm:cxn modelId="{BCF8B862-07ED-477A-B01F-BEDFFF0949C9}" type="presParOf" srcId="{8D3EF88F-C7B6-44D0-8B8C-A09C129A6CD6}" destId="{B9C614B5-767F-4A3C-BF9E-98D38E84F42B}" srcOrd="0" destOrd="0" presId="urn:microsoft.com/office/officeart/2008/layout/LinedList"/>
    <dgm:cxn modelId="{3FBF8A43-55E3-44B4-BD8A-19C74DA44683}" type="presParOf" srcId="{8D3EF88F-C7B6-44D0-8B8C-A09C129A6CD6}" destId="{F4550ADC-42AB-46DF-BC6B-2C471DCDBA33}" srcOrd="1" destOrd="0" presId="urn:microsoft.com/office/officeart/2008/layout/LinedList"/>
    <dgm:cxn modelId="{ECECC7B0-642D-4635-83B9-B32F9A8ED4A6}" type="presParOf" srcId="{F4550ADC-42AB-46DF-BC6B-2C471DCDBA33}" destId="{CED5AE62-7459-4042-8799-7DB35A110F3F}" srcOrd="0" destOrd="0" presId="urn:microsoft.com/office/officeart/2008/layout/LinedList"/>
    <dgm:cxn modelId="{9B2DF03D-F7C1-4B13-93C8-6659EF6398B5}" type="presParOf" srcId="{F4550ADC-42AB-46DF-BC6B-2C471DCDBA33}" destId="{AC3DA1B6-51C9-42D7-90C2-85212864106F}" srcOrd="1" destOrd="0" presId="urn:microsoft.com/office/officeart/2008/layout/LinedList"/>
    <dgm:cxn modelId="{C4CA5E48-281E-4385-889E-23879BE3EBE0}" type="presParOf" srcId="{8D3EF88F-C7B6-44D0-8B8C-A09C129A6CD6}" destId="{11CF99BD-577F-47DD-A70F-6214AC382113}" srcOrd="2" destOrd="0" presId="urn:microsoft.com/office/officeart/2008/layout/LinedList"/>
    <dgm:cxn modelId="{8B567755-A6A5-440B-9145-94593E2B20CA}" type="presParOf" srcId="{8D3EF88F-C7B6-44D0-8B8C-A09C129A6CD6}" destId="{D8BB9C86-7AA3-4A6A-B01E-BDA87D618EDF}" srcOrd="3" destOrd="0" presId="urn:microsoft.com/office/officeart/2008/layout/LinedList"/>
    <dgm:cxn modelId="{2CA909A1-D74E-4BE7-B52F-138BE8155479}" type="presParOf" srcId="{D8BB9C86-7AA3-4A6A-B01E-BDA87D618EDF}" destId="{2AE0615F-A5A1-4399-AFE2-2D9A0D174B75}" srcOrd="0" destOrd="0" presId="urn:microsoft.com/office/officeart/2008/layout/LinedList"/>
    <dgm:cxn modelId="{B30FBD53-13D4-4372-BD2D-802FB2FDCB66}" type="presParOf" srcId="{D8BB9C86-7AA3-4A6A-B01E-BDA87D618EDF}" destId="{E2237A08-9C3A-4635-93C3-9A21658E32D5}" srcOrd="1" destOrd="0" presId="urn:microsoft.com/office/officeart/2008/layout/LinedList"/>
    <dgm:cxn modelId="{520D4467-B5CA-46B6-8A71-870F801871F6}" type="presParOf" srcId="{8D3EF88F-C7B6-44D0-8B8C-A09C129A6CD6}" destId="{51488F71-69B7-4136-B0E6-CED97B3AC3E9}" srcOrd="4" destOrd="0" presId="urn:microsoft.com/office/officeart/2008/layout/LinedList"/>
    <dgm:cxn modelId="{E818E13A-E75E-4307-B70F-C1C66B7FB879}" type="presParOf" srcId="{8D3EF88F-C7B6-44D0-8B8C-A09C129A6CD6}" destId="{6E41D387-09FD-441C-9F50-C0DFE1C54279}" srcOrd="5" destOrd="0" presId="urn:microsoft.com/office/officeart/2008/layout/LinedList"/>
    <dgm:cxn modelId="{0368A4CE-5F21-4C02-A31E-1DD3A48344CD}" type="presParOf" srcId="{6E41D387-09FD-441C-9F50-C0DFE1C54279}" destId="{8E913EAC-9D76-4266-AB00-59CE66ECF2BB}" srcOrd="0" destOrd="0" presId="urn:microsoft.com/office/officeart/2008/layout/LinedList"/>
    <dgm:cxn modelId="{2376A839-56A2-476D-8393-D6F8BDF1839F}" type="presParOf" srcId="{6E41D387-09FD-441C-9F50-C0DFE1C54279}" destId="{A4067E4D-BC90-4C03-B6A9-08F5E25BA85C}" srcOrd="1" destOrd="0" presId="urn:microsoft.com/office/officeart/2008/layout/LinedList"/>
    <dgm:cxn modelId="{FDA5C43F-1B71-468D-B0C8-155339FF9CF5}" type="presParOf" srcId="{8D3EF88F-C7B6-44D0-8B8C-A09C129A6CD6}" destId="{91E1845E-4CC3-4F13-8F90-8F81FF5C7580}" srcOrd="6" destOrd="0" presId="urn:microsoft.com/office/officeart/2008/layout/LinedList"/>
    <dgm:cxn modelId="{41772305-6CC3-416F-8109-72FC7840B685}" type="presParOf" srcId="{8D3EF88F-C7B6-44D0-8B8C-A09C129A6CD6}" destId="{AF6C2C77-0EF1-4E55-8165-AC689BB95364}" srcOrd="7" destOrd="0" presId="urn:microsoft.com/office/officeart/2008/layout/LinedList"/>
    <dgm:cxn modelId="{F632EDEE-491B-4B3B-A99B-8ED604FD7AA5}" type="presParOf" srcId="{AF6C2C77-0EF1-4E55-8165-AC689BB95364}" destId="{9F91631B-DCF2-4023-933D-F098DA72F8F6}" srcOrd="0" destOrd="0" presId="urn:microsoft.com/office/officeart/2008/layout/LinedList"/>
    <dgm:cxn modelId="{BB909A4E-12A0-40F4-BCA4-04154A2C750A}" type="presParOf" srcId="{AF6C2C77-0EF1-4E55-8165-AC689BB95364}" destId="{5FD0EADD-A383-41AA-AF5F-E2A7138B5932}" srcOrd="1" destOrd="0" presId="urn:microsoft.com/office/officeart/2008/layout/LinedList"/>
    <dgm:cxn modelId="{07015E37-9FB6-4897-AC6D-4F035673301D}" type="presParOf" srcId="{8D3EF88F-C7B6-44D0-8B8C-A09C129A6CD6}" destId="{83BE6562-8741-4507-8F7C-E9C734C78218}" srcOrd="8" destOrd="0" presId="urn:microsoft.com/office/officeart/2008/layout/LinedList"/>
    <dgm:cxn modelId="{A2422111-C309-41C4-87FF-0BD3E6D1DCE4}" type="presParOf" srcId="{8D3EF88F-C7B6-44D0-8B8C-A09C129A6CD6}" destId="{C43D9D66-CD3A-460B-A3B4-F54823794D49}" srcOrd="9" destOrd="0" presId="urn:microsoft.com/office/officeart/2008/layout/LinedList"/>
    <dgm:cxn modelId="{55496262-4E76-4F3D-B409-4AD31DC2BA6B}" type="presParOf" srcId="{C43D9D66-CD3A-460B-A3B4-F54823794D49}" destId="{132F1F9C-020E-4678-A6D8-5FCF2369B486}" srcOrd="0" destOrd="0" presId="urn:microsoft.com/office/officeart/2008/layout/LinedList"/>
    <dgm:cxn modelId="{AE520FA6-3D24-42AE-83B5-4F47DFA1CD04}" type="presParOf" srcId="{C43D9D66-CD3A-460B-A3B4-F54823794D49}" destId="{8115A0C2-9D26-4284-A1ED-FF5E5C5E09E6}" srcOrd="1" destOrd="0" presId="urn:microsoft.com/office/officeart/2008/layout/LinedList"/>
    <dgm:cxn modelId="{3FB35B36-AB0A-4E1B-84A7-83B751251143}" type="presParOf" srcId="{8D3EF88F-C7B6-44D0-8B8C-A09C129A6CD6}" destId="{706B9FF7-E345-40B5-AF09-D31B4947A892}" srcOrd="10" destOrd="0" presId="urn:microsoft.com/office/officeart/2008/layout/LinedList"/>
    <dgm:cxn modelId="{BB35BFCE-B9D4-476B-9658-F9AB06D267A7}" type="presParOf" srcId="{8D3EF88F-C7B6-44D0-8B8C-A09C129A6CD6}" destId="{0AD32292-40B7-4AF6-B4AC-C4EC63EDF4B0}" srcOrd="11" destOrd="0" presId="urn:microsoft.com/office/officeart/2008/layout/LinedList"/>
    <dgm:cxn modelId="{3A2B53DC-EF3B-4B60-9876-777370DFBFA8}" type="presParOf" srcId="{0AD32292-40B7-4AF6-B4AC-C4EC63EDF4B0}" destId="{2B11DEA3-0E56-4F47-A457-0A0A3B8AB316}" srcOrd="0" destOrd="0" presId="urn:microsoft.com/office/officeart/2008/layout/LinedList"/>
    <dgm:cxn modelId="{385DD810-50CA-4D78-B349-BADCC33ABA2A}" type="presParOf" srcId="{0AD32292-40B7-4AF6-B4AC-C4EC63EDF4B0}" destId="{11302800-D646-4BA1-9DA9-9C4002BA83B4}" srcOrd="1" destOrd="0" presId="urn:microsoft.com/office/officeart/2008/layout/LinedList"/>
    <dgm:cxn modelId="{04A1B1B3-65CF-4D06-9D38-E85FEFA2737A}" type="presParOf" srcId="{8D3EF88F-C7B6-44D0-8B8C-A09C129A6CD6}" destId="{B1EFC765-F08C-44A4-8552-22AA37206A45}" srcOrd="12" destOrd="0" presId="urn:microsoft.com/office/officeart/2008/layout/LinedList"/>
    <dgm:cxn modelId="{2D7230B2-B27C-4268-8795-810BD4B73957}" type="presParOf" srcId="{8D3EF88F-C7B6-44D0-8B8C-A09C129A6CD6}" destId="{DDD65C26-6EC6-4F24-9F4B-2EB4F174A65D}" srcOrd="13" destOrd="0" presId="urn:microsoft.com/office/officeart/2008/layout/LinedList"/>
    <dgm:cxn modelId="{661FB19C-DD1A-47AC-8081-23CDAE66A231}" type="presParOf" srcId="{DDD65C26-6EC6-4F24-9F4B-2EB4F174A65D}" destId="{2847DB00-8DF2-409B-9F1C-1D7613BCB73D}" srcOrd="0" destOrd="0" presId="urn:microsoft.com/office/officeart/2008/layout/LinedList"/>
    <dgm:cxn modelId="{F46C8D38-2903-4942-9A68-30F51D741791}" type="presParOf" srcId="{DDD65C26-6EC6-4F24-9F4B-2EB4F174A65D}" destId="{D40EB1A0-B005-44ED-90E6-744679CACA60}" srcOrd="1" destOrd="0" presId="urn:microsoft.com/office/officeart/2008/layout/LinedList"/>
    <dgm:cxn modelId="{72E07B5D-9079-4CE7-A7CA-DD084BF3AFE0}" type="presParOf" srcId="{8D3EF88F-C7B6-44D0-8B8C-A09C129A6CD6}" destId="{15C578F1-7768-498E-878C-5E7AE47E2F06}" srcOrd="14" destOrd="0" presId="urn:microsoft.com/office/officeart/2008/layout/LinedList"/>
    <dgm:cxn modelId="{5AB43CA5-54C2-491C-80C1-418DAD773D63}" type="presParOf" srcId="{8D3EF88F-C7B6-44D0-8B8C-A09C129A6CD6}" destId="{E915E627-736A-451E-A8B6-60324EC7B4D1}" srcOrd="15" destOrd="0" presId="urn:microsoft.com/office/officeart/2008/layout/LinedList"/>
    <dgm:cxn modelId="{AF2DCFC6-83E6-4CEB-B607-1770A9E692DF}" type="presParOf" srcId="{E915E627-736A-451E-A8B6-60324EC7B4D1}" destId="{37AF0147-B1C7-42DD-AFEB-B6B323E365BC}" srcOrd="0" destOrd="0" presId="urn:microsoft.com/office/officeart/2008/layout/LinedList"/>
    <dgm:cxn modelId="{4EA02F88-CF1A-4051-B50B-7FC0C3E7C317}" type="presParOf" srcId="{E915E627-736A-451E-A8B6-60324EC7B4D1}" destId="{CC6BED2E-77AB-4A5F-8430-74DCEBA74C06}" srcOrd="1" destOrd="0" presId="urn:microsoft.com/office/officeart/2008/layout/LinedList"/>
    <dgm:cxn modelId="{09B87DE7-E392-4055-98F6-EFC51EDB60E3}" type="presParOf" srcId="{8D3EF88F-C7B6-44D0-8B8C-A09C129A6CD6}" destId="{4DDF0E5C-6084-442A-9B03-ED5EAD3E7E72}" srcOrd="16" destOrd="0" presId="urn:microsoft.com/office/officeart/2008/layout/LinedList"/>
    <dgm:cxn modelId="{81C5A157-9546-43B4-AA45-3D4F20CE7DD2}" type="presParOf" srcId="{8D3EF88F-C7B6-44D0-8B8C-A09C129A6CD6}" destId="{9581A95C-56BC-4D84-BE14-10A03414D85C}" srcOrd="17" destOrd="0" presId="urn:microsoft.com/office/officeart/2008/layout/LinedList"/>
    <dgm:cxn modelId="{47EF8AE2-FDC5-487F-8684-4AB48D2DB933}" type="presParOf" srcId="{9581A95C-56BC-4D84-BE14-10A03414D85C}" destId="{01276864-353F-4339-8D85-193B3167CD9F}" srcOrd="0" destOrd="0" presId="urn:microsoft.com/office/officeart/2008/layout/LinedList"/>
    <dgm:cxn modelId="{C1485181-208D-4245-A074-5C5509E68411}" type="presParOf" srcId="{9581A95C-56BC-4D84-BE14-10A03414D85C}" destId="{02E260AD-A3E7-40D3-88B3-6142B306BAD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E8AC62-FCD9-476D-875F-3C5E2243E74A}"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C93A6B7E-3721-4836-81A7-8269432C620F}">
      <dgm:prSet/>
      <dgm:spPr/>
      <dgm:t>
        <a:bodyPr/>
        <a:lstStyle/>
        <a:p>
          <a:r>
            <a:rPr lang="en-US" dirty="0"/>
            <a:t>The vast amounts of data produced by laboratory experiments and research are managed and maintained using a Laboratory Database Management System (DBMS). </a:t>
          </a:r>
        </a:p>
      </dgm:t>
    </dgm:pt>
    <dgm:pt modelId="{68BA08B0-C78B-4698-B518-1C1CD43CFFDE}" type="parTrans" cxnId="{F5C8E466-06F0-4FFF-B0E2-6EF0F13E922C}">
      <dgm:prSet/>
      <dgm:spPr/>
      <dgm:t>
        <a:bodyPr/>
        <a:lstStyle/>
        <a:p>
          <a:endParaRPr lang="en-US"/>
        </a:p>
      </dgm:t>
    </dgm:pt>
    <dgm:pt modelId="{45AF411C-87FE-419E-AB94-9061674DAB7D}" type="sibTrans" cxnId="{F5C8E466-06F0-4FFF-B0E2-6EF0F13E922C}">
      <dgm:prSet/>
      <dgm:spPr/>
      <dgm:t>
        <a:bodyPr/>
        <a:lstStyle/>
        <a:p>
          <a:endParaRPr lang="en-US"/>
        </a:p>
      </dgm:t>
    </dgm:pt>
    <dgm:pt modelId="{E814A23C-4D29-43A5-AE1A-7CE9AE63AE6A}">
      <dgm:prSet/>
      <dgm:spPr/>
      <dgm:t>
        <a:bodyPr/>
        <a:lstStyle/>
        <a:p>
          <a:r>
            <a:rPr lang="en-US" dirty="0"/>
            <a:t>For ease of access and analysis, it compiles test results, patient information, sample data, and test records into a single repository.</a:t>
          </a:r>
        </a:p>
      </dgm:t>
    </dgm:pt>
    <dgm:pt modelId="{DD4A39CF-6C85-4282-B7F7-8A05A025922C}" type="parTrans" cxnId="{8D412774-AC51-4A81-A7FE-C2EAD49DFEA1}">
      <dgm:prSet/>
      <dgm:spPr/>
      <dgm:t>
        <a:bodyPr/>
        <a:lstStyle/>
        <a:p>
          <a:endParaRPr lang="en-US"/>
        </a:p>
      </dgm:t>
    </dgm:pt>
    <dgm:pt modelId="{E3B925C3-B8B7-4747-9D54-8ABF81BC47C8}" type="sibTrans" cxnId="{8D412774-AC51-4A81-A7FE-C2EAD49DFEA1}">
      <dgm:prSet/>
      <dgm:spPr/>
      <dgm:t>
        <a:bodyPr/>
        <a:lstStyle/>
        <a:p>
          <a:endParaRPr lang="en-US"/>
        </a:p>
      </dgm:t>
    </dgm:pt>
    <dgm:pt modelId="{C8EACB1C-9196-4C9E-B2A7-17C02B037A09}">
      <dgm:prSet/>
      <dgm:spPr/>
      <dgm:t>
        <a:bodyPr/>
        <a:lstStyle/>
        <a:p>
          <a:r>
            <a:rPr lang="en-US" dirty="0"/>
            <a:t>Through accurate sample tracking from receipt to testing and result distribution, the DBMS improves data accuracy and operational efficiency.</a:t>
          </a:r>
        </a:p>
      </dgm:t>
    </dgm:pt>
    <dgm:pt modelId="{61677378-F460-444B-8907-F868F279F498}" type="parTrans" cxnId="{B1EA5EA3-4C69-4547-BDF3-687D0C295219}">
      <dgm:prSet/>
      <dgm:spPr/>
      <dgm:t>
        <a:bodyPr/>
        <a:lstStyle/>
        <a:p>
          <a:endParaRPr lang="en-US"/>
        </a:p>
      </dgm:t>
    </dgm:pt>
    <dgm:pt modelId="{BE42A4E2-A443-43C1-86B1-3EA099C08F5E}" type="sibTrans" cxnId="{B1EA5EA3-4C69-4547-BDF3-687D0C295219}">
      <dgm:prSet/>
      <dgm:spPr/>
      <dgm:t>
        <a:bodyPr/>
        <a:lstStyle/>
        <a:p>
          <a:endParaRPr lang="en-US"/>
        </a:p>
      </dgm:t>
    </dgm:pt>
    <dgm:pt modelId="{951D47F1-46F6-42F2-A39B-7EBA1407F36D}">
      <dgm:prSet/>
      <dgm:spPr/>
      <dgm:t>
        <a:bodyPr/>
        <a:lstStyle/>
        <a:p>
          <a:r>
            <a:rPr lang="en-US"/>
            <a:t>It allows for thorough reporting, real-time data retrieval, and compliance with regulatory criteria.</a:t>
          </a:r>
        </a:p>
      </dgm:t>
    </dgm:pt>
    <dgm:pt modelId="{DFECEF11-4028-45E8-B59E-8B2E651AB8C5}" type="parTrans" cxnId="{8C78E2D1-5337-450C-954F-F8B1CB36D39C}">
      <dgm:prSet/>
      <dgm:spPr/>
      <dgm:t>
        <a:bodyPr/>
        <a:lstStyle/>
        <a:p>
          <a:endParaRPr lang="en-US"/>
        </a:p>
      </dgm:t>
    </dgm:pt>
    <dgm:pt modelId="{0115BD6D-070C-4827-A9CB-3ACF77BC6822}" type="sibTrans" cxnId="{8C78E2D1-5337-450C-954F-F8B1CB36D39C}">
      <dgm:prSet/>
      <dgm:spPr/>
      <dgm:t>
        <a:bodyPr/>
        <a:lstStyle/>
        <a:p>
          <a:endParaRPr lang="en-US"/>
        </a:p>
      </dgm:t>
    </dgm:pt>
    <dgm:pt modelId="{3997ECCD-86A1-4AC1-AFAE-CDBD322C2E6D}">
      <dgm:prSet/>
      <dgm:spPr/>
      <dgm:t>
        <a:bodyPr/>
        <a:lstStyle/>
        <a:p>
          <a:r>
            <a:rPr lang="en-US" dirty="0"/>
            <a:t>In clinical settings, the DBMS plays a critical role in managing resources, guaranteeing quality control, and assisting with prompt patient diagnosis and treatment.</a:t>
          </a:r>
        </a:p>
      </dgm:t>
    </dgm:pt>
    <dgm:pt modelId="{688450BA-521A-41A2-83A2-7C9F34F65F53}" type="parTrans" cxnId="{E90B1C05-93BE-4BEC-98C0-50C7C86EC9CE}">
      <dgm:prSet/>
      <dgm:spPr/>
      <dgm:t>
        <a:bodyPr/>
        <a:lstStyle/>
        <a:p>
          <a:endParaRPr lang="en-US"/>
        </a:p>
      </dgm:t>
    </dgm:pt>
    <dgm:pt modelId="{E4478A06-1D5B-44D0-9D97-A7C0C3D94696}" type="sibTrans" cxnId="{E90B1C05-93BE-4BEC-98C0-50C7C86EC9CE}">
      <dgm:prSet/>
      <dgm:spPr/>
      <dgm:t>
        <a:bodyPr/>
        <a:lstStyle/>
        <a:p>
          <a:endParaRPr lang="en-US"/>
        </a:p>
      </dgm:t>
    </dgm:pt>
    <dgm:pt modelId="{99AD8CDB-7F28-4E4C-BD17-B7FB24395E62}" type="pres">
      <dgm:prSet presAssocID="{54E8AC62-FCD9-476D-875F-3C5E2243E74A}" presName="diagram" presStyleCnt="0">
        <dgm:presLayoutVars>
          <dgm:dir/>
          <dgm:resizeHandles val="exact"/>
        </dgm:presLayoutVars>
      </dgm:prSet>
      <dgm:spPr/>
    </dgm:pt>
    <dgm:pt modelId="{98CCFD59-2024-463C-853E-557699A5A540}" type="pres">
      <dgm:prSet presAssocID="{C93A6B7E-3721-4836-81A7-8269432C620F}" presName="node" presStyleLbl="node1" presStyleIdx="0" presStyleCnt="5">
        <dgm:presLayoutVars>
          <dgm:bulletEnabled val="1"/>
        </dgm:presLayoutVars>
      </dgm:prSet>
      <dgm:spPr/>
    </dgm:pt>
    <dgm:pt modelId="{DB236C1F-9437-47D9-9861-9811054C5AA6}" type="pres">
      <dgm:prSet presAssocID="{45AF411C-87FE-419E-AB94-9061674DAB7D}" presName="sibTrans" presStyleCnt="0"/>
      <dgm:spPr/>
    </dgm:pt>
    <dgm:pt modelId="{ED8BCBE3-8A6F-4A71-BE01-9C2DF170A702}" type="pres">
      <dgm:prSet presAssocID="{E814A23C-4D29-43A5-AE1A-7CE9AE63AE6A}" presName="node" presStyleLbl="node1" presStyleIdx="1" presStyleCnt="5">
        <dgm:presLayoutVars>
          <dgm:bulletEnabled val="1"/>
        </dgm:presLayoutVars>
      </dgm:prSet>
      <dgm:spPr/>
    </dgm:pt>
    <dgm:pt modelId="{6F91BD9D-BCE3-40BB-B23D-347442379127}" type="pres">
      <dgm:prSet presAssocID="{E3B925C3-B8B7-4747-9D54-8ABF81BC47C8}" presName="sibTrans" presStyleCnt="0"/>
      <dgm:spPr/>
    </dgm:pt>
    <dgm:pt modelId="{5FC685B7-92D1-4D56-ACF3-A59858D7B4E4}" type="pres">
      <dgm:prSet presAssocID="{C8EACB1C-9196-4C9E-B2A7-17C02B037A09}" presName="node" presStyleLbl="node1" presStyleIdx="2" presStyleCnt="5">
        <dgm:presLayoutVars>
          <dgm:bulletEnabled val="1"/>
        </dgm:presLayoutVars>
      </dgm:prSet>
      <dgm:spPr/>
    </dgm:pt>
    <dgm:pt modelId="{B349F67F-FE66-4375-8DB8-357BA73017E8}" type="pres">
      <dgm:prSet presAssocID="{BE42A4E2-A443-43C1-86B1-3EA099C08F5E}" presName="sibTrans" presStyleCnt="0"/>
      <dgm:spPr/>
    </dgm:pt>
    <dgm:pt modelId="{4A5F190A-A0B9-48C8-BA08-97F285A7EBC5}" type="pres">
      <dgm:prSet presAssocID="{951D47F1-46F6-42F2-A39B-7EBA1407F36D}" presName="node" presStyleLbl="node1" presStyleIdx="3" presStyleCnt="5">
        <dgm:presLayoutVars>
          <dgm:bulletEnabled val="1"/>
        </dgm:presLayoutVars>
      </dgm:prSet>
      <dgm:spPr/>
    </dgm:pt>
    <dgm:pt modelId="{ACA2597C-DE2E-4AA6-A0FD-9F175574EEBD}" type="pres">
      <dgm:prSet presAssocID="{0115BD6D-070C-4827-A9CB-3ACF77BC6822}" presName="sibTrans" presStyleCnt="0"/>
      <dgm:spPr/>
    </dgm:pt>
    <dgm:pt modelId="{3AA4E94C-5677-4FE7-9E15-EA9982BE67C5}" type="pres">
      <dgm:prSet presAssocID="{3997ECCD-86A1-4AC1-AFAE-CDBD322C2E6D}" presName="node" presStyleLbl="node1" presStyleIdx="4" presStyleCnt="5">
        <dgm:presLayoutVars>
          <dgm:bulletEnabled val="1"/>
        </dgm:presLayoutVars>
      </dgm:prSet>
      <dgm:spPr/>
    </dgm:pt>
  </dgm:ptLst>
  <dgm:cxnLst>
    <dgm:cxn modelId="{E90B1C05-93BE-4BEC-98C0-50C7C86EC9CE}" srcId="{54E8AC62-FCD9-476D-875F-3C5E2243E74A}" destId="{3997ECCD-86A1-4AC1-AFAE-CDBD322C2E6D}" srcOrd="4" destOrd="0" parTransId="{688450BA-521A-41A2-83A2-7C9F34F65F53}" sibTransId="{E4478A06-1D5B-44D0-9D97-A7C0C3D94696}"/>
    <dgm:cxn modelId="{6A54A521-FA4A-4FA4-8F2F-AF7E43D6A84E}" type="presOf" srcId="{C93A6B7E-3721-4836-81A7-8269432C620F}" destId="{98CCFD59-2024-463C-853E-557699A5A540}" srcOrd="0" destOrd="0" presId="urn:microsoft.com/office/officeart/2005/8/layout/default"/>
    <dgm:cxn modelId="{8710F73B-801D-4DDC-BE6C-B84CDED7C957}" type="presOf" srcId="{C8EACB1C-9196-4C9E-B2A7-17C02B037A09}" destId="{5FC685B7-92D1-4D56-ACF3-A59858D7B4E4}" srcOrd="0" destOrd="0" presId="urn:microsoft.com/office/officeart/2005/8/layout/default"/>
    <dgm:cxn modelId="{973B525E-98D6-4862-AE78-1EE9EAA0F657}" type="presOf" srcId="{3997ECCD-86A1-4AC1-AFAE-CDBD322C2E6D}" destId="{3AA4E94C-5677-4FE7-9E15-EA9982BE67C5}" srcOrd="0" destOrd="0" presId="urn:microsoft.com/office/officeart/2005/8/layout/default"/>
    <dgm:cxn modelId="{F5C8E466-06F0-4FFF-B0E2-6EF0F13E922C}" srcId="{54E8AC62-FCD9-476D-875F-3C5E2243E74A}" destId="{C93A6B7E-3721-4836-81A7-8269432C620F}" srcOrd="0" destOrd="0" parTransId="{68BA08B0-C78B-4698-B518-1C1CD43CFFDE}" sibTransId="{45AF411C-87FE-419E-AB94-9061674DAB7D}"/>
    <dgm:cxn modelId="{8D412774-AC51-4A81-A7FE-C2EAD49DFEA1}" srcId="{54E8AC62-FCD9-476D-875F-3C5E2243E74A}" destId="{E814A23C-4D29-43A5-AE1A-7CE9AE63AE6A}" srcOrd="1" destOrd="0" parTransId="{DD4A39CF-6C85-4282-B7F7-8A05A025922C}" sibTransId="{E3B925C3-B8B7-4747-9D54-8ABF81BC47C8}"/>
    <dgm:cxn modelId="{56F886A2-AB95-42CC-9160-6D0E1AF799BB}" type="presOf" srcId="{54E8AC62-FCD9-476D-875F-3C5E2243E74A}" destId="{99AD8CDB-7F28-4E4C-BD17-B7FB24395E62}" srcOrd="0" destOrd="0" presId="urn:microsoft.com/office/officeart/2005/8/layout/default"/>
    <dgm:cxn modelId="{B1EA5EA3-4C69-4547-BDF3-687D0C295219}" srcId="{54E8AC62-FCD9-476D-875F-3C5E2243E74A}" destId="{C8EACB1C-9196-4C9E-B2A7-17C02B037A09}" srcOrd="2" destOrd="0" parTransId="{61677378-F460-444B-8907-F868F279F498}" sibTransId="{BE42A4E2-A443-43C1-86B1-3EA099C08F5E}"/>
    <dgm:cxn modelId="{308493CB-17F3-4B4C-A62B-D79CBEBC11A4}" type="presOf" srcId="{951D47F1-46F6-42F2-A39B-7EBA1407F36D}" destId="{4A5F190A-A0B9-48C8-BA08-97F285A7EBC5}" srcOrd="0" destOrd="0" presId="urn:microsoft.com/office/officeart/2005/8/layout/default"/>
    <dgm:cxn modelId="{8C78E2D1-5337-450C-954F-F8B1CB36D39C}" srcId="{54E8AC62-FCD9-476D-875F-3C5E2243E74A}" destId="{951D47F1-46F6-42F2-A39B-7EBA1407F36D}" srcOrd="3" destOrd="0" parTransId="{DFECEF11-4028-45E8-B59E-8B2E651AB8C5}" sibTransId="{0115BD6D-070C-4827-A9CB-3ACF77BC6822}"/>
    <dgm:cxn modelId="{26D131F0-3085-4E67-882F-026E4D9170D1}" type="presOf" srcId="{E814A23C-4D29-43A5-AE1A-7CE9AE63AE6A}" destId="{ED8BCBE3-8A6F-4A71-BE01-9C2DF170A702}" srcOrd="0" destOrd="0" presId="urn:microsoft.com/office/officeart/2005/8/layout/default"/>
    <dgm:cxn modelId="{646BF9F3-45D4-4E17-B3CF-CB96B9AED626}" type="presParOf" srcId="{99AD8CDB-7F28-4E4C-BD17-B7FB24395E62}" destId="{98CCFD59-2024-463C-853E-557699A5A540}" srcOrd="0" destOrd="0" presId="urn:microsoft.com/office/officeart/2005/8/layout/default"/>
    <dgm:cxn modelId="{ACC7B3A7-F418-4787-89DA-27DC3AD8CEA0}" type="presParOf" srcId="{99AD8CDB-7F28-4E4C-BD17-B7FB24395E62}" destId="{DB236C1F-9437-47D9-9861-9811054C5AA6}" srcOrd="1" destOrd="0" presId="urn:microsoft.com/office/officeart/2005/8/layout/default"/>
    <dgm:cxn modelId="{FED7E67E-1499-4F96-A444-8AA548F0374E}" type="presParOf" srcId="{99AD8CDB-7F28-4E4C-BD17-B7FB24395E62}" destId="{ED8BCBE3-8A6F-4A71-BE01-9C2DF170A702}" srcOrd="2" destOrd="0" presId="urn:microsoft.com/office/officeart/2005/8/layout/default"/>
    <dgm:cxn modelId="{769045FA-5F07-487A-9A54-9ABC4E9CC1E3}" type="presParOf" srcId="{99AD8CDB-7F28-4E4C-BD17-B7FB24395E62}" destId="{6F91BD9D-BCE3-40BB-B23D-347442379127}" srcOrd="3" destOrd="0" presId="urn:microsoft.com/office/officeart/2005/8/layout/default"/>
    <dgm:cxn modelId="{0E21C8F4-12A8-4016-B943-7DF664F9C20C}" type="presParOf" srcId="{99AD8CDB-7F28-4E4C-BD17-B7FB24395E62}" destId="{5FC685B7-92D1-4D56-ACF3-A59858D7B4E4}" srcOrd="4" destOrd="0" presId="urn:microsoft.com/office/officeart/2005/8/layout/default"/>
    <dgm:cxn modelId="{2DE6BE72-5D7E-4107-B8D2-4AD915F0B62A}" type="presParOf" srcId="{99AD8CDB-7F28-4E4C-BD17-B7FB24395E62}" destId="{B349F67F-FE66-4375-8DB8-357BA73017E8}" srcOrd="5" destOrd="0" presId="urn:microsoft.com/office/officeart/2005/8/layout/default"/>
    <dgm:cxn modelId="{99B4ECCB-380E-47C1-A6A3-9BF50A294C2E}" type="presParOf" srcId="{99AD8CDB-7F28-4E4C-BD17-B7FB24395E62}" destId="{4A5F190A-A0B9-48C8-BA08-97F285A7EBC5}" srcOrd="6" destOrd="0" presId="urn:microsoft.com/office/officeart/2005/8/layout/default"/>
    <dgm:cxn modelId="{BB760DAE-EB27-4395-8502-C097E777F56A}" type="presParOf" srcId="{99AD8CDB-7F28-4E4C-BD17-B7FB24395E62}" destId="{ACA2597C-DE2E-4AA6-A0FD-9F175574EEBD}" srcOrd="7" destOrd="0" presId="urn:microsoft.com/office/officeart/2005/8/layout/default"/>
    <dgm:cxn modelId="{04B960AE-1155-48AB-9B74-3D34BEBC3B46}" type="presParOf" srcId="{99AD8CDB-7F28-4E4C-BD17-B7FB24395E62}" destId="{3AA4E94C-5677-4FE7-9E15-EA9982BE67C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274A75-02B9-4547-B6D9-9898176D648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2EA99AD-B9EF-4497-8D5B-C01687D84A5F}">
      <dgm:prSet/>
      <dgm:spPr/>
      <dgm:t>
        <a:bodyPr/>
        <a:lstStyle/>
        <a:p>
          <a:r>
            <a:rPr lang="en-US"/>
            <a:t>We can be sure that the database will suit our laboratory's changing needs because of its scalability and extension capabilities. As laboratory technologies and informatics continue to grow, the system will be well-positioned to keep up with these developments.</a:t>
          </a:r>
        </a:p>
      </dgm:t>
    </dgm:pt>
    <dgm:pt modelId="{2C4B4F97-F60C-4EF8-9958-530BDFB5BE91}" type="parTrans" cxnId="{C009F624-1127-4B61-945D-0103D5D4E576}">
      <dgm:prSet/>
      <dgm:spPr/>
      <dgm:t>
        <a:bodyPr/>
        <a:lstStyle/>
        <a:p>
          <a:endParaRPr lang="en-US"/>
        </a:p>
      </dgm:t>
    </dgm:pt>
    <dgm:pt modelId="{DC74EA8E-FB31-4735-A625-3E1E3E7A9094}" type="sibTrans" cxnId="{C009F624-1127-4B61-945D-0103D5D4E576}">
      <dgm:prSet/>
      <dgm:spPr/>
      <dgm:t>
        <a:bodyPr/>
        <a:lstStyle/>
        <a:p>
          <a:endParaRPr lang="en-US"/>
        </a:p>
      </dgm:t>
    </dgm:pt>
    <dgm:pt modelId="{279A7865-8902-4742-A502-147FAD7B70ED}">
      <dgm:prSet/>
      <dgm:spPr/>
      <dgm:t>
        <a:bodyPr/>
        <a:lstStyle/>
        <a:p>
          <a:r>
            <a:rPr lang="en-US"/>
            <a:t>Our dedication to using technology to improve operational effectiveness, data integrity, and—above all—patient care results is demonstrated by the laboratory database system.</a:t>
          </a:r>
        </a:p>
      </dgm:t>
    </dgm:pt>
    <dgm:pt modelId="{583F9F21-6893-47E7-B982-C916EABE1FEA}" type="parTrans" cxnId="{0B80E2A6-D6FF-4016-94AB-7F49CF813842}">
      <dgm:prSet/>
      <dgm:spPr/>
      <dgm:t>
        <a:bodyPr/>
        <a:lstStyle/>
        <a:p>
          <a:endParaRPr lang="en-US"/>
        </a:p>
      </dgm:t>
    </dgm:pt>
    <dgm:pt modelId="{DCB3D1C4-793D-4DB4-88FF-A177DD60EF6F}" type="sibTrans" cxnId="{0B80E2A6-D6FF-4016-94AB-7F49CF813842}">
      <dgm:prSet/>
      <dgm:spPr/>
      <dgm:t>
        <a:bodyPr/>
        <a:lstStyle/>
        <a:p>
          <a:endParaRPr lang="en-US"/>
        </a:p>
      </dgm:t>
    </dgm:pt>
    <dgm:pt modelId="{CBF5C525-54D1-40B8-8FCF-E6C50C5903B1}">
      <dgm:prSet/>
      <dgm:spPr/>
      <dgm:t>
        <a:bodyPr/>
        <a:lstStyle/>
        <a:p>
          <a:r>
            <a:rPr lang="en-US"/>
            <a:t>This signifies not only a financial commitment to technology but also to the ongoing enhancement of our laboratory's services and the overall health and welfare of our patients.</a:t>
          </a:r>
        </a:p>
      </dgm:t>
    </dgm:pt>
    <dgm:pt modelId="{22A0A49B-54FC-45BE-9656-A7A4CC3AFC02}" type="parTrans" cxnId="{2308A0E9-C9F2-493C-B538-C5E22651A02D}">
      <dgm:prSet/>
      <dgm:spPr/>
      <dgm:t>
        <a:bodyPr/>
        <a:lstStyle/>
        <a:p>
          <a:endParaRPr lang="en-US"/>
        </a:p>
      </dgm:t>
    </dgm:pt>
    <dgm:pt modelId="{218D5602-803D-494B-9E25-913D566EC847}" type="sibTrans" cxnId="{2308A0E9-C9F2-493C-B538-C5E22651A02D}">
      <dgm:prSet/>
      <dgm:spPr/>
      <dgm:t>
        <a:bodyPr/>
        <a:lstStyle/>
        <a:p>
          <a:endParaRPr lang="en-US"/>
        </a:p>
      </dgm:t>
    </dgm:pt>
    <dgm:pt modelId="{D5C9B733-29D5-446F-BDCA-F96A47815CB8}" type="pres">
      <dgm:prSet presAssocID="{99274A75-02B9-4547-B6D9-9898176D6489}" presName="hierChild1" presStyleCnt="0">
        <dgm:presLayoutVars>
          <dgm:chPref val="1"/>
          <dgm:dir/>
          <dgm:animOne val="branch"/>
          <dgm:animLvl val="lvl"/>
          <dgm:resizeHandles/>
        </dgm:presLayoutVars>
      </dgm:prSet>
      <dgm:spPr/>
    </dgm:pt>
    <dgm:pt modelId="{60A58950-A7AE-43C2-82D3-3109866C3385}" type="pres">
      <dgm:prSet presAssocID="{82EA99AD-B9EF-4497-8D5B-C01687D84A5F}" presName="hierRoot1" presStyleCnt="0"/>
      <dgm:spPr/>
    </dgm:pt>
    <dgm:pt modelId="{9521AF24-7316-4BF4-876C-2E3714778A7D}" type="pres">
      <dgm:prSet presAssocID="{82EA99AD-B9EF-4497-8D5B-C01687D84A5F}" presName="composite" presStyleCnt="0"/>
      <dgm:spPr/>
    </dgm:pt>
    <dgm:pt modelId="{1A0782BC-9476-40D3-91E5-C7398F26B39F}" type="pres">
      <dgm:prSet presAssocID="{82EA99AD-B9EF-4497-8D5B-C01687D84A5F}" presName="background" presStyleLbl="node0" presStyleIdx="0" presStyleCnt="3"/>
      <dgm:spPr/>
    </dgm:pt>
    <dgm:pt modelId="{8292DCA0-5BCD-4F32-A8FB-CA4D7283612A}" type="pres">
      <dgm:prSet presAssocID="{82EA99AD-B9EF-4497-8D5B-C01687D84A5F}" presName="text" presStyleLbl="fgAcc0" presStyleIdx="0" presStyleCnt="3">
        <dgm:presLayoutVars>
          <dgm:chPref val="3"/>
        </dgm:presLayoutVars>
      </dgm:prSet>
      <dgm:spPr/>
    </dgm:pt>
    <dgm:pt modelId="{E2F35B3F-D985-42DF-B23E-6377D76A149D}" type="pres">
      <dgm:prSet presAssocID="{82EA99AD-B9EF-4497-8D5B-C01687D84A5F}" presName="hierChild2" presStyleCnt="0"/>
      <dgm:spPr/>
    </dgm:pt>
    <dgm:pt modelId="{8F160761-497D-4C43-9A94-3C65450F9E5A}" type="pres">
      <dgm:prSet presAssocID="{279A7865-8902-4742-A502-147FAD7B70ED}" presName="hierRoot1" presStyleCnt="0"/>
      <dgm:spPr/>
    </dgm:pt>
    <dgm:pt modelId="{D6E90737-BC33-4D68-9DF0-E41E844D3428}" type="pres">
      <dgm:prSet presAssocID="{279A7865-8902-4742-A502-147FAD7B70ED}" presName="composite" presStyleCnt="0"/>
      <dgm:spPr/>
    </dgm:pt>
    <dgm:pt modelId="{E28D8D60-5889-4308-9657-C1F816440DB9}" type="pres">
      <dgm:prSet presAssocID="{279A7865-8902-4742-A502-147FAD7B70ED}" presName="background" presStyleLbl="node0" presStyleIdx="1" presStyleCnt="3"/>
      <dgm:spPr/>
    </dgm:pt>
    <dgm:pt modelId="{89746AEA-774A-4D91-923F-68F38AB753A5}" type="pres">
      <dgm:prSet presAssocID="{279A7865-8902-4742-A502-147FAD7B70ED}" presName="text" presStyleLbl="fgAcc0" presStyleIdx="1" presStyleCnt="3">
        <dgm:presLayoutVars>
          <dgm:chPref val="3"/>
        </dgm:presLayoutVars>
      </dgm:prSet>
      <dgm:spPr/>
    </dgm:pt>
    <dgm:pt modelId="{F6ED8711-D8BB-450F-B321-5EA451E7390B}" type="pres">
      <dgm:prSet presAssocID="{279A7865-8902-4742-A502-147FAD7B70ED}" presName="hierChild2" presStyleCnt="0"/>
      <dgm:spPr/>
    </dgm:pt>
    <dgm:pt modelId="{DE45E9BD-3BCE-4923-965E-D939A191EB8E}" type="pres">
      <dgm:prSet presAssocID="{CBF5C525-54D1-40B8-8FCF-E6C50C5903B1}" presName="hierRoot1" presStyleCnt="0"/>
      <dgm:spPr/>
    </dgm:pt>
    <dgm:pt modelId="{F08FCE11-7931-4BE9-8B68-30461D510266}" type="pres">
      <dgm:prSet presAssocID="{CBF5C525-54D1-40B8-8FCF-E6C50C5903B1}" presName="composite" presStyleCnt="0"/>
      <dgm:spPr/>
    </dgm:pt>
    <dgm:pt modelId="{2C0BBF0D-8A9A-44AB-9C7C-EBB11DBCC969}" type="pres">
      <dgm:prSet presAssocID="{CBF5C525-54D1-40B8-8FCF-E6C50C5903B1}" presName="background" presStyleLbl="node0" presStyleIdx="2" presStyleCnt="3"/>
      <dgm:spPr/>
    </dgm:pt>
    <dgm:pt modelId="{5572AA1C-0D01-48C9-9B1F-DD8743F252B4}" type="pres">
      <dgm:prSet presAssocID="{CBF5C525-54D1-40B8-8FCF-E6C50C5903B1}" presName="text" presStyleLbl="fgAcc0" presStyleIdx="2" presStyleCnt="3">
        <dgm:presLayoutVars>
          <dgm:chPref val="3"/>
        </dgm:presLayoutVars>
      </dgm:prSet>
      <dgm:spPr/>
    </dgm:pt>
    <dgm:pt modelId="{23100F9A-D4B0-46DA-BC67-406ABA6C778A}" type="pres">
      <dgm:prSet presAssocID="{CBF5C525-54D1-40B8-8FCF-E6C50C5903B1}" presName="hierChild2" presStyleCnt="0"/>
      <dgm:spPr/>
    </dgm:pt>
  </dgm:ptLst>
  <dgm:cxnLst>
    <dgm:cxn modelId="{C009F624-1127-4B61-945D-0103D5D4E576}" srcId="{99274A75-02B9-4547-B6D9-9898176D6489}" destId="{82EA99AD-B9EF-4497-8D5B-C01687D84A5F}" srcOrd="0" destOrd="0" parTransId="{2C4B4F97-F60C-4EF8-9958-530BDFB5BE91}" sibTransId="{DC74EA8E-FB31-4735-A625-3E1E3E7A9094}"/>
    <dgm:cxn modelId="{6CE22E88-EB23-4622-AD36-B050C3390BC1}" type="presOf" srcId="{CBF5C525-54D1-40B8-8FCF-E6C50C5903B1}" destId="{5572AA1C-0D01-48C9-9B1F-DD8743F252B4}" srcOrd="0" destOrd="0" presId="urn:microsoft.com/office/officeart/2005/8/layout/hierarchy1"/>
    <dgm:cxn modelId="{0B80E2A6-D6FF-4016-94AB-7F49CF813842}" srcId="{99274A75-02B9-4547-B6D9-9898176D6489}" destId="{279A7865-8902-4742-A502-147FAD7B70ED}" srcOrd="1" destOrd="0" parTransId="{583F9F21-6893-47E7-B982-C916EABE1FEA}" sibTransId="{DCB3D1C4-793D-4DB4-88FF-A177DD60EF6F}"/>
    <dgm:cxn modelId="{362D9AC8-534A-4700-86EB-9BE4C0A5722E}" type="presOf" srcId="{279A7865-8902-4742-A502-147FAD7B70ED}" destId="{89746AEA-774A-4D91-923F-68F38AB753A5}" srcOrd="0" destOrd="0" presId="urn:microsoft.com/office/officeart/2005/8/layout/hierarchy1"/>
    <dgm:cxn modelId="{872ADBC9-349A-4A1B-B5CF-8CF96C389188}" type="presOf" srcId="{99274A75-02B9-4547-B6D9-9898176D6489}" destId="{D5C9B733-29D5-446F-BDCA-F96A47815CB8}" srcOrd="0" destOrd="0" presId="urn:microsoft.com/office/officeart/2005/8/layout/hierarchy1"/>
    <dgm:cxn modelId="{217BEFD1-3099-40EC-A111-FC222550A06B}" type="presOf" srcId="{82EA99AD-B9EF-4497-8D5B-C01687D84A5F}" destId="{8292DCA0-5BCD-4F32-A8FB-CA4D7283612A}" srcOrd="0" destOrd="0" presId="urn:microsoft.com/office/officeart/2005/8/layout/hierarchy1"/>
    <dgm:cxn modelId="{2308A0E9-C9F2-493C-B538-C5E22651A02D}" srcId="{99274A75-02B9-4547-B6D9-9898176D6489}" destId="{CBF5C525-54D1-40B8-8FCF-E6C50C5903B1}" srcOrd="2" destOrd="0" parTransId="{22A0A49B-54FC-45BE-9656-A7A4CC3AFC02}" sibTransId="{218D5602-803D-494B-9E25-913D566EC847}"/>
    <dgm:cxn modelId="{DD7E901B-0F55-4189-BB82-FADD52B9E809}" type="presParOf" srcId="{D5C9B733-29D5-446F-BDCA-F96A47815CB8}" destId="{60A58950-A7AE-43C2-82D3-3109866C3385}" srcOrd="0" destOrd="0" presId="urn:microsoft.com/office/officeart/2005/8/layout/hierarchy1"/>
    <dgm:cxn modelId="{74E27CAA-C60E-47E5-984E-F3A249043623}" type="presParOf" srcId="{60A58950-A7AE-43C2-82D3-3109866C3385}" destId="{9521AF24-7316-4BF4-876C-2E3714778A7D}" srcOrd="0" destOrd="0" presId="urn:microsoft.com/office/officeart/2005/8/layout/hierarchy1"/>
    <dgm:cxn modelId="{2CBD2DD0-8F48-4D62-8CB9-6F48FF47D747}" type="presParOf" srcId="{9521AF24-7316-4BF4-876C-2E3714778A7D}" destId="{1A0782BC-9476-40D3-91E5-C7398F26B39F}" srcOrd="0" destOrd="0" presId="urn:microsoft.com/office/officeart/2005/8/layout/hierarchy1"/>
    <dgm:cxn modelId="{B3068559-1D77-4025-A3BA-37444C78A50D}" type="presParOf" srcId="{9521AF24-7316-4BF4-876C-2E3714778A7D}" destId="{8292DCA0-5BCD-4F32-A8FB-CA4D7283612A}" srcOrd="1" destOrd="0" presId="urn:microsoft.com/office/officeart/2005/8/layout/hierarchy1"/>
    <dgm:cxn modelId="{0B70210E-3865-4FCE-89A4-7998C404832E}" type="presParOf" srcId="{60A58950-A7AE-43C2-82D3-3109866C3385}" destId="{E2F35B3F-D985-42DF-B23E-6377D76A149D}" srcOrd="1" destOrd="0" presId="urn:microsoft.com/office/officeart/2005/8/layout/hierarchy1"/>
    <dgm:cxn modelId="{6CC4C71E-9947-4B04-A57E-29077DD4585E}" type="presParOf" srcId="{D5C9B733-29D5-446F-BDCA-F96A47815CB8}" destId="{8F160761-497D-4C43-9A94-3C65450F9E5A}" srcOrd="1" destOrd="0" presId="urn:microsoft.com/office/officeart/2005/8/layout/hierarchy1"/>
    <dgm:cxn modelId="{4CE9DADE-0776-4C6E-9FC2-7AF247466E1B}" type="presParOf" srcId="{8F160761-497D-4C43-9A94-3C65450F9E5A}" destId="{D6E90737-BC33-4D68-9DF0-E41E844D3428}" srcOrd="0" destOrd="0" presId="urn:microsoft.com/office/officeart/2005/8/layout/hierarchy1"/>
    <dgm:cxn modelId="{A73B7BFC-720D-416D-BEC6-C2051A628118}" type="presParOf" srcId="{D6E90737-BC33-4D68-9DF0-E41E844D3428}" destId="{E28D8D60-5889-4308-9657-C1F816440DB9}" srcOrd="0" destOrd="0" presId="urn:microsoft.com/office/officeart/2005/8/layout/hierarchy1"/>
    <dgm:cxn modelId="{F3D9223D-B061-430A-869A-D052E5DC1E3E}" type="presParOf" srcId="{D6E90737-BC33-4D68-9DF0-E41E844D3428}" destId="{89746AEA-774A-4D91-923F-68F38AB753A5}" srcOrd="1" destOrd="0" presId="urn:microsoft.com/office/officeart/2005/8/layout/hierarchy1"/>
    <dgm:cxn modelId="{2FC51CB3-9175-4F28-96A8-F1D89C01589B}" type="presParOf" srcId="{8F160761-497D-4C43-9A94-3C65450F9E5A}" destId="{F6ED8711-D8BB-450F-B321-5EA451E7390B}" srcOrd="1" destOrd="0" presId="urn:microsoft.com/office/officeart/2005/8/layout/hierarchy1"/>
    <dgm:cxn modelId="{10304979-C09D-4CB2-9FBD-A4784EDBF43F}" type="presParOf" srcId="{D5C9B733-29D5-446F-BDCA-F96A47815CB8}" destId="{DE45E9BD-3BCE-4923-965E-D939A191EB8E}" srcOrd="2" destOrd="0" presId="urn:microsoft.com/office/officeart/2005/8/layout/hierarchy1"/>
    <dgm:cxn modelId="{32F66AA4-EBC2-48CA-BEAB-CB320E0B46E7}" type="presParOf" srcId="{DE45E9BD-3BCE-4923-965E-D939A191EB8E}" destId="{F08FCE11-7931-4BE9-8B68-30461D510266}" srcOrd="0" destOrd="0" presId="urn:microsoft.com/office/officeart/2005/8/layout/hierarchy1"/>
    <dgm:cxn modelId="{8E4A6D3F-1270-4127-992E-3781F2ED274A}" type="presParOf" srcId="{F08FCE11-7931-4BE9-8B68-30461D510266}" destId="{2C0BBF0D-8A9A-44AB-9C7C-EBB11DBCC969}" srcOrd="0" destOrd="0" presId="urn:microsoft.com/office/officeart/2005/8/layout/hierarchy1"/>
    <dgm:cxn modelId="{815404A4-209B-4A52-BE45-A2FF127ADBB2}" type="presParOf" srcId="{F08FCE11-7931-4BE9-8B68-30461D510266}" destId="{5572AA1C-0D01-48C9-9B1F-DD8743F252B4}" srcOrd="1" destOrd="0" presId="urn:microsoft.com/office/officeart/2005/8/layout/hierarchy1"/>
    <dgm:cxn modelId="{578C1418-96EA-4707-80EC-B870B81A3C45}" type="presParOf" srcId="{DE45E9BD-3BCE-4923-965E-D939A191EB8E}" destId="{23100F9A-D4B0-46DA-BC67-406ABA6C778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69D51A-31BC-490A-BC74-43215B491303}"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en-US"/>
        </a:p>
      </dgm:t>
    </dgm:pt>
    <dgm:pt modelId="{5B328A1A-6C33-4EA2-B3FB-AF0F4926E30F}">
      <dgm:prSet/>
      <dgm:spPr/>
      <dgm:t>
        <a:bodyPr/>
        <a:lstStyle/>
        <a:p>
          <a:r>
            <a:rPr lang="en-US"/>
            <a:t>The laboratory database management system is carefully arranged into seven interconnected tables, each with a unique set of attributes that together create the system's data structure.</a:t>
          </a:r>
        </a:p>
      </dgm:t>
    </dgm:pt>
    <dgm:pt modelId="{4D808BE3-E126-4876-8C4C-D679996766FB}" type="parTrans" cxnId="{360B1CD9-5A1E-4829-AC4F-2256F984CA09}">
      <dgm:prSet/>
      <dgm:spPr/>
      <dgm:t>
        <a:bodyPr/>
        <a:lstStyle/>
        <a:p>
          <a:endParaRPr lang="en-US"/>
        </a:p>
      </dgm:t>
    </dgm:pt>
    <dgm:pt modelId="{BD96D31C-AD2B-4D6B-8E36-C6D8C90ADF62}" type="sibTrans" cxnId="{360B1CD9-5A1E-4829-AC4F-2256F984CA09}">
      <dgm:prSet/>
      <dgm:spPr/>
      <dgm:t>
        <a:bodyPr/>
        <a:lstStyle/>
        <a:p>
          <a:endParaRPr lang="en-US"/>
        </a:p>
      </dgm:t>
    </dgm:pt>
    <dgm:pt modelId="{0ECB2CA8-C1C2-4DBB-AFB4-54472AF04A30}">
      <dgm:prSet/>
      <dgm:spPr/>
      <dgm:t>
        <a:bodyPr/>
        <a:lstStyle/>
        <a:p>
          <a:r>
            <a:rPr lang="en-US" dirty="0"/>
            <a:t>Doctors Table (1:M): Doctor Name, Specialty, Contact, Address, and Doctor ID (Primary Key) </a:t>
          </a:r>
          <a:br>
            <a:rPr lang="en-US" dirty="0"/>
          </a:br>
          <a:r>
            <a:rPr lang="en-US" dirty="0"/>
            <a:t>Its purpose is to keep track of every doctor's details, such as their specialization and contact information. As a master table.</a:t>
          </a:r>
        </a:p>
      </dgm:t>
    </dgm:pt>
    <dgm:pt modelId="{876D6A37-DBCA-42C0-801B-FF47FBEE4F19}" type="parTrans" cxnId="{499F22C5-41AA-4AD9-B896-FFBD686ECEFD}">
      <dgm:prSet/>
      <dgm:spPr/>
      <dgm:t>
        <a:bodyPr/>
        <a:lstStyle/>
        <a:p>
          <a:endParaRPr lang="en-US"/>
        </a:p>
      </dgm:t>
    </dgm:pt>
    <dgm:pt modelId="{25A28D79-E511-44F1-9BD8-B846A57891DC}" type="sibTrans" cxnId="{499F22C5-41AA-4AD9-B896-FFBD686ECEFD}">
      <dgm:prSet/>
      <dgm:spPr/>
      <dgm:t>
        <a:bodyPr/>
        <a:lstStyle/>
        <a:p>
          <a:endParaRPr lang="en-US"/>
        </a:p>
      </dgm:t>
    </dgm:pt>
    <dgm:pt modelId="{AB1F3FD7-B9ED-46DA-B32A-AB3F0D2BD6E4}">
      <dgm:prSet/>
      <dgm:spPr/>
      <dgm:t>
        <a:bodyPr/>
        <a:lstStyle/>
        <a:p>
          <a:r>
            <a:rPr lang="en-US" dirty="0"/>
            <a:t> Patients Table(1:M): </a:t>
          </a:r>
          <a:r>
            <a:rPr lang="en-US" dirty="0" err="1"/>
            <a:t>Patient_ID</a:t>
          </a:r>
          <a:r>
            <a:rPr lang="en-US" dirty="0"/>
            <a:t> (primary key), Foreign Key (</a:t>
          </a:r>
          <a:r>
            <a:rPr lang="en-US" dirty="0" err="1"/>
            <a:t>doctor_ID</a:t>
          </a:r>
          <a:r>
            <a:rPr lang="en-US" dirty="0"/>
            <a:t>), Name, Contact, Date of Birth (DOB), and Age </a:t>
          </a:r>
          <a:br>
            <a:rPr lang="en-US" dirty="0"/>
          </a:br>
          <a:r>
            <a:rPr lang="en-US" dirty="0"/>
            <a:t>Goal: Compiles all patient-related personal and medical information. To preserve the relationship between patients and their attending physicians, it links to the Doctor’s table using the </a:t>
          </a:r>
          <a:r>
            <a:rPr lang="en-US" dirty="0" err="1"/>
            <a:t>Doctor_ID</a:t>
          </a:r>
          <a:r>
            <a:rPr lang="en-US" dirty="0"/>
            <a:t>. The patient table is the child's table of doctor’s table.</a:t>
          </a:r>
        </a:p>
      </dgm:t>
    </dgm:pt>
    <dgm:pt modelId="{529BB3A7-83E0-4DE4-BDA5-27679806C14D}" type="parTrans" cxnId="{415D0E03-5001-4B59-8C7C-F3D40697B181}">
      <dgm:prSet/>
      <dgm:spPr/>
      <dgm:t>
        <a:bodyPr/>
        <a:lstStyle/>
        <a:p>
          <a:endParaRPr lang="en-US"/>
        </a:p>
      </dgm:t>
    </dgm:pt>
    <dgm:pt modelId="{108D0F1B-0400-4FA6-853B-2A8B34CBFAB7}" type="sibTrans" cxnId="{415D0E03-5001-4B59-8C7C-F3D40697B181}">
      <dgm:prSet/>
      <dgm:spPr/>
      <dgm:t>
        <a:bodyPr/>
        <a:lstStyle/>
        <a:p>
          <a:endParaRPr lang="en-US"/>
        </a:p>
      </dgm:t>
    </dgm:pt>
    <dgm:pt modelId="{751A12C4-A57F-4405-8A9D-DD389EE0DA94}">
      <dgm:prSet/>
      <dgm:spPr/>
      <dgm:t>
        <a:bodyPr/>
        <a:lstStyle/>
        <a:p>
          <a:r>
            <a:rPr lang="en-US" dirty="0"/>
            <a:t>Appointments Table(1:M): </a:t>
          </a:r>
          <a:r>
            <a:rPr lang="en-US" dirty="0" err="1"/>
            <a:t>Appointment_ID</a:t>
          </a:r>
          <a:r>
            <a:rPr lang="en-US" dirty="0"/>
            <a:t> (Primary Key), Foreign Keys for Patients and Doctors, </a:t>
          </a:r>
          <a:r>
            <a:rPr lang="en-US" dirty="0" err="1"/>
            <a:t>Appointment_Date</a:t>
          </a:r>
          <a:r>
            <a:rPr lang="en-US" dirty="0"/>
            <a:t>, and </a:t>
          </a:r>
          <a:r>
            <a:rPr lang="en-US" dirty="0" err="1"/>
            <a:t>Appointment_Time</a:t>
          </a:r>
          <a:r>
            <a:rPr lang="en-US" dirty="0"/>
            <a:t> </a:t>
          </a:r>
          <a:br>
            <a:rPr lang="en-US" dirty="0"/>
          </a:br>
          <a:r>
            <a:rPr lang="en-US" dirty="0"/>
            <a:t>Goal: Maintains a record of every appointment, including the time and date, and connects to the tables for patients and doctors using their respective IDs. The child table of the patient table  </a:t>
          </a:r>
        </a:p>
      </dgm:t>
    </dgm:pt>
    <dgm:pt modelId="{B651480B-B830-4947-ADD1-D8EA2D4507FB}" type="parTrans" cxnId="{A5113E84-5878-4C56-A271-25226B431640}">
      <dgm:prSet/>
      <dgm:spPr/>
      <dgm:t>
        <a:bodyPr/>
        <a:lstStyle/>
        <a:p>
          <a:endParaRPr lang="en-US"/>
        </a:p>
      </dgm:t>
    </dgm:pt>
    <dgm:pt modelId="{4BFA4673-794E-4795-B13E-2B002BEA14DC}" type="sibTrans" cxnId="{A5113E84-5878-4C56-A271-25226B431640}">
      <dgm:prSet/>
      <dgm:spPr/>
      <dgm:t>
        <a:bodyPr/>
        <a:lstStyle/>
        <a:p>
          <a:endParaRPr lang="en-US"/>
        </a:p>
      </dgm:t>
    </dgm:pt>
    <dgm:pt modelId="{4E929221-ABFF-4DBB-B127-C4FE29F63C25}" type="pres">
      <dgm:prSet presAssocID="{F669D51A-31BC-490A-BC74-43215B491303}" presName="Name0" presStyleCnt="0">
        <dgm:presLayoutVars>
          <dgm:dir/>
          <dgm:resizeHandles val="exact"/>
        </dgm:presLayoutVars>
      </dgm:prSet>
      <dgm:spPr/>
    </dgm:pt>
    <dgm:pt modelId="{332B8D39-1958-45DC-A2AD-9855B0E9658B}" type="pres">
      <dgm:prSet presAssocID="{5B328A1A-6C33-4EA2-B3FB-AF0F4926E30F}" presName="node" presStyleLbl="node1" presStyleIdx="0" presStyleCnt="4">
        <dgm:presLayoutVars>
          <dgm:bulletEnabled val="1"/>
        </dgm:presLayoutVars>
      </dgm:prSet>
      <dgm:spPr/>
    </dgm:pt>
    <dgm:pt modelId="{69888E2D-D28A-4284-8258-12A856B18ACB}" type="pres">
      <dgm:prSet presAssocID="{BD96D31C-AD2B-4D6B-8E36-C6D8C90ADF62}" presName="sibTrans" presStyleLbl="sibTrans2D1" presStyleIdx="0" presStyleCnt="3"/>
      <dgm:spPr/>
    </dgm:pt>
    <dgm:pt modelId="{23F8770D-7C45-44D3-8B1B-972BCAF9A9F1}" type="pres">
      <dgm:prSet presAssocID="{BD96D31C-AD2B-4D6B-8E36-C6D8C90ADF62}" presName="connectorText" presStyleLbl="sibTrans2D1" presStyleIdx="0" presStyleCnt="3"/>
      <dgm:spPr/>
    </dgm:pt>
    <dgm:pt modelId="{763C27B2-132F-40BD-9EE3-75F36515C6D6}" type="pres">
      <dgm:prSet presAssocID="{0ECB2CA8-C1C2-4DBB-AFB4-54472AF04A30}" presName="node" presStyleLbl="node1" presStyleIdx="1" presStyleCnt="4">
        <dgm:presLayoutVars>
          <dgm:bulletEnabled val="1"/>
        </dgm:presLayoutVars>
      </dgm:prSet>
      <dgm:spPr/>
    </dgm:pt>
    <dgm:pt modelId="{968698C6-A014-4490-90F8-BC2F98F88E2E}" type="pres">
      <dgm:prSet presAssocID="{25A28D79-E511-44F1-9BD8-B846A57891DC}" presName="sibTrans" presStyleLbl="sibTrans2D1" presStyleIdx="1" presStyleCnt="3"/>
      <dgm:spPr/>
    </dgm:pt>
    <dgm:pt modelId="{F010A9B4-8DC6-44F1-9643-8CC5279DCBA9}" type="pres">
      <dgm:prSet presAssocID="{25A28D79-E511-44F1-9BD8-B846A57891DC}" presName="connectorText" presStyleLbl="sibTrans2D1" presStyleIdx="1" presStyleCnt="3"/>
      <dgm:spPr/>
    </dgm:pt>
    <dgm:pt modelId="{2CBF6B09-9625-4AB9-9A46-8CBDA5A92B9D}" type="pres">
      <dgm:prSet presAssocID="{AB1F3FD7-B9ED-46DA-B32A-AB3F0D2BD6E4}" presName="node" presStyleLbl="node1" presStyleIdx="2" presStyleCnt="4">
        <dgm:presLayoutVars>
          <dgm:bulletEnabled val="1"/>
        </dgm:presLayoutVars>
      </dgm:prSet>
      <dgm:spPr/>
    </dgm:pt>
    <dgm:pt modelId="{8C3E9DDE-7281-4ABC-A2D6-29D70B4C0C95}" type="pres">
      <dgm:prSet presAssocID="{108D0F1B-0400-4FA6-853B-2A8B34CBFAB7}" presName="sibTrans" presStyleLbl="sibTrans2D1" presStyleIdx="2" presStyleCnt="3"/>
      <dgm:spPr/>
    </dgm:pt>
    <dgm:pt modelId="{CF97AEA8-31E3-4465-B109-B86E013E2C7B}" type="pres">
      <dgm:prSet presAssocID="{108D0F1B-0400-4FA6-853B-2A8B34CBFAB7}" presName="connectorText" presStyleLbl="sibTrans2D1" presStyleIdx="2" presStyleCnt="3"/>
      <dgm:spPr/>
    </dgm:pt>
    <dgm:pt modelId="{555BAB81-64AE-4D2C-86EB-2FF45690CD54}" type="pres">
      <dgm:prSet presAssocID="{751A12C4-A57F-4405-8A9D-DD389EE0DA94}" presName="node" presStyleLbl="node1" presStyleIdx="3" presStyleCnt="4">
        <dgm:presLayoutVars>
          <dgm:bulletEnabled val="1"/>
        </dgm:presLayoutVars>
      </dgm:prSet>
      <dgm:spPr/>
    </dgm:pt>
  </dgm:ptLst>
  <dgm:cxnLst>
    <dgm:cxn modelId="{415D0E03-5001-4B59-8C7C-F3D40697B181}" srcId="{F669D51A-31BC-490A-BC74-43215B491303}" destId="{AB1F3FD7-B9ED-46DA-B32A-AB3F0D2BD6E4}" srcOrd="2" destOrd="0" parTransId="{529BB3A7-83E0-4DE4-BDA5-27679806C14D}" sibTransId="{108D0F1B-0400-4FA6-853B-2A8B34CBFAB7}"/>
    <dgm:cxn modelId="{08F5231A-B865-4E44-8F1F-F6B4933481FC}" type="presOf" srcId="{BD96D31C-AD2B-4D6B-8E36-C6D8C90ADF62}" destId="{23F8770D-7C45-44D3-8B1B-972BCAF9A9F1}" srcOrd="1" destOrd="0" presId="urn:microsoft.com/office/officeart/2005/8/layout/process1"/>
    <dgm:cxn modelId="{CD8CDA32-6CF3-48C2-B4F1-D3F2247BACED}" type="presOf" srcId="{AB1F3FD7-B9ED-46DA-B32A-AB3F0D2BD6E4}" destId="{2CBF6B09-9625-4AB9-9A46-8CBDA5A92B9D}" srcOrd="0" destOrd="0" presId="urn:microsoft.com/office/officeart/2005/8/layout/process1"/>
    <dgm:cxn modelId="{B2A78E3C-D0CE-4AEC-A5C5-27705F6AECC7}" type="presOf" srcId="{5B328A1A-6C33-4EA2-B3FB-AF0F4926E30F}" destId="{332B8D39-1958-45DC-A2AD-9855B0E9658B}" srcOrd="0" destOrd="0" presId="urn:microsoft.com/office/officeart/2005/8/layout/process1"/>
    <dgm:cxn modelId="{B5BFCF5C-D628-47F9-A3FA-BD5551B6AD68}" type="presOf" srcId="{108D0F1B-0400-4FA6-853B-2A8B34CBFAB7}" destId="{8C3E9DDE-7281-4ABC-A2D6-29D70B4C0C95}" srcOrd="0" destOrd="0" presId="urn:microsoft.com/office/officeart/2005/8/layout/process1"/>
    <dgm:cxn modelId="{FC01456C-5B55-4ECE-91C6-62DEC9D10B4F}" type="presOf" srcId="{BD96D31C-AD2B-4D6B-8E36-C6D8C90ADF62}" destId="{69888E2D-D28A-4284-8258-12A856B18ACB}" srcOrd="0" destOrd="0" presId="urn:microsoft.com/office/officeart/2005/8/layout/process1"/>
    <dgm:cxn modelId="{68BB5672-91B7-423C-A542-0748B1583AFE}" type="presOf" srcId="{F669D51A-31BC-490A-BC74-43215B491303}" destId="{4E929221-ABFF-4DBB-B127-C4FE29F63C25}" srcOrd="0" destOrd="0" presId="urn:microsoft.com/office/officeart/2005/8/layout/process1"/>
    <dgm:cxn modelId="{2F070657-A81F-40AD-AA91-95B9ACFA827F}" type="presOf" srcId="{25A28D79-E511-44F1-9BD8-B846A57891DC}" destId="{F010A9B4-8DC6-44F1-9643-8CC5279DCBA9}" srcOrd="1" destOrd="0" presId="urn:microsoft.com/office/officeart/2005/8/layout/process1"/>
    <dgm:cxn modelId="{A5113E84-5878-4C56-A271-25226B431640}" srcId="{F669D51A-31BC-490A-BC74-43215B491303}" destId="{751A12C4-A57F-4405-8A9D-DD389EE0DA94}" srcOrd="3" destOrd="0" parTransId="{B651480B-B830-4947-ADD1-D8EA2D4507FB}" sibTransId="{4BFA4673-794E-4795-B13E-2B002BEA14DC}"/>
    <dgm:cxn modelId="{EFE3679B-7246-4A59-97FC-99A6A3A10976}" type="presOf" srcId="{751A12C4-A57F-4405-8A9D-DD389EE0DA94}" destId="{555BAB81-64AE-4D2C-86EB-2FF45690CD54}" srcOrd="0" destOrd="0" presId="urn:microsoft.com/office/officeart/2005/8/layout/process1"/>
    <dgm:cxn modelId="{0B54EEB3-85B1-4E31-9E16-791D99D6F0BC}" type="presOf" srcId="{0ECB2CA8-C1C2-4DBB-AFB4-54472AF04A30}" destId="{763C27B2-132F-40BD-9EE3-75F36515C6D6}" srcOrd="0" destOrd="0" presId="urn:microsoft.com/office/officeart/2005/8/layout/process1"/>
    <dgm:cxn modelId="{499F22C5-41AA-4AD9-B896-FFBD686ECEFD}" srcId="{F669D51A-31BC-490A-BC74-43215B491303}" destId="{0ECB2CA8-C1C2-4DBB-AFB4-54472AF04A30}" srcOrd="1" destOrd="0" parTransId="{876D6A37-DBCA-42C0-801B-FF47FBEE4F19}" sibTransId="{25A28D79-E511-44F1-9BD8-B846A57891DC}"/>
    <dgm:cxn modelId="{360B1CD9-5A1E-4829-AC4F-2256F984CA09}" srcId="{F669D51A-31BC-490A-BC74-43215B491303}" destId="{5B328A1A-6C33-4EA2-B3FB-AF0F4926E30F}" srcOrd="0" destOrd="0" parTransId="{4D808BE3-E126-4876-8C4C-D679996766FB}" sibTransId="{BD96D31C-AD2B-4D6B-8E36-C6D8C90ADF62}"/>
    <dgm:cxn modelId="{ED9180EA-474E-40AA-8D78-C654C8CB958D}" type="presOf" srcId="{108D0F1B-0400-4FA6-853B-2A8B34CBFAB7}" destId="{CF97AEA8-31E3-4465-B109-B86E013E2C7B}" srcOrd="1" destOrd="0" presId="urn:microsoft.com/office/officeart/2005/8/layout/process1"/>
    <dgm:cxn modelId="{AD75FEF7-6D3F-450F-AA78-49473CF3EBCC}" type="presOf" srcId="{25A28D79-E511-44F1-9BD8-B846A57891DC}" destId="{968698C6-A014-4490-90F8-BC2F98F88E2E}" srcOrd="0" destOrd="0" presId="urn:microsoft.com/office/officeart/2005/8/layout/process1"/>
    <dgm:cxn modelId="{30650451-43DB-430E-B3EC-E663AC4C849D}" type="presParOf" srcId="{4E929221-ABFF-4DBB-B127-C4FE29F63C25}" destId="{332B8D39-1958-45DC-A2AD-9855B0E9658B}" srcOrd="0" destOrd="0" presId="urn:microsoft.com/office/officeart/2005/8/layout/process1"/>
    <dgm:cxn modelId="{F6767407-223E-450A-9779-00424AC1597F}" type="presParOf" srcId="{4E929221-ABFF-4DBB-B127-C4FE29F63C25}" destId="{69888E2D-D28A-4284-8258-12A856B18ACB}" srcOrd="1" destOrd="0" presId="urn:microsoft.com/office/officeart/2005/8/layout/process1"/>
    <dgm:cxn modelId="{1C733AE4-039D-4515-AC59-38652299F8B2}" type="presParOf" srcId="{69888E2D-D28A-4284-8258-12A856B18ACB}" destId="{23F8770D-7C45-44D3-8B1B-972BCAF9A9F1}" srcOrd="0" destOrd="0" presId="urn:microsoft.com/office/officeart/2005/8/layout/process1"/>
    <dgm:cxn modelId="{85FD02D0-C1F4-464D-9896-ABEB8973F123}" type="presParOf" srcId="{4E929221-ABFF-4DBB-B127-C4FE29F63C25}" destId="{763C27B2-132F-40BD-9EE3-75F36515C6D6}" srcOrd="2" destOrd="0" presId="urn:microsoft.com/office/officeart/2005/8/layout/process1"/>
    <dgm:cxn modelId="{3DD1B6B3-5E65-4FE2-B23E-11E621B11F0F}" type="presParOf" srcId="{4E929221-ABFF-4DBB-B127-C4FE29F63C25}" destId="{968698C6-A014-4490-90F8-BC2F98F88E2E}" srcOrd="3" destOrd="0" presId="urn:microsoft.com/office/officeart/2005/8/layout/process1"/>
    <dgm:cxn modelId="{98B42D3A-6800-404F-882A-3AB86BF3C38E}" type="presParOf" srcId="{968698C6-A014-4490-90F8-BC2F98F88E2E}" destId="{F010A9B4-8DC6-44F1-9643-8CC5279DCBA9}" srcOrd="0" destOrd="0" presId="urn:microsoft.com/office/officeart/2005/8/layout/process1"/>
    <dgm:cxn modelId="{D5010341-B97F-4E65-ADF1-2961D23796B4}" type="presParOf" srcId="{4E929221-ABFF-4DBB-B127-C4FE29F63C25}" destId="{2CBF6B09-9625-4AB9-9A46-8CBDA5A92B9D}" srcOrd="4" destOrd="0" presId="urn:microsoft.com/office/officeart/2005/8/layout/process1"/>
    <dgm:cxn modelId="{02240816-BDFD-4C54-AE44-CFE43E1F7073}" type="presParOf" srcId="{4E929221-ABFF-4DBB-B127-C4FE29F63C25}" destId="{8C3E9DDE-7281-4ABC-A2D6-29D70B4C0C95}" srcOrd="5" destOrd="0" presId="urn:microsoft.com/office/officeart/2005/8/layout/process1"/>
    <dgm:cxn modelId="{6FBDFC78-6357-4437-9685-AD77C1BED4FA}" type="presParOf" srcId="{8C3E9DDE-7281-4ABC-A2D6-29D70B4C0C95}" destId="{CF97AEA8-31E3-4465-B109-B86E013E2C7B}" srcOrd="0" destOrd="0" presId="urn:microsoft.com/office/officeart/2005/8/layout/process1"/>
    <dgm:cxn modelId="{B4AEEE33-9B67-41D7-B756-97853E0BEA69}" type="presParOf" srcId="{4E929221-ABFF-4DBB-B127-C4FE29F63C25}" destId="{555BAB81-64AE-4D2C-86EB-2FF45690CD54}"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B84841-E7F7-4371-8602-78185BF54F5F}" type="doc">
      <dgm:prSet loTypeId="urn:microsoft.com/office/officeart/2005/8/layout/process1" loCatId="process" qsTypeId="urn:microsoft.com/office/officeart/2005/8/quickstyle/simple5" qsCatId="simple" csTypeId="urn:microsoft.com/office/officeart/2005/8/colors/colorful5" csCatId="colorful" phldr="1"/>
      <dgm:spPr/>
      <dgm:t>
        <a:bodyPr/>
        <a:lstStyle/>
        <a:p>
          <a:endParaRPr lang="en-US"/>
        </a:p>
      </dgm:t>
    </dgm:pt>
    <dgm:pt modelId="{87628BC9-DE2E-49A4-9740-4148864CD058}">
      <dgm:prSet/>
      <dgm:spPr/>
      <dgm:t>
        <a:bodyPr/>
        <a:lstStyle/>
        <a:p>
          <a:r>
            <a:rPr lang="en-US"/>
            <a:t>Test_Orders Table (1:M):Test_ID (Primary Key), Patient_ID (Foreign Key), Appt_ID (Foreign Key), Source, Order_Date, Description, and Cost are the attributes. Child table of Appointment table.</a:t>
          </a:r>
          <a:br>
            <a:rPr lang="en-US"/>
          </a:br>
          <a:r>
            <a:rPr lang="en-US"/>
            <a:t>Logs all patient tests requested, including what they include and how much they cost. The Appt_ID and Patient_ID columns link this table to the Appointments and Patients tables. </a:t>
          </a:r>
        </a:p>
      </dgm:t>
    </dgm:pt>
    <dgm:pt modelId="{6CCE3D62-36FB-40E3-84FF-5CE5F5C8C990}" type="parTrans" cxnId="{7E448380-2827-4D4E-B809-12684FDC4357}">
      <dgm:prSet/>
      <dgm:spPr/>
      <dgm:t>
        <a:bodyPr/>
        <a:lstStyle/>
        <a:p>
          <a:endParaRPr lang="en-US"/>
        </a:p>
      </dgm:t>
    </dgm:pt>
    <dgm:pt modelId="{1F20C4AE-6B5A-4F73-AB31-E74DD2EB991C}" type="sibTrans" cxnId="{7E448380-2827-4D4E-B809-12684FDC4357}">
      <dgm:prSet/>
      <dgm:spPr/>
      <dgm:t>
        <a:bodyPr/>
        <a:lstStyle/>
        <a:p>
          <a:endParaRPr lang="en-US"/>
        </a:p>
      </dgm:t>
    </dgm:pt>
    <dgm:pt modelId="{F38C34EF-4ADC-4C3B-B184-64696D335C9C}">
      <dgm:prSet/>
      <dgm:spPr/>
      <dgm:t>
        <a:bodyPr/>
        <a:lstStyle/>
        <a:p>
          <a:r>
            <a:rPr lang="en-US"/>
            <a:t>Test_Results Table Properties (1:M): Results, Result_Date; Patient_ID (Foreign Key); Test_ID (Foreign Key); Result_ID (Primary Key). </a:t>
          </a:r>
          <a:br>
            <a:rPr lang="en-US"/>
          </a:br>
          <a:r>
            <a:rPr lang="en-US"/>
            <a:t>Goal: Provide a complete set of results for every test by containing the outcomes of the tests carried out and connecting them to the Test_Orders database using the Test_ID.  Child table of Test orders table.</a:t>
          </a:r>
        </a:p>
      </dgm:t>
    </dgm:pt>
    <dgm:pt modelId="{876B1227-6E69-4461-9EA8-E0BC26AD8DB9}" type="parTrans" cxnId="{CAABAB4A-E4F2-4FFC-B346-BEF7863851E1}">
      <dgm:prSet/>
      <dgm:spPr/>
      <dgm:t>
        <a:bodyPr/>
        <a:lstStyle/>
        <a:p>
          <a:endParaRPr lang="en-US"/>
        </a:p>
      </dgm:t>
    </dgm:pt>
    <dgm:pt modelId="{CDF0CE40-B35E-41D6-B67C-64F89065A5F5}" type="sibTrans" cxnId="{CAABAB4A-E4F2-4FFC-B346-BEF7863851E1}">
      <dgm:prSet/>
      <dgm:spPr/>
      <dgm:t>
        <a:bodyPr/>
        <a:lstStyle/>
        <a:p>
          <a:endParaRPr lang="en-US"/>
        </a:p>
      </dgm:t>
    </dgm:pt>
    <dgm:pt modelId="{7F7308E2-CFF9-42D0-87BC-44893C3197A7}">
      <dgm:prSet/>
      <dgm:spPr/>
      <dgm:t>
        <a:bodyPr/>
        <a:lstStyle/>
        <a:p>
          <a:r>
            <a:rPr lang="en-US" dirty="0"/>
            <a:t> </a:t>
          </a:r>
          <a:r>
            <a:rPr lang="en-US" dirty="0" err="1"/>
            <a:t>Billing_Info</a:t>
          </a:r>
          <a:r>
            <a:rPr lang="en-US" dirty="0"/>
            <a:t> Table (1:M): </a:t>
          </a:r>
          <a:r>
            <a:rPr lang="en-US" dirty="0" err="1"/>
            <a:t>Bill_ID</a:t>
          </a:r>
          <a:r>
            <a:rPr lang="en-US" dirty="0"/>
            <a:t> (Primary Key), </a:t>
          </a:r>
          <a:r>
            <a:rPr lang="en-US" dirty="0" err="1"/>
            <a:t>Patient_ID</a:t>
          </a:r>
          <a:r>
            <a:rPr lang="en-US" dirty="0"/>
            <a:t> (Foreign Key), </a:t>
          </a:r>
          <a:r>
            <a:rPr lang="en-US" dirty="0" err="1"/>
            <a:t>Result_ID</a:t>
          </a:r>
          <a:r>
            <a:rPr lang="en-US" dirty="0"/>
            <a:t> (Foreign Key), </a:t>
          </a:r>
          <a:r>
            <a:rPr lang="en-US" dirty="0" err="1"/>
            <a:t>Bill_Date</a:t>
          </a:r>
          <a:r>
            <a:rPr lang="en-US" dirty="0"/>
            <a:t>, Status, and Amount </a:t>
          </a:r>
          <a:br>
            <a:rPr lang="en-US" dirty="0"/>
          </a:br>
          <a:r>
            <a:rPr lang="en-US" dirty="0"/>
            <a:t>Goal: Handles test-related financial activities, recording the cost and payment status for each test performed and providing linkages to the </a:t>
          </a:r>
          <a:r>
            <a:rPr lang="en-US" dirty="0" err="1"/>
            <a:t>Test_Results</a:t>
          </a:r>
          <a:r>
            <a:rPr lang="en-US" dirty="0"/>
            <a:t> table via </a:t>
          </a:r>
          <a:r>
            <a:rPr lang="en-US" dirty="0" err="1"/>
            <a:t>Result_ID</a:t>
          </a:r>
          <a:r>
            <a:rPr lang="en-US" dirty="0"/>
            <a:t>. Child table of test results table. </a:t>
          </a:r>
        </a:p>
      </dgm:t>
    </dgm:pt>
    <dgm:pt modelId="{80B8D564-2FA7-4DE7-9232-D6E847220C0C}" type="parTrans" cxnId="{8EB5CEFA-EC6E-4C4D-B743-E8690DC54E4C}">
      <dgm:prSet/>
      <dgm:spPr/>
      <dgm:t>
        <a:bodyPr/>
        <a:lstStyle/>
        <a:p>
          <a:endParaRPr lang="en-US"/>
        </a:p>
      </dgm:t>
    </dgm:pt>
    <dgm:pt modelId="{D9A95294-F0F2-44FE-B197-16D2BA70CEE5}" type="sibTrans" cxnId="{8EB5CEFA-EC6E-4C4D-B743-E8690DC54E4C}">
      <dgm:prSet/>
      <dgm:spPr/>
      <dgm:t>
        <a:bodyPr/>
        <a:lstStyle/>
        <a:p>
          <a:endParaRPr lang="en-US"/>
        </a:p>
      </dgm:t>
    </dgm:pt>
    <dgm:pt modelId="{ED97F49A-01A8-4B6E-8000-39CCD612488F}">
      <dgm:prSet/>
      <dgm:spPr/>
      <dgm:t>
        <a:bodyPr/>
        <a:lstStyle/>
        <a:p>
          <a:r>
            <a:rPr lang="en-US"/>
            <a:t>Survey Table (1:M): Comments, Satisfaction, Bill_ID (Foreign Key), Survey_ID (Primary Key), Date of Survey </a:t>
          </a:r>
          <a:br>
            <a:rPr lang="en-US"/>
          </a:br>
          <a:r>
            <a:rPr lang="en-US"/>
            <a:t>Goal: By collecting patient input on their experience and the caliber of the services, it closes the loop on patient care and service quality evaluation. It is linked to the Billing_Info table through the Bill_ID. Child table of the Billing info table.</a:t>
          </a:r>
        </a:p>
      </dgm:t>
    </dgm:pt>
    <dgm:pt modelId="{6947F8AF-BA23-4C45-B322-94D84FC7D0F2}" type="parTrans" cxnId="{CA226BB5-36D3-4529-B81F-9B2DFFE87AF5}">
      <dgm:prSet/>
      <dgm:spPr/>
      <dgm:t>
        <a:bodyPr/>
        <a:lstStyle/>
        <a:p>
          <a:endParaRPr lang="en-US"/>
        </a:p>
      </dgm:t>
    </dgm:pt>
    <dgm:pt modelId="{5DADD360-F44C-47A2-AE03-1019ED8424C6}" type="sibTrans" cxnId="{CA226BB5-36D3-4529-B81F-9B2DFFE87AF5}">
      <dgm:prSet/>
      <dgm:spPr/>
      <dgm:t>
        <a:bodyPr/>
        <a:lstStyle/>
        <a:p>
          <a:endParaRPr lang="en-US"/>
        </a:p>
      </dgm:t>
    </dgm:pt>
    <dgm:pt modelId="{C201D363-C181-4114-BF10-66C76A418937}" type="pres">
      <dgm:prSet presAssocID="{1CB84841-E7F7-4371-8602-78185BF54F5F}" presName="Name0" presStyleCnt="0">
        <dgm:presLayoutVars>
          <dgm:dir/>
          <dgm:resizeHandles val="exact"/>
        </dgm:presLayoutVars>
      </dgm:prSet>
      <dgm:spPr/>
    </dgm:pt>
    <dgm:pt modelId="{D9B0F0F4-EBD9-4373-B508-6CE54D90C175}" type="pres">
      <dgm:prSet presAssocID="{87628BC9-DE2E-49A4-9740-4148864CD058}" presName="node" presStyleLbl="node1" presStyleIdx="0" presStyleCnt="4">
        <dgm:presLayoutVars>
          <dgm:bulletEnabled val="1"/>
        </dgm:presLayoutVars>
      </dgm:prSet>
      <dgm:spPr/>
    </dgm:pt>
    <dgm:pt modelId="{B345222D-274F-4C25-B17D-D1077E245B82}" type="pres">
      <dgm:prSet presAssocID="{1F20C4AE-6B5A-4F73-AB31-E74DD2EB991C}" presName="sibTrans" presStyleLbl="sibTrans2D1" presStyleIdx="0" presStyleCnt="3"/>
      <dgm:spPr/>
    </dgm:pt>
    <dgm:pt modelId="{D35C7D46-3769-454B-A441-6C232F7437D5}" type="pres">
      <dgm:prSet presAssocID="{1F20C4AE-6B5A-4F73-AB31-E74DD2EB991C}" presName="connectorText" presStyleLbl="sibTrans2D1" presStyleIdx="0" presStyleCnt="3"/>
      <dgm:spPr/>
    </dgm:pt>
    <dgm:pt modelId="{2CAF67E1-D7B4-4BE8-BA72-BAC6BDAFD5DF}" type="pres">
      <dgm:prSet presAssocID="{F38C34EF-4ADC-4C3B-B184-64696D335C9C}" presName="node" presStyleLbl="node1" presStyleIdx="1" presStyleCnt="4">
        <dgm:presLayoutVars>
          <dgm:bulletEnabled val="1"/>
        </dgm:presLayoutVars>
      </dgm:prSet>
      <dgm:spPr/>
    </dgm:pt>
    <dgm:pt modelId="{C0EF49F4-082B-4CA2-AB75-3E2E737C07FA}" type="pres">
      <dgm:prSet presAssocID="{CDF0CE40-B35E-41D6-B67C-64F89065A5F5}" presName="sibTrans" presStyleLbl="sibTrans2D1" presStyleIdx="1" presStyleCnt="3"/>
      <dgm:spPr/>
    </dgm:pt>
    <dgm:pt modelId="{1BB17625-F32A-4FD5-BB70-DF7801A37DD7}" type="pres">
      <dgm:prSet presAssocID="{CDF0CE40-B35E-41D6-B67C-64F89065A5F5}" presName="connectorText" presStyleLbl="sibTrans2D1" presStyleIdx="1" presStyleCnt="3"/>
      <dgm:spPr/>
    </dgm:pt>
    <dgm:pt modelId="{8BC66578-B16E-45D3-B01F-F4BCEDB564DD}" type="pres">
      <dgm:prSet presAssocID="{7F7308E2-CFF9-42D0-87BC-44893C3197A7}" presName="node" presStyleLbl="node1" presStyleIdx="2" presStyleCnt="4">
        <dgm:presLayoutVars>
          <dgm:bulletEnabled val="1"/>
        </dgm:presLayoutVars>
      </dgm:prSet>
      <dgm:spPr/>
    </dgm:pt>
    <dgm:pt modelId="{B86D2A3F-9978-4E09-A7A2-EE5185E92217}" type="pres">
      <dgm:prSet presAssocID="{D9A95294-F0F2-44FE-B197-16D2BA70CEE5}" presName="sibTrans" presStyleLbl="sibTrans2D1" presStyleIdx="2" presStyleCnt="3"/>
      <dgm:spPr/>
    </dgm:pt>
    <dgm:pt modelId="{3D91234A-8FD0-4AC3-96CF-75877F1588B2}" type="pres">
      <dgm:prSet presAssocID="{D9A95294-F0F2-44FE-B197-16D2BA70CEE5}" presName="connectorText" presStyleLbl="sibTrans2D1" presStyleIdx="2" presStyleCnt="3"/>
      <dgm:spPr/>
    </dgm:pt>
    <dgm:pt modelId="{944A3068-D9A2-47C9-8C40-4D96854B9154}" type="pres">
      <dgm:prSet presAssocID="{ED97F49A-01A8-4B6E-8000-39CCD612488F}" presName="node" presStyleLbl="node1" presStyleIdx="3" presStyleCnt="4">
        <dgm:presLayoutVars>
          <dgm:bulletEnabled val="1"/>
        </dgm:presLayoutVars>
      </dgm:prSet>
      <dgm:spPr/>
    </dgm:pt>
  </dgm:ptLst>
  <dgm:cxnLst>
    <dgm:cxn modelId="{9A62EC04-3654-4D06-B60F-DE5370072854}" type="presOf" srcId="{1CB84841-E7F7-4371-8602-78185BF54F5F}" destId="{C201D363-C181-4114-BF10-66C76A418937}" srcOrd="0" destOrd="0" presId="urn:microsoft.com/office/officeart/2005/8/layout/process1"/>
    <dgm:cxn modelId="{F5FE6613-A68A-4350-A648-3E552ED672F3}" type="presOf" srcId="{ED97F49A-01A8-4B6E-8000-39CCD612488F}" destId="{944A3068-D9A2-47C9-8C40-4D96854B9154}" srcOrd="0" destOrd="0" presId="urn:microsoft.com/office/officeart/2005/8/layout/process1"/>
    <dgm:cxn modelId="{E2854813-D56B-4FB2-A422-9E285205119D}" type="presOf" srcId="{CDF0CE40-B35E-41D6-B67C-64F89065A5F5}" destId="{1BB17625-F32A-4FD5-BB70-DF7801A37DD7}" srcOrd="1" destOrd="0" presId="urn:microsoft.com/office/officeart/2005/8/layout/process1"/>
    <dgm:cxn modelId="{CAABAB4A-E4F2-4FFC-B346-BEF7863851E1}" srcId="{1CB84841-E7F7-4371-8602-78185BF54F5F}" destId="{F38C34EF-4ADC-4C3B-B184-64696D335C9C}" srcOrd="1" destOrd="0" parTransId="{876B1227-6E69-4461-9EA8-E0BC26AD8DB9}" sibTransId="{CDF0CE40-B35E-41D6-B67C-64F89065A5F5}"/>
    <dgm:cxn modelId="{A2CE774C-D56A-409C-80E6-862C8A0E71AF}" type="presOf" srcId="{D9A95294-F0F2-44FE-B197-16D2BA70CEE5}" destId="{3D91234A-8FD0-4AC3-96CF-75877F1588B2}" srcOrd="1" destOrd="0" presId="urn:microsoft.com/office/officeart/2005/8/layout/process1"/>
    <dgm:cxn modelId="{057B1655-1BE2-499E-8BEB-FB62BAC03499}" type="presOf" srcId="{1F20C4AE-6B5A-4F73-AB31-E74DD2EB991C}" destId="{D35C7D46-3769-454B-A441-6C232F7437D5}" srcOrd="1" destOrd="0" presId="urn:microsoft.com/office/officeart/2005/8/layout/process1"/>
    <dgm:cxn modelId="{27375257-8447-4CDF-B8BA-EBE0153F7DA8}" type="presOf" srcId="{1F20C4AE-6B5A-4F73-AB31-E74DD2EB991C}" destId="{B345222D-274F-4C25-B17D-D1077E245B82}" srcOrd="0" destOrd="0" presId="urn:microsoft.com/office/officeart/2005/8/layout/process1"/>
    <dgm:cxn modelId="{6C673A78-7C64-45F7-A3A2-A29A9783D8E0}" type="presOf" srcId="{D9A95294-F0F2-44FE-B197-16D2BA70CEE5}" destId="{B86D2A3F-9978-4E09-A7A2-EE5185E92217}" srcOrd="0" destOrd="0" presId="urn:microsoft.com/office/officeart/2005/8/layout/process1"/>
    <dgm:cxn modelId="{7E448380-2827-4D4E-B809-12684FDC4357}" srcId="{1CB84841-E7F7-4371-8602-78185BF54F5F}" destId="{87628BC9-DE2E-49A4-9740-4148864CD058}" srcOrd="0" destOrd="0" parTransId="{6CCE3D62-36FB-40E3-84FF-5CE5F5C8C990}" sibTransId="{1F20C4AE-6B5A-4F73-AB31-E74DD2EB991C}"/>
    <dgm:cxn modelId="{401EE482-77F5-4A7C-856E-33F19D7E0B29}" type="presOf" srcId="{CDF0CE40-B35E-41D6-B67C-64F89065A5F5}" destId="{C0EF49F4-082B-4CA2-AB75-3E2E737C07FA}" srcOrd="0" destOrd="0" presId="urn:microsoft.com/office/officeart/2005/8/layout/process1"/>
    <dgm:cxn modelId="{1803268D-007D-4216-B5E8-7A0875467F14}" type="presOf" srcId="{F38C34EF-4ADC-4C3B-B184-64696D335C9C}" destId="{2CAF67E1-D7B4-4BE8-BA72-BAC6BDAFD5DF}" srcOrd="0" destOrd="0" presId="urn:microsoft.com/office/officeart/2005/8/layout/process1"/>
    <dgm:cxn modelId="{98768BA2-E872-46AD-8981-87B551E2A513}" type="presOf" srcId="{7F7308E2-CFF9-42D0-87BC-44893C3197A7}" destId="{8BC66578-B16E-45D3-B01F-F4BCEDB564DD}" srcOrd="0" destOrd="0" presId="urn:microsoft.com/office/officeart/2005/8/layout/process1"/>
    <dgm:cxn modelId="{CA226BB5-36D3-4529-B81F-9B2DFFE87AF5}" srcId="{1CB84841-E7F7-4371-8602-78185BF54F5F}" destId="{ED97F49A-01A8-4B6E-8000-39CCD612488F}" srcOrd="3" destOrd="0" parTransId="{6947F8AF-BA23-4C45-B322-94D84FC7D0F2}" sibTransId="{5DADD360-F44C-47A2-AE03-1019ED8424C6}"/>
    <dgm:cxn modelId="{6C3E94C0-EE54-4554-BD5C-09B71A1AFB25}" type="presOf" srcId="{87628BC9-DE2E-49A4-9740-4148864CD058}" destId="{D9B0F0F4-EBD9-4373-B508-6CE54D90C175}" srcOrd="0" destOrd="0" presId="urn:microsoft.com/office/officeart/2005/8/layout/process1"/>
    <dgm:cxn modelId="{8EB5CEFA-EC6E-4C4D-B743-E8690DC54E4C}" srcId="{1CB84841-E7F7-4371-8602-78185BF54F5F}" destId="{7F7308E2-CFF9-42D0-87BC-44893C3197A7}" srcOrd="2" destOrd="0" parTransId="{80B8D564-2FA7-4DE7-9232-D6E847220C0C}" sibTransId="{D9A95294-F0F2-44FE-B197-16D2BA70CEE5}"/>
    <dgm:cxn modelId="{ED56E8A5-6057-4E6E-B518-AC11797ECB6A}" type="presParOf" srcId="{C201D363-C181-4114-BF10-66C76A418937}" destId="{D9B0F0F4-EBD9-4373-B508-6CE54D90C175}" srcOrd="0" destOrd="0" presId="urn:microsoft.com/office/officeart/2005/8/layout/process1"/>
    <dgm:cxn modelId="{5BBAA0FB-26B2-4638-A48C-7F9B393EEA2D}" type="presParOf" srcId="{C201D363-C181-4114-BF10-66C76A418937}" destId="{B345222D-274F-4C25-B17D-D1077E245B82}" srcOrd="1" destOrd="0" presId="urn:microsoft.com/office/officeart/2005/8/layout/process1"/>
    <dgm:cxn modelId="{F083C882-D2D8-4784-B9BF-CD40285EF162}" type="presParOf" srcId="{B345222D-274F-4C25-B17D-D1077E245B82}" destId="{D35C7D46-3769-454B-A441-6C232F7437D5}" srcOrd="0" destOrd="0" presId="urn:microsoft.com/office/officeart/2005/8/layout/process1"/>
    <dgm:cxn modelId="{2EF53D52-0917-47A6-A742-21981D35B736}" type="presParOf" srcId="{C201D363-C181-4114-BF10-66C76A418937}" destId="{2CAF67E1-D7B4-4BE8-BA72-BAC6BDAFD5DF}" srcOrd="2" destOrd="0" presId="urn:microsoft.com/office/officeart/2005/8/layout/process1"/>
    <dgm:cxn modelId="{9443D9B4-224F-4C2A-AE82-A0C04AA9DAEA}" type="presParOf" srcId="{C201D363-C181-4114-BF10-66C76A418937}" destId="{C0EF49F4-082B-4CA2-AB75-3E2E737C07FA}" srcOrd="3" destOrd="0" presId="urn:microsoft.com/office/officeart/2005/8/layout/process1"/>
    <dgm:cxn modelId="{B941BB2A-0C96-4171-9C7C-0082652B56ED}" type="presParOf" srcId="{C0EF49F4-082B-4CA2-AB75-3E2E737C07FA}" destId="{1BB17625-F32A-4FD5-BB70-DF7801A37DD7}" srcOrd="0" destOrd="0" presId="urn:microsoft.com/office/officeart/2005/8/layout/process1"/>
    <dgm:cxn modelId="{3E2668BB-7334-4CF0-A5DF-E2B91DEBE9DA}" type="presParOf" srcId="{C201D363-C181-4114-BF10-66C76A418937}" destId="{8BC66578-B16E-45D3-B01F-F4BCEDB564DD}" srcOrd="4" destOrd="0" presId="urn:microsoft.com/office/officeart/2005/8/layout/process1"/>
    <dgm:cxn modelId="{944843E8-44F0-456E-ABE8-8963D30E480A}" type="presParOf" srcId="{C201D363-C181-4114-BF10-66C76A418937}" destId="{B86D2A3F-9978-4E09-A7A2-EE5185E92217}" srcOrd="5" destOrd="0" presId="urn:microsoft.com/office/officeart/2005/8/layout/process1"/>
    <dgm:cxn modelId="{64EA61AC-3CCC-45ED-A25D-F746F4AC1D9F}" type="presParOf" srcId="{B86D2A3F-9978-4E09-A7A2-EE5185E92217}" destId="{3D91234A-8FD0-4AC3-96CF-75877F1588B2}" srcOrd="0" destOrd="0" presId="urn:microsoft.com/office/officeart/2005/8/layout/process1"/>
    <dgm:cxn modelId="{733A8914-3FE4-4AF6-8067-1A5DA43F0D74}" type="presParOf" srcId="{C201D363-C181-4114-BF10-66C76A418937}" destId="{944A3068-D9A2-47C9-8C40-4D96854B9154}"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EEA509-C892-417F-B5EC-3CD47CEA1EE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F3C18EE-4F78-4832-868E-0A440A7B0666}">
      <dgm:prSet/>
      <dgm:spPr/>
      <dgm:t>
        <a:bodyPr/>
        <a:lstStyle/>
        <a:p>
          <a:pPr>
            <a:lnSpc>
              <a:spcPct val="100000"/>
            </a:lnSpc>
          </a:pPr>
          <a:r>
            <a:rPr lang="en-US" b="1" dirty="0"/>
            <a:t>Information Flow</a:t>
          </a:r>
          <a:r>
            <a:rPr lang="en-US" dirty="0"/>
            <a:t> </a:t>
          </a:r>
          <a:br>
            <a:rPr lang="en-US" dirty="0"/>
          </a:br>
          <a:r>
            <a:rPr lang="en-US" dirty="0"/>
            <a:t>The data flow of this laboratory patient database aims to demonstrate the following patient care journey: </a:t>
          </a:r>
        </a:p>
      </dgm:t>
    </dgm:pt>
    <dgm:pt modelId="{E1E3F0E9-55F3-4D1D-B5A4-45ADE89B414B}" type="parTrans" cxnId="{787846D0-AA23-4508-8C7B-752294D861E0}">
      <dgm:prSet/>
      <dgm:spPr/>
      <dgm:t>
        <a:bodyPr/>
        <a:lstStyle/>
        <a:p>
          <a:endParaRPr lang="en-US"/>
        </a:p>
      </dgm:t>
    </dgm:pt>
    <dgm:pt modelId="{F2D10A3C-3A7B-4804-8BD7-E0F6560F9BFA}" type="sibTrans" cxnId="{787846D0-AA23-4508-8C7B-752294D861E0}">
      <dgm:prSet/>
      <dgm:spPr/>
      <dgm:t>
        <a:bodyPr/>
        <a:lstStyle/>
        <a:p>
          <a:pPr>
            <a:lnSpc>
              <a:spcPct val="100000"/>
            </a:lnSpc>
          </a:pPr>
          <a:endParaRPr lang="en-US"/>
        </a:p>
      </dgm:t>
    </dgm:pt>
    <dgm:pt modelId="{BF52C943-26D4-4B16-8411-66A87F680E11}">
      <dgm:prSet/>
      <dgm:spPr/>
      <dgm:t>
        <a:bodyPr/>
        <a:lstStyle/>
        <a:p>
          <a:pPr>
            <a:lnSpc>
              <a:spcPct val="100000"/>
            </a:lnSpc>
          </a:pPr>
          <a:r>
            <a:rPr lang="en-US"/>
            <a:t>Patient Registration: A patient's information is initially recorded in the Patient table. </a:t>
          </a:r>
        </a:p>
      </dgm:t>
    </dgm:pt>
    <dgm:pt modelId="{3B7D0B99-9C78-4785-B3A3-10AA2ADE1E46}" type="parTrans" cxnId="{290BCAEA-5A21-4971-A759-978A477B94DE}">
      <dgm:prSet/>
      <dgm:spPr/>
      <dgm:t>
        <a:bodyPr/>
        <a:lstStyle/>
        <a:p>
          <a:endParaRPr lang="en-US"/>
        </a:p>
      </dgm:t>
    </dgm:pt>
    <dgm:pt modelId="{36071D01-608A-40DF-9629-643A1DF56176}" type="sibTrans" cxnId="{290BCAEA-5A21-4971-A759-978A477B94DE}">
      <dgm:prSet/>
      <dgm:spPr/>
      <dgm:t>
        <a:bodyPr/>
        <a:lstStyle/>
        <a:p>
          <a:pPr>
            <a:lnSpc>
              <a:spcPct val="100000"/>
            </a:lnSpc>
          </a:pPr>
          <a:endParaRPr lang="en-US"/>
        </a:p>
      </dgm:t>
    </dgm:pt>
    <dgm:pt modelId="{B26A0CF6-C842-42F8-B982-03C10A004B7B}">
      <dgm:prSet/>
      <dgm:spPr/>
      <dgm:t>
        <a:bodyPr/>
        <a:lstStyle/>
        <a:p>
          <a:pPr>
            <a:lnSpc>
              <a:spcPct val="100000"/>
            </a:lnSpc>
          </a:pPr>
          <a:r>
            <a:rPr lang="en-US"/>
            <a:t>Doctor Assignment: A relationship between the Patients and Doctors tables is created when a doctor is assigned to each patient. </a:t>
          </a:r>
        </a:p>
      </dgm:t>
    </dgm:pt>
    <dgm:pt modelId="{7772914D-EFF5-4A65-85C5-8C1CB14F65D0}" type="parTrans" cxnId="{9D3252F4-2CF4-4BD6-B4CA-6E6D5CA363C1}">
      <dgm:prSet/>
      <dgm:spPr/>
      <dgm:t>
        <a:bodyPr/>
        <a:lstStyle/>
        <a:p>
          <a:endParaRPr lang="en-US"/>
        </a:p>
      </dgm:t>
    </dgm:pt>
    <dgm:pt modelId="{F0890E14-1781-4005-9941-1FB7CDBDB66D}" type="sibTrans" cxnId="{9D3252F4-2CF4-4BD6-B4CA-6E6D5CA363C1}">
      <dgm:prSet/>
      <dgm:spPr/>
      <dgm:t>
        <a:bodyPr/>
        <a:lstStyle/>
        <a:p>
          <a:pPr>
            <a:lnSpc>
              <a:spcPct val="100000"/>
            </a:lnSpc>
          </a:pPr>
          <a:endParaRPr lang="en-US"/>
        </a:p>
      </dgm:t>
    </dgm:pt>
    <dgm:pt modelId="{288C234F-69C7-49E9-943D-87FCDB8F4767}">
      <dgm:prSet/>
      <dgm:spPr/>
      <dgm:t>
        <a:bodyPr/>
        <a:lstStyle/>
        <a:p>
          <a:pPr>
            <a:lnSpc>
              <a:spcPct val="100000"/>
            </a:lnSpc>
          </a:pPr>
          <a:r>
            <a:rPr lang="en-US"/>
            <a:t>Appointment Scheduling: A one-to-many established between patients and doctors when appointments are entered into the Appointments database. </a:t>
          </a:r>
        </a:p>
      </dgm:t>
    </dgm:pt>
    <dgm:pt modelId="{A5960E5A-2B55-4785-B7DD-36595AA3DCE5}" type="parTrans" cxnId="{E9EA47F6-2229-48CE-9EAE-1CB6C3C333AF}">
      <dgm:prSet/>
      <dgm:spPr/>
      <dgm:t>
        <a:bodyPr/>
        <a:lstStyle/>
        <a:p>
          <a:endParaRPr lang="en-US"/>
        </a:p>
      </dgm:t>
    </dgm:pt>
    <dgm:pt modelId="{E6141B41-2270-470A-A13C-E2119D4A1E42}" type="sibTrans" cxnId="{E9EA47F6-2229-48CE-9EAE-1CB6C3C333AF}">
      <dgm:prSet/>
      <dgm:spPr/>
      <dgm:t>
        <a:bodyPr/>
        <a:lstStyle/>
        <a:p>
          <a:pPr>
            <a:lnSpc>
              <a:spcPct val="100000"/>
            </a:lnSpc>
          </a:pPr>
          <a:endParaRPr lang="en-US"/>
        </a:p>
      </dgm:t>
    </dgm:pt>
    <dgm:pt modelId="{FE33863E-B460-4CF5-912F-1901D0C4AB11}">
      <dgm:prSet/>
      <dgm:spPr/>
      <dgm:t>
        <a:bodyPr/>
        <a:lstStyle/>
        <a:p>
          <a:pPr>
            <a:lnSpc>
              <a:spcPct val="100000"/>
            </a:lnSpc>
          </a:pPr>
          <a:r>
            <a:rPr lang="en-US"/>
            <a:t>Test Ordering and Results: When medical tests are performed and results are acquired, the Test_Orders table is filled first, then the Test_Results table is filled as well. </a:t>
          </a:r>
        </a:p>
      </dgm:t>
    </dgm:pt>
    <dgm:pt modelId="{370E010F-ABC4-4088-9D73-6419EC0007AC}" type="parTrans" cxnId="{A4C22235-7CDC-442E-8CCF-F70C29A2E895}">
      <dgm:prSet/>
      <dgm:spPr/>
      <dgm:t>
        <a:bodyPr/>
        <a:lstStyle/>
        <a:p>
          <a:endParaRPr lang="en-US"/>
        </a:p>
      </dgm:t>
    </dgm:pt>
    <dgm:pt modelId="{A385B47E-2660-42E6-A932-91B7881F7661}" type="sibTrans" cxnId="{A4C22235-7CDC-442E-8CCF-F70C29A2E895}">
      <dgm:prSet/>
      <dgm:spPr/>
      <dgm:t>
        <a:bodyPr/>
        <a:lstStyle/>
        <a:p>
          <a:pPr>
            <a:lnSpc>
              <a:spcPct val="100000"/>
            </a:lnSpc>
          </a:pPr>
          <a:endParaRPr lang="en-US"/>
        </a:p>
      </dgm:t>
    </dgm:pt>
    <dgm:pt modelId="{94C68D7F-E6BF-46C3-A3E4-A56651674ABA}">
      <dgm:prSet/>
      <dgm:spPr/>
      <dgm:t>
        <a:bodyPr/>
        <a:lstStyle/>
        <a:p>
          <a:pPr>
            <a:lnSpc>
              <a:spcPct val="100000"/>
            </a:lnSpc>
          </a:pPr>
          <a:r>
            <a:rPr lang="en-US"/>
            <a:t>Billing: By connecting the test costs and outcomes, the Billing_Info table records the financial side of post-test conduct. </a:t>
          </a:r>
        </a:p>
      </dgm:t>
    </dgm:pt>
    <dgm:pt modelId="{43F35D3C-025C-49AD-BA37-55CC36AE4C03}" type="parTrans" cxnId="{2909C6B1-7395-4B32-B2CB-F9841B32EA97}">
      <dgm:prSet/>
      <dgm:spPr/>
      <dgm:t>
        <a:bodyPr/>
        <a:lstStyle/>
        <a:p>
          <a:endParaRPr lang="en-US"/>
        </a:p>
      </dgm:t>
    </dgm:pt>
    <dgm:pt modelId="{60187B25-54CE-47A0-ADE5-1FC394A865FB}" type="sibTrans" cxnId="{2909C6B1-7395-4B32-B2CB-F9841B32EA97}">
      <dgm:prSet/>
      <dgm:spPr/>
      <dgm:t>
        <a:bodyPr/>
        <a:lstStyle/>
        <a:p>
          <a:endParaRPr lang="en-US"/>
        </a:p>
      </dgm:t>
    </dgm:pt>
    <dgm:pt modelId="{17FB284F-C86C-47F8-BADF-F7C4D392EB0D}">
      <dgm:prSet/>
      <dgm:spPr/>
      <dgm:t>
        <a:bodyPr/>
        <a:lstStyle/>
        <a:p>
          <a:endParaRPr lang="en-US"/>
        </a:p>
      </dgm:t>
    </dgm:pt>
    <dgm:pt modelId="{CAD5336E-636E-4F92-AA10-A551EBD3F4F0}" type="parTrans" cxnId="{51CDE42D-C6F7-43A4-8F75-01A890E51336}">
      <dgm:prSet/>
      <dgm:spPr/>
      <dgm:t>
        <a:bodyPr/>
        <a:lstStyle/>
        <a:p>
          <a:endParaRPr lang="en-US"/>
        </a:p>
      </dgm:t>
    </dgm:pt>
    <dgm:pt modelId="{B16AF3BD-749D-4991-AF3A-E71004001521}" type="sibTrans" cxnId="{51CDE42D-C6F7-43A4-8F75-01A890E51336}">
      <dgm:prSet/>
      <dgm:spPr/>
      <dgm:t>
        <a:bodyPr/>
        <a:lstStyle/>
        <a:p>
          <a:endParaRPr lang="en-US"/>
        </a:p>
      </dgm:t>
    </dgm:pt>
    <dgm:pt modelId="{99936CD8-BA35-4388-A159-5712A17BCFA9}" type="pres">
      <dgm:prSet presAssocID="{3CEEA509-C892-417F-B5EC-3CD47CEA1EE0}" presName="root" presStyleCnt="0">
        <dgm:presLayoutVars>
          <dgm:dir/>
          <dgm:resizeHandles val="exact"/>
        </dgm:presLayoutVars>
      </dgm:prSet>
      <dgm:spPr/>
    </dgm:pt>
    <dgm:pt modelId="{EADBCC1B-113E-4F47-A068-89BC80B3058F}" type="pres">
      <dgm:prSet presAssocID="{3CEEA509-C892-417F-B5EC-3CD47CEA1EE0}" presName="container" presStyleCnt="0">
        <dgm:presLayoutVars>
          <dgm:dir/>
          <dgm:resizeHandles val="exact"/>
        </dgm:presLayoutVars>
      </dgm:prSet>
      <dgm:spPr/>
    </dgm:pt>
    <dgm:pt modelId="{266F0896-E609-4384-82F6-35C80FE86665}" type="pres">
      <dgm:prSet presAssocID="{DF3C18EE-4F78-4832-868E-0A440A7B0666}" presName="compNode" presStyleCnt="0"/>
      <dgm:spPr/>
    </dgm:pt>
    <dgm:pt modelId="{DDDBF9FC-DD45-403F-93F3-438ADB096AF4}" type="pres">
      <dgm:prSet presAssocID="{DF3C18EE-4F78-4832-868E-0A440A7B0666}" presName="iconBgRect" presStyleLbl="bgShp" presStyleIdx="0" presStyleCnt="6"/>
      <dgm:spPr/>
    </dgm:pt>
    <dgm:pt modelId="{0FC8E9D6-3D01-4A2F-91D0-162E349E7154}" type="pres">
      <dgm:prSet presAssocID="{DF3C18EE-4F78-4832-868E-0A440A7B066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0F46C7F6-E1B9-4E5B-812B-62451F836EC0}" type="pres">
      <dgm:prSet presAssocID="{DF3C18EE-4F78-4832-868E-0A440A7B0666}" presName="spaceRect" presStyleCnt="0"/>
      <dgm:spPr/>
    </dgm:pt>
    <dgm:pt modelId="{D297BD5A-D4BA-432F-A807-B8B67CED536F}" type="pres">
      <dgm:prSet presAssocID="{DF3C18EE-4F78-4832-868E-0A440A7B0666}" presName="textRect" presStyleLbl="revTx" presStyleIdx="0" presStyleCnt="6">
        <dgm:presLayoutVars>
          <dgm:chMax val="1"/>
          <dgm:chPref val="1"/>
        </dgm:presLayoutVars>
      </dgm:prSet>
      <dgm:spPr/>
    </dgm:pt>
    <dgm:pt modelId="{33F2BE88-83BE-45D1-A409-E99979E9D3A1}" type="pres">
      <dgm:prSet presAssocID="{F2D10A3C-3A7B-4804-8BD7-E0F6560F9BFA}" presName="sibTrans" presStyleLbl="sibTrans2D1" presStyleIdx="0" presStyleCnt="0"/>
      <dgm:spPr/>
    </dgm:pt>
    <dgm:pt modelId="{92DC02A8-CE00-4CE4-842E-D619E54CCC96}" type="pres">
      <dgm:prSet presAssocID="{BF52C943-26D4-4B16-8411-66A87F680E11}" presName="compNode" presStyleCnt="0"/>
      <dgm:spPr/>
    </dgm:pt>
    <dgm:pt modelId="{D91C8566-E46C-40C7-957C-28ADA72B7542}" type="pres">
      <dgm:prSet presAssocID="{BF52C943-26D4-4B16-8411-66A87F680E11}" presName="iconBgRect" presStyleLbl="bgShp" presStyleIdx="1" presStyleCnt="6"/>
      <dgm:spPr/>
    </dgm:pt>
    <dgm:pt modelId="{BA468A1E-62EE-4C89-9928-F47D4ABAA168}" type="pres">
      <dgm:prSet presAssocID="{BF52C943-26D4-4B16-8411-66A87F680E1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ethoscope"/>
        </a:ext>
      </dgm:extLst>
    </dgm:pt>
    <dgm:pt modelId="{B1E8050D-12A6-4F3A-8ED2-CBC60A8E883E}" type="pres">
      <dgm:prSet presAssocID="{BF52C943-26D4-4B16-8411-66A87F680E11}" presName="spaceRect" presStyleCnt="0"/>
      <dgm:spPr/>
    </dgm:pt>
    <dgm:pt modelId="{F078F03C-4CCB-4DEF-B79D-D565BA30A658}" type="pres">
      <dgm:prSet presAssocID="{BF52C943-26D4-4B16-8411-66A87F680E11}" presName="textRect" presStyleLbl="revTx" presStyleIdx="1" presStyleCnt="6">
        <dgm:presLayoutVars>
          <dgm:chMax val="1"/>
          <dgm:chPref val="1"/>
        </dgm:presLayoutVars>
      </dgm:prSet>
      <dgm:spPr/>
    </dgm:pt>
    <dgm:pt modelId="{5E8E8212-524C-4037-BEA7-31654E91932D}" type="pres">
      <dgm:prSet presAssocID="{36071D01-608A-40DF-9629-643A1DF56176}" presName="sibTrans" presStyleLbl="sibTrans2D1" presStyleIdx="0" presStyleCnt="0"/>
      <dgm:spPr/>
    </dgm:pt>
    <dgm:pt modelId="{D8A7FC85-DE1A-40BE-9834-BE77CE96C2DD}" type="pres">
      <dgm:prSet presAssocID="{B26A0CF6-C842-42F8-B982-03C10A004B7B}" presName="compNode" presStyleCnt="0"/>
      <dgm:spPr/>
    </dgm:pt>
    <dgm:pt modelId="{638F0C24-C3FB-4627-9B85-58B65A9D893C}" type="pres">
      <dgm:prSet presAssocID="{B26A0CF6-C842-42F8-B982-03C10A004B7B}" presName="iconBgRect" presStyleLbl="bgShp" presStyleIdx="2" presStyleCnt="6"/>
      <dgm:spPr/>
    </dgm:pt>
    <dgm:pt modelId="{33ADC39C-7279-455E-B6B5-1B06DD69B748}" type="pres">
      <dgm:prSet presAssocID="{B26A0CF6-C842-42F8-B982-03C10A004B7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spital"/>
        </a:ext>
      </dgm:extLst>
    </dgm:pt>
    <dgm:pt modelId="{F7195A4D-7A15-491D-8BE9-7341DBFE3905}" type="pres">
      <dgm:prSet presAssocID="{B26A0CF6-C842-42F8-B982-03C10A004B7B}" presName="spaceRect" presStyleCnt="0"/>
      <dgm:spPr/>
    </dgm:pt>
    <dgm:pt modelId="{44480807-37F7-45C5-A81F-8DAEF3644FB2}" type="pres">
      <dgm:prSet presAssocID="{B26A0CF6-C842-42F8-B982-03C10A004B7B}" presName="textRect" presStyleLbl="revTx" presStyleIdx="2" presStyleCnt="6">
        <dgm:presLayoutVars>
          <dgm:chMax val="1"/>
          <dgm:chPref val="1"/>
        </dgm:presLayoutVars>
      </dgm:prSet>
      <dgm:spPr/>
    </dgm:pt>
    <dgm:pt modelId="{4B6B450F-6927-49AD-A41D-D827F2B6F22C}" type="pres">
      <dgm:prSet presAssocID="{F0890E14-1781-4005-9941-1FB7CDBDB66D}" presName="sibTrans" presStyleLbl="sibTrans2D1" presStyleIdx="0" presStyleCnt="0"/>
      <dgm:spPr/>
    </dgm:pt>
    <dgm:pt modelId="{BE6A73BC-330D-4E29-8DE5-F6C9C0F973D7}" type="pres">
      <dgm:prSet presAssocID="{288C234F-69C7-49E9-943D-87FCDB8F4767}" presName="compNode" presStyleCnt="0"/>
      <dgm:spPr/>
    </dgm:pt>
    <dgm:pt modelId="{9A2FC540-58CC-459C-8004-607DD6EE88CB}" type="pres">
      <dgm:prSet presAssocID="{288C234F-69C7-49E9-943D-87FCDB8F4767}" presName="iconBgRect" presStyleLbl="bgShp" presStyleIdx="3" presStyleCnt="6"/>
      <dgm:spPr/>
    </dgm:pt>
    <dgm:pt modelId="{FC192D49-99F7-471F-A866-CACFAE004F55}" type="pres">
      <dgm:prSet presAssocID="{288C234F-69C7-49E9-943D-87FCDB8F476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tor"/>
        </a:ext>
      </dgm:extLst>
    </dgm:pt>
    <dgm:pt modelId="{1FC30A85-5DAF-4CF2-B8A6-228E920E56B9}" type="pres">
      <dgm:prSet presAssocID="{288C234F-69C7-49E9-943D-87FCDB8F4767}" presName="spaceRect" presStyleCnt="0"/>
      <dgm:spPr/>
    </dgm:pt>
    <dgm:pt modelId="{74860B92-3212-4E9B-8E9A-F9E99D3C2146}" type="pres">
      <dgm:prSet presAssocID="{288C234F-69C7-49E9-943D-87FCDB8F4767}" presName="textRect" presStyleLbl="revTx" presStyleIdx="3" presStyleCnt="6">
        <dgm:presLayoutVars>
          <dgm:chMax val="1"/>
          <dgm:chPref val="1"/>
        </dgm:presLayoutVars>
      </dgm:prSet>
      <dgm:spPr/>
    </dgm:pt>
    <dgm:pt modelId="{78841107-2DAA-4B75-A076-6CBC9AB86743}" type="pres">
      <dgm:prSet presAssocID="{E6141B41-2270-470A-A13C-E2119D4A1E42}" presName="sibTrans" presStyleLbl="sibTrans2D1" presStyleIdx="0" presStyleCnt="0"/>
      <dgm:spPr/>
    </dgm:pt>
    <dgm:pt modelId="{CF9ACC51-54A5-4AB3-8BB7-48E5C0FA015A}" type="pres">
      <dgm:prSet presAssocID="{FE33863E-B460-4CF5-912F-1901D0C4AB11}" presName="compNode" presStyleCnt="0"/>
      <dgm:spPr/>
    </dgm:pt>
    <dgm:pt modelId="{C6DA751C-AE1E-4614-8916-42A3B7FCCF8A}" type="pres">
      <dgm:prSet presAssocID="{FE33863E-B460-4CF5-912F-1901D0C4AB11}" presName="iconBgRect" presStyleLbl="bgShp" presStyleIdx="4" presStyleCnt="6"/>
      <dgm:spPr/>
    </dgm:pt>
    <dgm:pt modelId="{1951DB6A-47C5-47E8-89E8-0D4EFA710FA8}" type="pres">
      <dgm:prSet presAssocID="{FE33863E-B460-4CF5-912F-1901D0C4AB1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est tubes"/>
        </a:ext>
      </dgm:extLst>
    </dgm:pt>
    <dgm:pt modelId="{561573E1-5ED0-4822-81BD-0F2FA508A7BE}" type="pres">
      <dgm:prSet presAssocID="{FE33863E-B460-4CF5-912F-1901D0C4AB11}" presName="spaceRect" presStyleCnt="0"/>
      <dgm:spPr/>
    </dgm:pt>
    <dgm:pt modelId="{EDA232BD-DCE3-4ECC-840E-7A80D27685D3}" type="pres">
      <dgm:prSet presAssocID="{FE33863E-B460-4CF5-912F-1901D0C4AB11}" presName="textRect" presStyleLbl="revTx" presStyleIdx="4" presStyleCnt="6">
        <dgm:presLayoutVars>
          <dgm:chMax val="1"/>
          <dgm:chPref val="1"/>
        </dgm:presLayoutVars>
      </dgm:prSet>
      <dgm:spPr/>
    </dgm:pt>
    <dgm:pt modelId="{483EE10E-2100-456E-AE7D-D8168340651A}" type="pres">
      <dgm:prSet presAssocID="{A385B47E-2660-42E6-A932-91B7881F7661}" presName="sibTrans" presStyleLbl="sibTrans2D1" presStyleIdx="0" presStyleCnt="0"/>
      <dgm:spPr/>
    </dgm:pt>
    <dgm:pt modelId="{62B9C29E-CA1A-4669-B3FD-4D02A573A867}" type="pres">
      <dgm:prSet presAssocID="{94C68D7F-E6BF-46C3-A3E4-A56651674ABA}" presName="compNode" presStyleCnt="0"/>
      <dgm:spPr/>
    </dgm:pt>
    <dgm:pt modelId="{C9CD86CD-D786-4D45-AB21-68C6F0FF07F1}" type="pres">
      <dgm:prSet presAssocID="{94C68D7F-E6BF-46C3-A3E4-A56651674ABA}" presName="iconBgRect" presStyleLbl="bgShp" presStyleIdx="5" presStyleCnt="6"/>
      <dgm:spPr/>
    </dgm:pt>
    <dgm:pt modelId="{D45E70FB-8D2D-4650-B53C-B89A64863BE1}" type="pres">
      <dgm:prSet presAssocID="{94C68D7F-E6BF-46C3-A3E4-A56651674AB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ollar"/>
        </a:ext>
      </dgm:extLst>
    </dgm:pt>
    <dgm:pt modelId="{E8E3C3E4-B753-4AC6-B612-93136244CA67}" type="pres">
      <dgm:prSet presAssocID="{94C68D7F-E6BF-46C3-A3E4-A56651674ABA}" presName="spaceRect" presStyleCnt="0"/>
      <dgm:spPr/>
    </dgm:pt>
    <dgm:pt modelId="{7A3AE9C5-9318-4F0F-9CFC-E29A5A571458}" type="pres">
      <dgm:prSet presAssocID="{94C68D7F-E6BF-46C3-A3E4-A56651674ABA}" presName="textRect" presStyleLbl="revTx" presStyleIdx="5" presStyleCnt="6">
        <dgm:presLayoutVars>
          <dgm:chMax val="1"/>
          <dgm:chPref val="1"/>
        </dgm:presLayoutVars>
      </dgm:prSet>
      <dgm:spPr/>
    </dgm:pt>
  </dgm:ptLst>
  <dgm:cxnLst>
    <dgm:cxn modelId="{03F1E208-6FFF-4C18-9BBB-704C31AF8A70}" type="presOf" srcId="{3CEEA509-C892-417F-B5EC-3CD47CEA1EE0}" destId="{99936CD8-BA35-4388-A159-5712A17BCFA9}" srcOrd="0" destOrd="0" presId="urn:microsoft.com/office/officeart/2018/2/layout/IconCircleList"/>
    <dgm:cxn modelId="{84C4D510-002E-420F-B956-F45D9B4D228F}" type="presOf" srcId="{BF52C943-26D4-4B16-8411-66A87F680E11}" destId="{F078F03C-4CCB-4DEF-B79D-D565BA30A658}" srcOrd="0" destOrd="0" presId="urn:microsoft.com/office/officeart/2018/2/layout/IconCircleList"/>
    <dgm:cxn modelId="{7068252D-1705-4954-B0A4-91E4521F88C6}" type="presOf" srcId="{B26A0CF6-C842-42F8-B982-03C10A004B7B}" destId="{44480807-37F7-45C5-A81F-8DAEF3644FB2}" srcOrd="0" destOrd="0" presId="urn:microsoft.com/office/officeart/2018/2/layout/IconCircleList"/>
    <dgm:cxn modelId="{51CDE42D-C6F7-43A4-8F75-01A890E51336}" srcId="{94C68D7F-E6BF-46C3-A3E4-A56651674ABA}" destId="{17FB284F-C86C-47F8-BADF-F7C4D392EB0D}" srcOrd="0" destOrd="0" parTransId="{CAD5336E-636E-4F92-AA10-A551EBD3F4F0}" sibTransId="{B16AF3BD-749D-4991-AF3A-E71004001521}"/>
    <dgm:cxn modelId="{7EBD862E-FA15-4DEF-AC31-6CF7E98E918D}" type="presOf" srcId="{F2D10A3C-3A7B-4804-8BD7-E0F6560F9BFA}" destId="{33F2BE88-83BE-45D1-A409-E99979E9D3A1}" srcOrd="0" destOrd="0" presId="urn:microsoft.com/office/officeart/2018/2/layout/IconCircleList"/>
    <dgm:cxn modelId="{EF4A0830-FD3C-4926-BB33-F9AA9D0BA9E4}" type="presOf" srcId="{36071D01-608A-40DF-9629-643A1DF56176}" destId="{5E8E8212-524C-4037-BEA7-31654E91932D}" srcOrd="0" destOrd="0" presId="urn:microsoft.com/office/officeart/2018/2/layout/IconCircleList"/>
    <dgm:cxn modelId="{A4C22235-7CDC-442E-8CCF-F70C29A2E895}" srcId="{3CEEA509-C892-417F-B5EC-3CD47CEA1EE0}" destId="{FE33863E-B460-4CF5-912F-1901D0C4AB11}" srcOrd="4" destOrd="0" parTransId="{370E010F-ABC4-4088-9D73-6419EC0007AC}" sibTransId="{A385B47E-2660-42E6-A932-91B7881F7661}"/>
    <dgm:cxn modelId="{6D7CF03B-553E-45FA-85D4-070369683C01}" type="presOf" srcId="{FE33863E-B460-4CF5-912F-1901D0C4AB11}" destId="{EDA232BD-DCE3-4ECC-840E-7A80D27685D3}" srcOrd="0" destOrd="0" presId="urn:microsoft.com/office/officeart/2018/2/layout/IconCircleList"/>
    <dgm:cxn modelId="{F89D7C50-493D-4167-94DD-B2061759F399}" type="presOf" srcId="{288C234F-69C7-49E9-943D-87FCDB8F4767}" destId="{74860B92-3212-4E9B-8E9A-F9E99D3C2146}" srcOrd="0" destOrd="0" presId="urn:microsoft.com/office/officeart/2018/2/layout/IconCircleList"/>
    <dgm:cxn modelId="{D6BC0D53-A52E-46D4-8625-6BB22379F4E0}" type="presOf" srcId="{DF3C18EE-4F78-4832-868E-0A440A7B0666}" destId="{D297BD5A-D4BA-432F-A807-B8B67CED536F}" srcOrd="0" destOrd="0" presId="urn:microsoft.com/office/officeart/2018/2/layout/IconCircleList"/>
    <dgm:cxn modelId="{78DFEF98-E0D6-4540-8E58-6935C4AC206E}" type="presOf" srcId="{F0890E14-1781-4005-9941-1FB7CDBDB66D}" destId="{4B6B450F-6927-49AD-A41D-D827F2B6F22C}" srcOrd="0" destOrd="0" presId="urn:microsoft.com/office/officeart/2018/2/layout/IconCircleList"/>
    <dgm:cxn modelId="{2909C6B1-7395-4B32-B2CB-F9841B32EA97}" srcId="{3CEEA509-C892-417F-B5EC-3CD47CEA1EE0}" destId="{94C68D7F-E6BF-46C3-A3E4-A56651674ABA}" srcOrd="5" destOrd="0" parTransId="{43F35D3C-025C-49AD-BA37-55CC36AE4C03}" sibTransId="{60187B25-54CE-47A0-ADE5-1FC394A865FB}"/>
    <dgm:cxn modelId="{2A87DEB1-1314-4918-B268-FC42E3F1F2FA}" type="presOf" srcId="{94C68D7F-E6BF-46C3-A3E4-A56651674ABA}" destId="{7A3AE9C5-9318-4F0F-9CFC-E29A5A571458}" srcOrd="0" destOrd="0" presId="urn:microsoft.com/office/officeart/2018/2/layout/IconCircleList"/>
    <dgm:cxn modelId="{2D7314B8-62A4-4383-A841-66EC7E52FE59}" type="presOf" srcId="{E6141B41-2270-470A-A13C-E2119D4A1E42}" destId="{78841107-2DAA-4B75-A076-6CBC9AB86743}" srcOrd="0" destOrd="0" presId="urn:microsoft.com/office/officeart/2018/2/layout/IconCircleList"/>
    <dgm:cxn modelId="{787846D0-AA23-4508-8C7B-752294D861E0}" srcId="{3CEEA509-C892-417F-B5EC-3CD47CEA1EE0}" destId="{DF3C18EE-4F78-4832-868E-0A440A7B0666}" srcOrd="0" destOrd="0" parTransId="{E1E3F0E9-55F3-4D1D-B5A4-45ADE89B414B}" sibTransId="{F2D10A3C-3A7B-4804-8BD7-E0F6560F9BFA}"/>
    <dgm:cxn modelId="{290BCAEA-5A21-4971-A759-978A477B94DE}" srcId="{3CEEA509-C892-417F-B5EC-3CD47CEA1EE0}" destId="{BF52C943-26D4-4B16-8411-66A87F680E11}" srcOrd="1" destOrd="0" parTransId="{3B7D0B99-9C78-4785-B3A3-10AA2ADE1E46}" sibTransId="{36071D01-608A-40DF-9629-643A1DF56176}"/>
    <dgm:cxn modelId="{9D3252F4-2CF4-4BD6-B4CA-6E6D5CA363C1}" srcId="{3CEEA509-C892-417F-B5EC-3CD47CEA1EE0}" destId="{B26A0CF6-C842-42F8-B982-03C10A004B7B}" srcOrd="2" destOrd="0" parTransId="{7772914D-EFF5-4A65-85C5-8C1CB14F65D0}" sibTransId="{F0890E14-1781-4005-9941-1FB7CDBDB66D}"/>
    <dgm:cxn modelId="{E9EA47F6-2229-48CE-9EAE-1CB6C3C333AF}" srcId="{3CEEA509-C892-417F-B5EC-3CD47CEA1EE0}" destId="{288C234F-69C7-49E9-943D-87FCDB8F4767}" srcOrd="3" destOrd="0" parTransId="{A5960E5A-2B55-4785-B7DD-36595AA3DCE5}" sibTransId="{E6141B41-2270-470A-A13C-E2119D4A1E42}"/>
    <dgm:cxn modelId="{8CDD23FD-7814-445E-A2ED-C9C8820AE737}" type="presOf" srcId="{A385B47E-2660-42E6-A932-91B7881F7661}" destId="{483EE10E-2100-456E-AE7D-D8168340651A}" srcOrd="0" destOrd="0" presId="urn:microsoft.com/office/officeart/2018/2/layout/IconCircleList"/>
    <dgm:cxn modelId="{935C48CC-E891-43EF-846B-B5019EB865E2}" type="presParOf" srcId="{99936CD8-BA35-4388-A159-5712A17BCFA9}" destId="{EADBCC1B-113E-4F47-A068-89BC80B3058F}" srcOrd="0" destOrd="0" presId="urn:microsoft.com/office/officeart/2018/2/layout/IconCircleList"/>
    <dgm:cxn modelId="{83597969-D710-4407-A1C8-F35A4BC6646C}" type="presParOf" srcId="{EADBCC1B-113E-4F47-A068-89BC80B3058F}" destId="{266F0896-E609-4384-82F6-35C80FE86665}" srcOrd="0" destOrd="0" presId="urn:microsoft.com/office/officeart/2018/2/layout/IconCircleList"/>
    <dgm:cxn modelId="{3959C654-C8B0-44CA-8F8C-534D4AB37D1E}" type="presParOf" srcId="{266F0896-E609-4384-82F6-35C80FE86665}" destId="{DDDBF9FC-DD45-403F-93F3-438ADB096AF4}" srcOrd="0" destOrd="0" presId="urn:microsoft.com/office/officeart/2018/2/layout/IconCircleList"/>
    <dgm:cxn modelId="{9290A886-328D-4BDA-8666-B6FC8657F184}" type="presParOf" srcId="{266F0896-E609-4384-82F6-35C80FE86665}" destId="{0FC8E9D6-3D01-4A2F-91D0-162E349E7154}" srcOrd="1" destOrd="0" presId="urn:microsoft.com/office/officeart/2018/2/layout/IconCircleList"/>
    <dgm:cxn modelId="{61FF165C-29A0-4E71-B53B-34D799B905FC}" type="presParOf" srcId="{266F0896-E609-4384-82F6-35C80FE86665}" destId="{0F46C7F6-E1B9-4E5B-812B-62451F836EC0}" srcOrd="2" destOrd="0" presId="urn:microsoft.com/office/officeart/2018/2/layout/IconCircleList"/>
    <dgm:cxn modelId="{5E8D4EFE-C177-4DF4-8AD1-5B076ADE47B4}" type="presParOf" srcId="{266F0896-E609-4384-82F6-35C80FE86665}" destId="{D297BD5A-D4BA-432F-A807-B8B67CED536F}" srcOrd="3" destOrd="0" presId="urn:microsoft.com/office/officeart/2018/2/layout/IconCircleList"/>
    <dgm:cxn modelId="{F50C4A07-2E95-4E41-B527-B4FCF35248C6}" type="presParOf" srcId="{EADBCC1B-113E-4F47-A068-89BC80B3058F}" destId="{33F2BE88-83BE-45D1-A409-E99979E9D3A1}" srcOrd="1" destOrd="0" presId="urn:microsoft.com/office/officeart/2018/2/layout/IconCircleList"/>
    <dgm:cxn modelId="{89791B8B-193B-4301-B924-DE6B59FA9752}" type="presParOf" srcId="{EADBCC1B-113E-4F47-A068-89BC80B3058F}" destId="{92DC02A8-CE00-4CE4-842E-D619E54CCC96}" srcOrd="2" destOrd="0" presId="urn:microsoft.com/office/officeart/2018/2/layout/IconCircleList"/>
    <dgm:cxn modelId="{0F2E5BD6-E9C7-41D7-B0F7-1E63E97B0836}" type="presParOf" srcId="{92DC02A8-CE00-4CE4-842E-D619E54CCC96}" destId="{D91C8566-E46C-40C7-957C-28ADA72B7542}" srcOrd="0" destOrd="0" presId="urn:microsoft.com/office/officeart/2018/2/layout/IconCircleList"/>
    <dgm:cxn modelId="{D4E28757-5B62-4DB6-957E-E55A548DEBE7}" type="presParOf" srcId="{92DC02A8-CE00-4CE4-842E-D619E54CCC96}" destId="{BA468A1E-62EE-4C89-9928-F47D4ABAA168}" srcOrd="1" destOrd="0" presId="urn:microsoft.com/office/officeart/2018/2/layout/IconCircleList"/>
    <dgm:cxn modelId="{43B6B945-34C7-4268-87F9-8BF2D8505612}" type="presParOf" srcId="{92DC02A8-CE00-4CE4-842E-D619E54CCC96}" destId="{B1E8050D-12A6-4F3A-8ED2-CBC60A8E883E}" srcOrd="2" destOrd="0" presId="urn:microsoft.com/office/officeart/2018/2/layout/IconCircleList"/>
    <dgm:cxn modelId="{35BAED98-C519-4B40-8B79-B6E860BE546C}" type="presParOf" srcId="{92DC02A8-CE00-4CE4-842E-D619E54CCC96}" destId="{F078F03C-4CCB-4DEF-B79D-D565BA30A658}" srcOrd="3" destOrd="0" presId="urn:microsoft.com/office/officeart/2018/2/layout/IconCircleList"/>
    <dgm:cxn modelId="{2043DFC7-F715-46D0-A445-FCFEED7078AB}" type="presParOf" srcId="{EADBCC1B-113E-4F47-A068-89BC80B3058F}" destId="{5E8E8212-524C-4037-BEA7-31654E91932D}" srcOrd="3" destOrd="0" presId="urn:microsoft.com/office/officeart/2018/2/layout/IconCircleList"/>
    <dgm:cxn modelId="{3A104F0C-BAA1-4413-9DCA-88A89A2196D4}" type="presParOf" srcId="{EADBCC1B-113E-4F47-A068-89BC80B3058F}" destId="{D8A7FC85-DE1A-40BE-9834-BE77CE96C2DD}" srcOrd="4" destOrd="0" presId="urn:microsoft.com/office/officeart/2018/2/layout/IconCircleList"/>
    <dgm:cxn modelId="{06E017EB-4C57-4455-8D04-094928311D5A}" type="presParOf" srcId="{D8A7FC85-DE1A-40BE-9834-BE77CE96C2DD}" destId="{638F0C24-C3FB-4627-9B85-58B65A9D893C}" srcOrd="0" destOrd="0" presId="urn:microsoft.com/office/officeart/2018/2/layout/IconCircleList"/>
    <dgm:cxn modelId="{6DC09E40-F798-4A18-AC0D-D5B4DB7AB00E}" type="presParOf" srcId="{D8A7FC85-DE1A-40BE-9834-BE77CE96C2DD}" destId="{33ADC39C-7279-455E-B6B5-1B06DD69B748}" srcOrd="1" destOrd="0" presId="urn:microsoft.com/office/officeart/2018/2/layout/IconCircleList"/>
    <dgm:cxn modelId="{A4F207D2-9586-4B31-969D-C248CD80F967}" type="presParOf" srcId="{D8A7FC85-DE1A-40BE-9834-BE77CE96C2DD}" destId="{F7195A4D-7A15-491D-8BE9-7341DBFE3905}" srcOrd="2" destOrd="0" presId="urn:microsoft.com/office/officeart/2018/2/layout/IconCircleList"/>
    <dgm:cxn modelId="{E0F06395-D788-49CC-B591-AC302DBF6443}" type="presParOf" srcId="{D8A7FC85-DE1A-40BE-9834-BE77CE96C2DD}" destId="{44480807-37F7-45C5-A81F-8DAEF3644FB2}" srcOrd="3" destOrd="0" presId="urn:microsoft.com/office/officeart/2018/2/layout/IconCircleList"/>
    <dgm:cxn modelId="{7EB78BAA-BEC2-451D-BA23-930D542CBBF8}" type="presParOf" srcId="{EADBCC1B-113E-4F47-A068-89BC80B3058F}" destId="{4B6B450F-6927-49AD-A41D-D827F2B6F22C}" srcOrd="5" destOrd="0" presId="urn:microsoft.com/office/officeart/2018/2/layout/IconCircleList"/>
    <dgm:cxn modelId="{AEE5A5D9-D4C6-4597-AD30-FCC3DB8C03D3}" type="presParOf" srcId="{EADBCC1B-113E-4F47-A068-89BC80B3058F}" destId="{BE6A73BC-330D-4E29-8DE5-F6C9C0F973D7}" srcOrd="6" destOrd="0" presId="urn:microsoft.com/office/officeart/2018/2/layout/IconCircleList"/>
    <dgm:cxn modelId="{FC4F2F84-97D1-42C1-BE22-3635483F69EE}" type="presParOf" srcId="{BE6A73BC-330D-4E29-8DE5-F6C9C0F973D7}" destId="{9A2FC540-58CC-459C-8004-607DD6EE88CB}" srcOrd="0" destOrd="0" presId="urn:microsoft.com/office/officeart/2018/2/layout/IconCircleList"/>
    <dgm:cxn modelId="{E1723C2F-9E55-4C39-B248-B1CED54AF241}" type="presParOf" srcId="{BE6A73BC-330D-4E29-8DE5-F6C9C0F973D7}" destId="{FC192D49-99F7-471F-A866-CACFAE004F55}" srcOrd="1" destOrd="0" presId="urn:microsoft.com/office/officeart/2018/2/layout/IconCircleList"/>
    <dgm:cxn modelId="{D4F63C66-6B01-40A6-B249-F597233D76CF}" type="presParOf" srcId="{BE6A73BC-330D-4E29-8DE5-F6C9C0F973D7}" destId="{1FC30A85-5DAF-4CF2-B8A6-228E920E56B9}" srcOrd="2" destOrd="0" presId="urn:microsoft.com/office/officeart/2018/2/layout/IconCircleList"/>
    <dgm:cxn modelId="{865939CD-5F0D-4C8C-AE53-AE83BDE72309}" type="presParOf" srcId="{BE6A73BC-330D-4E29-8DE5-F6C9C0F973D7}" destId="{74860B92-3212-4E9B-8E9A-F9E99D3C2146}" srcOrd="3" destOrd="0" presId="urn:microsoft.com/office/officeart/2018/2/layout/IconCircleList"/>
    <dgm:cxn modelId="{BF183F83-5737-4AFB-A5A3-94CF41924286}" type="presParOf" srcId="{EADBCC1B-113E-4F47-A068-89BC80B3058F}" destId="{78841107-2DAA-4B75-A076-6CBC9AB86743}" srcOrd="7" destOrd="0" presId="urn:microsoft.com/office/officeart/2018/2/layout/IconCircleList"/>
    <dgm:cxn modelId="{AB2B13D2-C2B4-4D54-A0A4-F40EB01A12AD}" type="presParOf" srcId="{EADBCC1B-113E-4F47-A068-89BC80B3058F}" destId="{CF9ACC51-54A5-4AB3-8BB7-48E5C0FA015A}" srcOrd="8" destOrd="0" presId="urn:microsoft.com/office/officeart/2018/2/layout/IconCircleList"/>
    <dgm:cxn modelId="{D6BD10ED-6315-4C01-A229-62318D2FE08E}" type="presParOf" srcId="{CF9ACC51-54A5-4AB3-8BB7-48E5C0FA015A}" destId="{C6DA751C-AE1E-4614-8916-42A3B7FCCF8A}" srcOrd="0" destOrd="0" presId="urn:microsoft.com/office/officeart/2018/2/layout/IconCircleList"/>
    <dgm:cxn modelId="{95928482-8F1D-4CB7-BF3D-3CE3F6C2A6B2}" type="presParOf" srcId="{CF9ACC51-54A5-4AB3-8BB7-48E5C0FA015A}" destId="{1951DB6A-47C5-47E8-89E8-0D4EFA710FA8}" srcOrd="1" destOrd="0" presId="urn:microsoft.com/office/officeart/2018/2/layout/IconCircleList"/>
    <dgm:cxn modelId="{30EFB631-427A-4722-B313-82F42A1631A2}" type="presParOf" srcId="{CF9ACC51-54A5-4AB3-8BB7-48E5C0FA015A}" destId="{561573E1-5ED0-4822-81BD-0F2FA508A7BE}" srcOrd="2" destOrd="0" presId="urn:microsoft.com/office/officeart/2018/2/layout/IconCircleList"/>
    <dgm:cxn modelId="{FF9E4CA9-7C3A-4D05-A560-D6D7601F2DEE}" type="presParOf" srcId="{CF9ACC51-54A5-4AB3-8BB7-48E5C0FA015A}" destId="{EDA232BD-DCE3-4ECC-840E-7A80D27685D3}" srcOrd="3" destOrd="0" presId="urn:microsoft.com/office/officeart/2018/2/layout/IconCircleList"/>
    <dgm:cxn modelId="{7210B83A-6F70-4924-80F7-94D2EBEDB8AF}" type="presParOf" srcId="{EADBCC1B-113E-4F47-A068-89BC80B3058F}" destId="{483EE10E-2100-456E-AE7D-D8168340651A}" srcOrd="9" destOrd="0" presId="urn:microsoft.com/office/officeart/2018/2/layout/IconCircleList"/>
    <dgm:cxn modelId="{66E14802-791C-4BCF-9E14-36F687762849}" type="presParOf" srcId="{EADBCC1B-113E-4F47-A068-89BC80B3058F}" destId="{62B9C29E-CA1A-4669-B3FD-4D02A573A867}" srcOrd="10" destOrd="0" presId="urn:microsoft.com/office/officeart/2018/2/layout/IconCircleList"/>
    <dgm:cxn modelId="{E3ED8C50-251A-4AB1-BF59-11C7477AE508}" type="presParOf" srcId="{62B9C29E-CA1A-4669-B3FD-4D02A573A867}" destId="{C9CD86CD-D786-4D45-AB21-68C6F0FF07F1}" srcOrd="0" destOrd="0" presId="urn:microsoft.com/office/officeart/2018/2/layout/IconCircleList"/>
    <dgm:cxn modelId="{4FB54FE1-92C8-4757-825C-F82E7A3EEC69}" type="presParOf" srcId="{62B9C29E-CA1A-4669-B3FD-4D02A573A867}" destId="{D45E70FB-8D2D-4650-B53C-B89A64863BE1}" srcOrd="1" destOrd="0" presId="urn:microsoft.com/office/officeart/2018/2/layout/IconCircleList"/>
    <dgm:cxn modelId="{A242041A-C951-4670-89A2-7A176BD170FD}" type="presParOf" srcId="{62B9C29E-CA1A-4669-B3FD-4D02A573A867}" destId="{E8E3C3E4-B753-4AC6-B612-93136244CA67}" srcOrd="2" destOrd="0" presId="urn:microsoft.com/office/officeart/2018/2/layout/IconCircleList"/>
    <dgm:cxn modelId="{DD23E0A3-A8EC-4F73-BB21-2AA314B30657}" type="presParOf" srcId="{62B9C29E-CA1A-4669-B3FD-4D02A573A867}" destId="{7A3AE9C5-9318-4F0F-9CFC-E29A5A57145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502D64-04C1-4A7B-832C-E985BEDCC6E2}"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70C16BD-8C56-417E-9B49-250DD0AE4CE1}">
      <dgm:prSet/>
      <dgm:spPr/>
      <dgm:t>
        <a:bodyPr/>
        <a:lstStyle/>
        <a:p>
          <a:pPr>
            <a:lnSpc>
              <a:spcPct val="100000"/>
            </a:lnSpc>
          </a:pPr>
          <a:r>
            <a:rPr lang="en-US"/>
            <a:t>A major advancement in the digital transformation of our laboratory operations has been made with the deployment of our laboratory database system. </a:t>
          </a:r>
        </a:p>
      </dgm:t>
    </dgm:pt>
    <dgm:pt modelId="{711F3988-3403-4B91-BB80-5335440ACA57}" type="parTrans" cxnId="{61DECDA8-2618-4C3A-B5EF-1A4FEF84B75F}">
      <dgm:prSet/>
      <dgm:spPr/>
      <dgm:t>
        <a:bodyPr/>
        <a:lstStyle/>
        <a:p>
          <a:endParaRPr lang="en-US"/>
        </a:p>
      </dgm:t>
    </dgm:pt>
    <dgm:pt modelId="{4E1FC884-1F8A-4856-8B0D-2FC725A83338}" type="sibTrans" cxnId="{61DECDA8-2618-4C3A-B5EF-1A4FEF84B75F}">
      <dgm:prSet/>
      <dgm:spPr/>
      <dgm:t>
        <a:bodyPr/>
        <a:lstStyle/>
        <a:p>
          <a:pPr>
            <a:lnSpc>
              <a:spcPct val="100000"/>
            </a:lnSpc>
          </a:pPr>
          <a:endParaRPr lang="en-US"/>
        </a:p>
      </dgm:t>
    </dgm:pt>
    <dgm:pt modelId="{4016A3B4-8D07-48FD-9C9A-12AF1FA87D6C}">
      <dgm:prSet/>
      <dgm:spPr/>
      <dgm:t>
        <a:bodyPr/>
        <a:lstStyle/>
        <a:p>
          <a:pPr>
            <a:lnSpc>
              <a:spcPct val="100000"/>
            </a:lnSpc>
          </a:pPr>
          <a:r>
            <a:rPr lang="en-US"/>
            <a:t>The technology has created a centralized repository that improves the dependability of data processing and retrieval procedures while streamlining workflows by merging patient data with test orders and results.</a:t>
          </a:r>
        </a:p>
      </dgm:t>
    </dgm:pt>
    <dgm:pt modelId="{EBA357BE-43E6-4A9E-B8CD-77E264947523}" type="parTrans" cxnId="{9A73A3AF-8385-48F8-831D-8E11DF714099}">
      <dgm:prSet/>
      <dgm:spPr/>
      <dgm:t>
        <a:bodyPr/>
        <a:lstStyle/>
        <a:p>
          <a:endParaRPr lang="en-US"/>
        </a:p>
      </dgm:t>
    </dgm:pt>
    <dgm:pt modelId="{9884F009-379B-466E-BDDF-C76979A68469}" type="sibTrans" cxnId="{9A73A3AF-8385-48F8-831D-8E11DF714099}">
      <dgm:prSet/>
      <dgm:spPr/>
      <dgm:t>
        <a:bodyPr/>
        <a:lstStyle/>
        <a:p>
          <a:pPr>
            <a:lnSpc>
              <a:spcPct val="100000"/>
            </a:lnSpc>
          </a:pPr>
          <a:endParaRPr lang="en-US"/>
        </a:p>
      </dgm:t>
    </dgm:pt>
    <dgm:pt modelId="{4E8963F8-7C89-4F4D-AB0B-DD3853795577}">
      <dgm:prSet/>
      <dgm:spPr/>
      <dgm:t>
        <a:bodyPr/>
        <a:lstStyle/>
        <a:p>
          <a:pPr>
            <a:lnSpc>
              <a:spcPct val="100000"/>
            </a:lnSpc>
          </a:pPr>
          <a:r>
            <a:rPr lang="en-US"/>
            <a:t>Crucially, the approach has demonstrated a noticeable influence on patient care.</a:t>
          </a:r>
        </a:p>
      </dgm:t>
    </dgm:pt>
    <dgm:pt modelId="{3EB59DE4-5414-4A76-9F1D-0C3F49403CBE}" type="parTrans" cxnId="{40DBC58D-F0F2-44BB-91FD-65AF2BD27AF2}">
      <dgm:prSet/>
      <dgm:spPr/>
      <dgm:t>
        <a:bodyPr/>
        <a:lstStyle/>
        <a:p>
          <a:endParaRPr lang="en-US"/>
        </a:p>
      </dgm:t>
    </dgm:pt>
    <dgm:pt modelId="{EA136761-74D2-4942-A166-91D5BAB8975C}" type="sibTrans" cxnId="{40DBC58D-F0F2-44BB-91FD-65AF2BD27AF2}">
      <dgm:prSet/>
      <dgm:spPr/>
      <dgm:t>
        <a:bodyPr/>
        <a:lstStyle/>
        <a:p>
          <a:pPr>
            <a:lnSpc>
              <a:spcPct val="100000"/>
            </a:lnSpc>
          </a:pPr>
          <a:endParaRPr lang="en-US"/>
        </a:p>
      </dgm:t>
    </dgm:pt>
    <dgm:pt modelId="{3AAC7804-4F9C-4AED-A2C4-FA80BFE5C1B6}">
      <dgm:prSet/>
      <dgm:spPr/>
      <dgm:t>
        <a:bodyPr/>
        <a:lstStyle/>
        <a:p>
          <a:pPr>
            <a:lnSpc>
              <a:spcPct val="100000"/>
            </a:lnSpc>
          </a:pPr>
          <a:r>
            <a:rPr lang="en-US"/>
            <a:t>Healthcare professionals may manage patient histories more effectively and create treatment plans that are better informed with more readily available and reliable test records. Additionally, the database structure minimizes errors that may result from inconsistent information sources or human data entry by guaranteeing data integrity.</a:t>
          </a:r>
        </a:p>
      </dgm:t>
    </dgm:pt>
    <dgm:pt modelId="{1847F300-8082-47AB-981C-9A8358214735}" type="parTrans" cxnId="{3AC5D10A-3EF7-487B-9C6A-B76810D33426}">
      <dgm:prSet/>
      <dgm:spPr/>
      <dgm:t>
        <a:bodyPr/>
        <a:lstStyle/>
        <a:p>
          <a:endParaRPr lang="en-US"/>
        </a:p>
      </dgm:t>
    </dgm:pt>
    <dgm:pt modelId="{9BC0B107-C013-40D9-BFE7-53F936033B96}" type="sibTrans" cxnId="{3AC5D10A-3EF7-487B-9C6A-B76810D33426}">
      <dgm:prSet/>
      <dgm:spPr/>
      <dgm:t>
        <a:bodyPr/>
        <a:lstStyle/>
        <a:p>
          <a:endParaRPr lang="en-US"/>
        </a:p>
      </dgm:t>
    </dgm:pt>
    <dgm:pt modelId="{0B1C4233-6521-4849-AC43-2EB4D735E8A1}" type="pres">
      <dgm:prSet presAssocID="{58502D64-04C1-4A7B-832C-E985BEDCC6E2}" presName="root" presStyleCnt="0">
        <dgm:presLayoutVars>
          <dgm:dir/>
          <dgm:resizeHandles val="exact"/>
        </dgm:presLayoutVars>
      </dgm:prSet>
      <dgm:spPr/>
    </dgm:pt>
    <dgm:pt modelId="{F7A0C60D-5983-4D02-8A4B-E60EE26CD33D}" type="pres">
      <dgm:prSet presAssocID="{58502D64-04C1-4A7B-832C-E985BEDCC6E2}" presName="container" presStyleCnt="0">
        <dgm:presLayoutVars>
          <dgm:dir/>
          <dgm:resizeHandles val="exact"/>
        </dgm:presLayoutVars>
      </dgm:prSet>
      <dgm:spPr/>
    </dgm:pt>
    <dgm:pt modelId="{CFA6E532-4EB2-4647-A42C-5EFAFF650BA3}" type="pres">
      <dgm:prSet presAssocID="{570C16BD-8C56-417E-9B49-250DD0AE4CE1}" presName="compNode" presStyleCnt="0"/>
      <dgm:spPr/>
    </dgm:pt>
    <dgm:pt modelId="{0E82D8B3-74E5-42E7-B980-F024EA69B266}" type="pres">
      <dgm:prSet presAssocID="{570C16BD-8C56-417E-9B49-250DD0AE4CE1}" presName="iconBgRect" presStyleLbl="bgShp" presStyleIdx="0" presStyleCnt="4"/>
      <dgm:spPr/>
    </dgm:pt>
    <dgm:pt modelId="{6A41CCED-1DE9-48FE-BE05-30EFE5CB154C}" type="pres">
      <dgm:prSet presAssocID="{570C16BD-8C56-417E-9B49-250DD0AE4CE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74284C5-0AE2-4993-A7CB-A69447D6C1DE}" type="pres">
      <dgm:prSet presAssocID="{570C16BD-8C56-417E-9B49-250DD0AE4CE1}" presName="spaceRect" presStyleCnt="0"/>
      <dgm:spPr/>
    </dgm:pt>
    <dgm:pt modelId="{51B4F5F3-36F0-4208-BA9A-5C0A87028502}" type="pres">
      <dgm:prSet presAssocID="{570C16BD-8C56-417E-9B49-250DD0AE4CE1}" presName="textRect" presStyleLbl="revTx" presStyleIdx="0" presStyleCnt="4">
        <dgm:presLayoutVars>
          <dgm:chMax val="1"/>
          <dgm:chPref val="1"/>
        </dgm:presLayoutVars>
      </dgm:prSet>
      <dgm:spPr/>
    </dgm:pt>
    <dgm:pt modelId="{FA04631B-2769-43F7-AAF2-14122539D5AC}" type="pres">
      <dgm:prSet presAssocID="{4E1FC884-1F8A-4856-8B0D-2FC725A83338}" presName="sibTrans" presStyleLbl="sibTrans2D1" presStyleIdx="0" presStyleCnt="0"/>
      <dgm:spPr/>
    </dgm:pt>
    <dgm:pt modelId="{DBED02E5-730D-4F4D-B81C-C5DD677A82A2}" type="pres">
      <dgm:prSet presAssocID="{4016A3B4-8D07-48FD-9C9A-12AF1FA87D6C}" presName="compNode" presStyleCnt="0"/>
      <dgm:spPr/>
    </dgm:pt>
    <dgm:pt modelId="{257A4154-4360-4849-9218-29D247CC7C42}" type="pres">
      <dgm:prSet presAssocID="{4016A3B4-8D07-48FD-9C9A-12AF1FA87D6C}" presName="iconBgRect" presStyleLbl="bgShp" presStyleIdx="1" presStyleCnt="4"/>
      <dgm:spPr/>
    </dgm:pt>
    <dgm:pt modelId="{C2DF612A-F0FE-458F-A159-A244539661A9}" type="pres">
      <dgm:prSet presAssocID="{4016A3B4-8D07-48FD-9C9A-12AF1FA87D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C0DA97AE-C728-4B25-9919-23D676E81700}" type="pres">
      <dgm:prSet presAssocID="{4016A3B4-8D07-48FD-9C9A-12AF1FA87D6C}" presName="spaceRect" presStyleCnt="0"/>
      <dgm:spPr/>
    </dgm:pt>
    <dgm:pt modelId="{8783F733-2015-49C8-B617-52ECF4DE8EDE}" type="pres">
      <dgm:prSet presAssocID="{4016A3B4-8D07-48FD-9C9A-12AF1FA87D6C}" presName="textRect" presStyleLbl="revTx" presStyleIdx="1" presStyleCnt="4">
        <dgm:presLayoutVars>
          <dgm:chMax val="1"/>
          <dgm:chPref val="1"/>
        </dgm:presLayoutVars>
      </dgm:prSet>
      <dgm:spPr/>
    </dgm:pt>
    <dgm:pt modelId="{5C8ABE52-FC0E-4C00-8D9D-7C972E3A5C35}" type="pres">
      <dgm:prSet presAssocID="{9884F009-379B-466E-BDDF-C76979A68469}" presName="sibTrans" presStyleLbl="sibTrans2D1" presStyleIdx="0" presStyleCnt="0"/>
      <dgm:spPr/>
    </dgm:pt>
    <dgm:pt modelId="{5F0DD5EB-70B3-4ED0-8033-6B1077C94490}" type="pres">
      <dgm:prSet presAssocID="{4E8963F8-7C89-4F4D-AB0B-DD3853795577}" presName="compNode" presStyleCnt="0"/>
      <dgm:spPr/>
    </dgm:pt>
    <dgm:pt modelId="{D3B51370-A164-4EB7-AC9E-684D9DC0872A}" type="pres">
      <dgm:prSet presAssocID="{4E8963F8-7C89-4F4D-AB0B-DD3853795577}" presName="iconBgRect" presStyleLbl="bgShp" presStyleIdx="2" presStyleCnt="4"/>
      <dgm:spPr/>
    </dgm:pt>
    <dgm:pt modelId="{68801323-79F0-4EA0-92EE-99B41B1DA284}" type="pres">
      <dgm:prSet presAssocID="{4E8963F8-7C89-4F4D-AB0B-DD38537955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81F913DD-6177-410C-BF45-E5DABB5AA5EC}" type="pres">
      <dgm:prSet presAssocID="{4E8963F8-7C89-4F4D-AB0B-DD3853795577}" presName="spaceRect" presStyleCnt="0"/>
      <dgm:spPr/>
    </dgm:pt>
    <dgm:pt modelId="{809E76E7-E672-4355-83A6-EC030A553DF8}" type="pres">
      <dgm:prSet presAssocID="{4E8963F8-7C89-4F4D-AB0B-DD3853795577}" presName="textRect" presStyleLbl="revTx" presStyleIdx="2" presStyleCnt="4">
        <dgm:presLayoutVars>
          <dgm:chMax val="1"/>
          <dgm:chPref val="1"/>
        </dgm:presLayoutVars>
      </dgm:prSet>
      <dgm:spPr/>
    </dgm:pt>
    <dgm:pt modelId="{5DE9BADA-DD40-4105-A9D5-6602B3F24B2B}" type="pres">
      <dgm:prSet presAssocID="{EA136761-74D2-4942-A166-91D5BAB8975C}" presName="sibTrans" presStyleLbl="sibTrans2D1" presStyleIdx="0" presStyleCnt="0"/>
      <dgm:spPr/>
    </dgm:pt>
    <dgm:pt modelId="{831BDDBE-1211-4493-9EF3-B3CAF6786F16}" type="pres">
      <dgm:prSet presAssocID="{3AAC7804-4F9C-4AED-A2C4-FA80BFE5C1B6}" presName="compNode" presStyleCnt="0"/>
      <dgm:spPr/>
    </dgm:pt>
    <dgm:pt modelId="{2E4FFB1D-79A1-486A-AF99-D15A473D0FF0}" type="pres">
      <dgm:prSet presAssocID="{3AAC7804-4F9C-4AED-A2C4-FA80BFE5C1B6}" presName="iconBgRect" presStyleLbl="bgShp" presStyleIdx="3" presStyleCnt="4"/>
      <dgm:spPr/>
    </dgm:pt>
    <dgm:pt modelId="{9285C5D8-28F0-4990-9151-F76B620C61C7}" type="pres">
      <dgm:prSet presAssocID="{3AAC7804-4F9C-4AED-A2C4-FA80BFE5C1B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ethoscope"/>
        </a:ext>
      </dgm:extLst>
    </dgm:pt>
    <dgm:pt modelId="{427C7037-2D93-4C19-A1EF-C23CC97A4567}" type="pres">
      <dgm:prSet presAssocID="{3AAC7804-4F9C-4AED-A2C4-FA80BFE5C1B6}" presName="spaceRect" presStyleCnt="0"/>
      <dgm:spPr/>
    </dgm:pt>
    <dgm:pt modelId="{323DF89E-277B-4605-B524-961A2CE121F8}" type="pres">
      <dgm:prSet presAssocID="{3AAC7804-4F9C-4AED-A2C4-FA80BFE5C1B6}" presName="textRect" presStyleLbl="revTx" presStyleIdx="3" presStyleCnt="4">
        <dgm:presLayoutVars>
          <dgm:chMax val="1"/>
          <dgm:chPref val="1"/>
        </dgm:presLayoutVars>
      </dgm:prSet>
      <dgm:spPr/>
    </dgm:pt>
  </dgm:ptLst>
  <dgm:cxnLst>
    <dgm:cxn modelId="{EA313C05-0A30-44DB-8CA9-C0E30BB969D2}" type="presOf" srcId="{4016A3B4-8D07-48FD-9C9A-12AF1FA87D6C}" destId="{8783F733-2015-49C8-B617-52ECF4DE8EDE}" srcOrd="0" destOrd="0" presId="urn:microsoft.com/office/officeart/2018/2/layout/IconCircleList"/>
    <dgm:cxn modelId="{3AC5D10A-3EF7-487B-9C6A-B76810D33426}" srcId="{58502D64-04C1-4A7B-832C-E985BEDCC6E2}" destId="{3AAC7804-4F9C-4AED-A2C4-FA80BFE5C1B6}" srcOrd="3" destOrd="0" parTransId="{1847F300-8082-47AB-981C-9A8358214735}" sibTransId="{9BC0B107-C013-40D9-BFE7-53F936033B96}"/>
    <dgm:cxn modelId="{308C7B25-9FD0-4623-A8D1-8F18C9E3AF1D}" type="presOf" srcId="{EA136761-74D2-4942-A166-91D5BAB8975C}" destId="{5DE9BADA-DD40-4105-A9D5-6602B3F24B2B}" srcOrd="0" destOrd="0" presId="urn:microsoft.com/office/officeart/2018/2/layout/IconCircleList"/>
    <dgm:cxn modelId="{CD65ED48-08C8-4472-B670-6A71772B229C}" type="presOf" srcId="{570C16BD-8C56-417E-9B49-250DD0AE4CE1}" destId="{51B4F5F3-36F0-4208-BA9A-5C0A87028502}" srcOrd="0" destOrd="0" presId="urn:microsoft.com/office/officeart/2018/2/layout/IconCircleList"/>
    <dgm:cxn modelId="{40DBC58D-F0F2-44BB-91FD-65AF2BD27AF2}" srcId="{58502D64-04C1-4A7B-832C-E985BEDCC6E2}" destId="{4E8963F8-7C89-4F4D-AB0B-DD3853795577}" srcOrd="2" destOrd="0" parTransId="{3EB59DE4-5414-4A76-9F1D-0C3F49403CBE}" sibTransId="{EA136761-74D2-4942-A166-91D5BAB8975C}"/>
    <dgm:cxn modelId="{61DECDA8-2618-4C3A-B5EF-1A4FEF84B75F}" srcId="{58502D64-04C1-4A7B-832C-E985BEDCC6E2}" destId="{570C16BD-8C56-417E-9B49-250DD0AE4CE1}" srcOrd="0" destOrd="0" parTransId="{711F3988-3403-4B91-BB80-5335440ACA57}" sibTransId="{4E1FC884-1F8A-4856-8B0D-2FC725A83338}"/>
    <dgm:cxn modelId="{524A4AAB-970C-429E-B47F-08F5935D22A6}" type="presOf" srcId="{9884F009-379B-466E-BDDF-C76979A68469}" destId="{5C8ABE52-FC0E-4C00-8D9D-7C972E3A5C35}" srcOrd="0" destOrd="0" presId="urn:microsoft.com/office/officeart/2018/2/layout/IconCircleList"/>
    <dgm:cxn modelId="{7BC642AC-7E01-48A3-B39E-01EDEA23427F}" type="presOf" srcId="{58502D64-04C1-4A7B-832C-E985BEDCC6E2}" destId="{0B1C4233-6521-4849-AC43-2EB4D735E8A1}" srcOrd="0" destOrd="0" presId="urn:microsoft.com/office/officeart/2018/2/layout/IconCircleList"/>
    <dgm:cxn modelId="{9A73A3AF-8385-48F8-831D-8E11DF714099}" srcId="{58502D64-04C1-4A7B-832C-E985BEDCC6E2}" destId="{4016A3B4-8D07-48FD-9C9A-12AF1FA87D6C}" srcOrd="1" destOrd="0" parTransId="{EBA357BE-43E6-4A9E-B8CD-77E264947523}" sibTransId="{9884F009-379B-466E-BDDF-C76979A68469}"/>
    <dgm:cxn modelId="{F2F643E3-00EE-4962-A68E-B49C7445C6E7}" type="presOf" srcId="{4E1FC884-1F8A-4856-8B0D-2FC725A83338}" destId="{FA04631B-2769-43F7-AAF2-14122539D5AC}" srcOrd="0" destOrd="0" presId="urn:microsoft.com/office/officeart/2018/2/layout/IconCircleList"/>
    <dgm:cxn modelId="{339267F3-22CD-41ED-B43D-CD40FA2EC0E5}" type="presOf" srcId="{4E8963F8-7C89-4F4D-AB0B-DD3853795577}" destId="{809E76E7-E672-4355-83A6-EC030A553DF8}" srcOrd="0" destOrd="0" presId="urn:microsoft.com/office/officeart/2018/2/layout/IconCircleList"/>
    <dgm:cxn modelId="{265D30F7-0316-4308-BE09-379EF46EF30F}" type="presOf" srcId="{3AAC7804-4F9C-4AED-A2C4-FA80BFE5C1B6}" destId="{323DF89E-277B-4605-B524-961A2CE121F8}" srcOrd="0" destOrd="0" presId="urn:microsoft.com/office/officeart/2018/2/layout/IconCircleList"/>
    <dgm:cxn modelId="{C244455B-DE13-4D3E-8F35-97041D26034D}" type="presParOf" srcId="{0B1C4233-6521-4849-AC43-2EB4D735E8A1}" destId="{F7A0C60D-5983-4D02-8A4B-E60EE26CD33D}" srcOrd="0" destOrd="0" presId="urn:microsoft.com/office/officeart/2018/2/layout/IconCircleList"/>
    <dgm:cxn modelId="{E6DACE24-84B1-4865-BCB1-35436F005E95}" type="presParOf" srcId="{F7A0C60D-5983-4D02-8A4B-E60EE26CD33D}" destId="{CFA6E532-4EB2-4647-A42C-5EFAFF650BA3}" srcOrd="0" destOrd="0" presId="urn:microsoft.com/office/officeart/2018/2/layout/IconCircleList"/>
    <dgm:cxn modelId="{5CF1C590-B23D-43B5-BDC7-91D9E55BDFD1}" type="presParOf" srcId="{CFA6E532-4EB2-4647-A42C-5EFAFF650BA3}" destId="{0E82D8B3-74E5-42E7-B980-F024EA69B266}" srcOrd="0" destOrd="0" presId="urn:microsoft.com/office/officeart/2018/2/layout/IconCircleList"/>
    <dgm:cxn modelId="{5B8A6045-B8F3-4140-A483-59B1FDCA940D}" type="presParOf" srcId="{CFA6E532-4EB2-4647-A42C-5EFAFF650BA3}" destId="{6A41CCED-1DE9-48FE-BE05-30EFE5CB154C}" srcOrd="1" destOrd="0" presId="urn:microsoft.com/office/officeart/2018/2/layout/IconCircleList"/>
    <dgm:cxn modelId="{21F6B525-FEC9-4597-822E-328E3C79FE5B}" type="presParOf" srcId="{CFA6E532-4EB2-4647-A42C-5EFAFF650BA3}" destId="{474284C5-0AE2-4993-A7CB-A69447D6C1DE}" srcOrd="2" destOrd="0" presId="urn:microsoft.com/office/officeart/2018/2/layout/IconCircleList"/>
    <dgm:cxn modelId="{4E3CBC88-0ABB-4DE5-B67D-1C0E208D313C}" type="presParOf" srcId="{CFA6E532-4EB2-4647-A42C-5EFAFF650BA3}" destId="{51B4F5F3-36F0-4208-BA9A-5C0A87028502}" srcOrd="3" destOrd="0" presId="urn:microsoft.com/office/officeart/2018/2/layout/IconCircleList"/>
    <dgm:cxn modelId="{258FC244-2597-4A14-93C9-232FC01AF081}" type="presParOf" srcId="{F7A0C60D-5983-4D02-8A4B-E60EE26CD33D}" destId="{FA04631B-2769-43F7-AAF2-14122539D5AC}" srcOrd="1" destOrd="0" presId="urn:microsoft.com/office/officeart/2018/2/layout/IconCircleList"/>
    <dgm:cxn modelId="{76CC5664-5132-42A6-9C51-8B82AD650C02}" type="presParOf" srcId="{F7A0C60D-5983-4D02-8A4B-E60EE26CD33D}" destId="{DBED02E5-730D-4F4D-B81C-C5DD677A82A2}" srcOrd="2" destOrd="0" presId="urn:microsoft.com/office/officeart/2018/2/layout/IconCircleList"/>
    <dgm:cxn modelId="{052A2E9D-7D52-4250-896F-B73C8A3C08F9}" type="presParOf" srcId="{DBED02E5-730D-4F4D-B81C-C5DD677A82A2}" destId="{257A4154-4360-4849-9218-29D247CC7C42}" srcOrd="0" destOrd="0" presId="urn:microsoft.com/office/officeart/2018/2/layout/IconCircleList"/>
    <dgm:cxn modelId="{56AC23C2-1347-4D5C-A57C-EF7FDBE79B7B}" type="presParOf" srcId="{DBED02E5-730D-4F4D-B81C-C5DD677A82A2}" destId="{C2DF612A-F0FE-458F-A159-A244539661A9}" srcOrd="1" destOrd="0" presId="urn:microsoft.com/office/officeart/2018/2/layout/IconCircleList"/>
    <dgm:cxn modelId="{B8464C22-0C77-486E-B44C-DFA3154DD19A}" type="presParOf" srcId="{DBED02E5-730D-4F4D-B81C-C5DD677A82A2}" destId="{C0DA97AE-C728-4B25-9919-23D676E81700}" srcOrd="2" destOrd="0" presId="urn:microsoft.com/office/officeart/2018/2/layout/IconCircleList"/>
    <dgm:cxn modelId="{2A2370A7-62C5-417A-A03D-3067C52594B5}" type="presParOf" srcId="{DBED02E5-730D-4F4D-B81C-C5DD677A82A2}" destId="{8783F733-2015-49C8-B617-52ECF4DE8EDE}" srcOrd="3" destOrd="0" presId="urn:microsoft.com/office/officeart/2018/2/layout/IconCircleList"/>
    <dgm:cxn modelId="{45CDBE6B-EC63-4471-A948-6C7EAB7AF186}" type="presParOf" srcId="{F7A0C60D-5983-4D02-8A4B-E60EE26CD33D}" destId="{5C8ABE52-FC0E-4C00-8D9D-7C972E3A5C35}" srcOrd="3" destOrd="0" presId="urn:microsoft.com/office/officeart/2018/2/layout/IconCircleList"/>
    <dgm:cxn modelId="{055AC2BF-117B-4191-B846-1DBD98DE05E4}" type="presParOf" srcId="{F7A0C60D-5983-4D02-8A4B-E60EE26CD33D}" destId="{5F0DD5EB-70B3-4ED0-8033-6B1077C94490}" srcOrd="4" destOrd="0" presId="urn:microsoft.com/office/officeart/2018/2/layout/IconCircleList"/>
    <dgm:cxn modelId="{0FB32EC8-17EB-4BAC-907C-2F4A51BE4EB2}" type="presParOf" srcId="{5F0DD5EB-70B3-4ED0-8033-6B1077C94490}" destId="{D3B51370-A164-4EB7-AC9E-684D9DC0872A}" srcOrd="0" destOrd="0" presId="urn:microsoft.com/office/officeart/2018/2/layout/IconCircleList"/>
    <dgm:cxn modelId="{54E038F3-FF2F-40DC-A519-8E5F3FBE61C7}" type="presParOf" srcId="{5F0DD5EB-70B3-4ED0-8033-6B1077C94490}" destId="{68801323-79F0-4EA0-92EE-99B41B1DA284}" srcOrd="1" destOrd="0" presId="urn:microsoft.com/office/officeart/2018/2/layout/IconCircleList"/>
    <dgm:cxn modelId="{36E4C686-EC3F-4823-A2ED-0849620B7C09}" type="presParOf" srcId="{5F0DD5EB-70B3-4ED0-8033-6B1077C94490}" destId="{81F913DD-6177-410C-BF45-E5DABB5AA5EC}" srcOrd="2" destOrd="0" presId="urn:microsoft.com/office/officeart/2018/2/layout/IconCircleList"/>
    <dgm:cxn modelId="{0D5B1EEB-386F-4878-80D4-42DAD42F0D86}" type="presParOf" srcId="{5F0DD5EB-70B3-4ED0-8033-6B1077C94490}" destId="{809E76E7-E672-4355-83A6-EC030A553DF8}" srcOrd="3" destOrd="0" presId="urn:microsoft.com/office/officeart/2018/2/layout/IconCircleList"/>
    <dgm:cxn modelId="{B42ECE95-8560-431B-BC3D-20CEC48DD484}" type="presParOf" srcId="{F7A0C60D-5983-4D02-8A4B-E60EE26CD33D}" destId="{5DE9BADA-DD40-4105-A9D5-6602B3F24B2B}" srcOrd="5" destOrd="0" presId="urn:microsoft.com/office/officeart/2018/2/layout/IconCircleList"/>
    <dgm:cxn modelId="{9FC9379F-225B-4054-A18E-85DC7A41A448}" type="presParOf" srcId="{F7A0C60D-5983-4D02-8A4B-E60EE26CD33D}" destId="{831BDDBE-1211-4493-9EF3-B3CAF6786F16}" srcOrd="6" destOrd="0" presId="urn:microsoft.com/office/officeart/2018/2/layout/IconCircleList"/>
    <dgm:cxn modelId="{D22655DA-B806-428E-9316-28424C21FCB9}" type="presParOf" srcId="{831BDDBE-1211-4493-9EF3-B3CAF6786F16}" destId="{2E4FFB1D-79A1-486A-AF99-D15A473D0FF0}" srcOrd="0" destOrd="0" presId="urn:microsoft.com/office/officeart/2018/2/layout/IconCircleList"/>
    <dgm:cxn modelId="{38B48F12-E4C9-4359-A268-7965102C4CEA}" type="presParOf" srcId="{831BDDBE-1211-4493-9EF3-B3CAF6786F16}" destId="{9285C5D8-28F0-4990-9151-F76B620C61C7}" srcOrd="1" destOrd="0" presId="urn:microsoft.com/office/officeart/2018/2/layout/IconCircleList"/>
    <dgm:cxn modelId="{76D035FE-4628-4500-B4F5-544131A04B4C}" type="presParOf" srcId="{831BDDBE-1211-4493-9EF3-B3CAF6786F16}" destId="{427C7037-2D93-4C19-A1EF-C23CC97A4567}" srcOrd="2" destOrd="0" presId="urn:microsoft.com/office/officeart/2018/2/layout/IconCircleList"/>
    <dgm:cxn modelId="{8E08FA20-484A-44E5-BDF0-C8A630E529CD}" type="presParOf" srcId="{831BDDBE-1211-4493-9EF3-B3CAF6786F16}" destId="{323DF89E-277B-4605-B524-961A2CE121F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614B5-767F-4A3C-BF9E-98D38E84F42B}">
      <dsp:nvSpPr>
        <dsp:cNvPr id="0" name=""/>
        <dsp:cNvSpPr/>
      </dsp:nvSpPr>
      <dsp:spPr>
        <a:xfrm>
          <a:off x="0" y="604"/>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D5AE62-7459-4042-8799-7DB35A110F3F}">
      <dsp:nvSpPr>
        <dsp:cNvPr id="0" name=""/>
        <dsp:cNvSpPr/>
      </dsp:nvSpPr>
      <dsp:spPr>
        <a:xfrm>
          <a:off x="0" y="604"/>
          <a:ext cx="6096000" cy="549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Department of Health Informatics, </a:t>
          </a:r>
          <a:endParaRPr lang="en-US" sz="2200" kern="1200"/>
        </a:p>
      </dsp:txBody>
      <dsp:txXfrm>
        <a:off x="0" y="604"/>
        <a:ext cx="6096000" cy="549852"/>
      </dsp:txXfrm>
    </dsp:sp>
    <dsp:sp modelId="{11CF99BD-577F-47DD-A70F-6214AC382113}">
      <dsp:nvSpPr>
        <dsp:cNvPr id="0" name=""/>
        <dsp:cNvSpPr/>
      </dsp:nvSpPr>
      <dsp:spPr>
        <a:xfrm>
          <a:off x="0" y="550456"/>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E0615F-A5A1-4399-AFE2-2D9A0D174B75}">
      <dsp:nvSpPr>
        <dsp:cNvPr id="0" name=""/>
        <dsp:cNvSpPr/>
      </dsp:nvSpPr>
      <dsp:spPr>
        <a:xfrm>
          <a:off x="0" y="550456"/>
          <a:ext cx="6096000" cy="549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Rutgers the State University of New Jersey</a:t>
          </a:r>
          <a:endParaRPr lang="en-US" sz="2200" kern="1200"/>
        </a:p>
      </dsp:txBody>
      <dsp:txXfrm>
        <a:off x="0" y="550456"/>
        <a:ext cx="6096000" cy="549852"/>
      </dsp:txXfrm>
    </dsp:sp>
    <dsp:sp modelId="{51488F71-69B7-4136-B0E6-CED97B3AC3E9}">
      <dsp:nvSpPr>
        <dsp:cNvPr id="0" name=""/>
        <dsp:cNvSpPr/>
      </dsp:nvSpPr>
      <dsp:spPr>
        <a:xfrm>
          <a:off x="0" y="1100309"/>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13EAC-9D76-4266-AB00-59CE66ECF2BB}">
      <dsp:nvSpPr>
        <dsp:cNvPr id="0" name=""/>
        <dsp:cNvSpPr/>
      </dsp:nvSpPr>
      <dsp:spPr>
        <a:xfrm>
          <a:off x="0" y="1100309"/>
          <a:ext cx="6096000" cy="549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BINF5115</a:t>
          </a:r>
        </a:p>
      </dsp:txBody>
      <dsp:txXfrm>
        <a:off x="0" y="1100309"/>
        <a:ext cx="6096000" cy="549852"/>
      </dsp:txXfrm>
    </dsp:sp>
    <dsp:sp modelId="{91E1845E-4CC3-4F13-8F90-8F81FF5C7580}">
      <dsp:nvSpPr>
        <dsp:cNvPr id="0" name=""/>
        <dsp:cNvSpPr/>
      </dsp:nvSpPr>
      <dsp:spPr>
        <a:xfrm>
          <a:off x="0" y="1650161"/>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91631B-DCF2-4023-933D-F098DA72F8F6}">
      <dsp:nvSpPr>
        <dsp:cNvPr id="0" name=""/>
        <dsp:cNvSpPr/>
      </dsp:nvSpPr>
      <dsp:spPr>
        <a:xfrm>
          <a:off x="0" y="1650161"/>
          <a:ext cx="6096000" cy="549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SQL</a:t>
          </a:r>
        </a:p>
      </dsp:txBody>
      <dsp:txXfrm>
        <a:off x="0" y="1650161"/>
        <a:ext cx="6096000" cy="549852"/>
      </dsp:txXfrm>
    </dsp:sp>
    <dsp:sp modelId="{83BE6562-8741-4507-8F7C-E9C734C78218}">
      <dsp:nvSpPr>
        <dsp:cNvPr id="0" name=""/>
        <dsp:cNvSpPr/>
      </dsp:nvSpPr>
      <dsp:spPr>
        <a:xfrm>
          <a:off x="0" y="2200014"/>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2F1F9C-020E-4678-A6D8-5FCF2369B486}">
      <dsp:nvSpPr>
        <dsp:cNvPr id="0" name=""/>
        <dsp:cNvSpPr/>
      </dsp:nvSpPr>
      <dsp:spPr>
        <a:xfrm>
          <a:off x="0" y="2200014"/>
          <a:ext cx="6096000" cy="549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Project </a:t>
          </a:r>
        </a:p>
      </dsp:txBody>
      <dsp:txXfrm>
        <a:off x="0" y="2200014"/>
        <a:ext cx="6096000" cy="549852"/>
      </dsp:txXfrm>
    </dsp:sp>
    <dsp:sp modelId="{706B9FF7-E345-40B5-AF09-D31B4947A892}">
      <dsp:nvSpPr>
        <dsp:cNvPr id="0" name=""/>
        <dsp:cNvSpPr/>
      </dsp:nvSpPr>
      <dsp:spPr>
        <a:xfrm>
          <a:off x="0" y="2749866"/>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11DEA3-0E56-4F47-A457-0A0A3B8AB316}">
      <dsp:nvSpPr>
        <dsp:cNvPr id="0" name=""/>
        <dsp:cNvSpPr/>
      </dsp:nvSpPr>
      <dsp:spPr>
        <a:xfrm>
          <a:off x="0" y="2749866"/>
          <a:ext cx="6096000" cy="549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Riddhi Vyas </a:t>
          </a:r>
          <a:endParaRPr lang="en-US" sz="2200" kern="1200"/>
        </a:p>
      </dsp:txBody>
      <dsp:txXfrm>
        <a:off x="0" y="2749866"/>
        <a:ext cx="6096000" cy="549852"/>
      </dsp:txXfrm>
    </dsp:sp>
    <dsp:sp modelId="{B1EFC765-F08C-44A4-8552-22AA37206A45}">
      <dsp:nvSpPr>
        <dsp:cNvPr id="0" name=""/>
        <dsp:cNvSpPr/>
      </dsp:nvSpPr>
      <dsp:spPr>
        <a:xfrm>
          <a:off x="0" y="3299719"/>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47DB00-8DF2-409B-9F1C-1D7613BCB73D}">
      <dsp:nvSpPr>
        <dsp:cNvPr id="0" name=""/>
        <dsp:cNvSpPr/>
      </dsp:nvSpPr>
      <dsp:spPr>
        <a:xfrm>
          <a:off x="0" y="3299719"/>
          <a:ext cx="6096000" cy="549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a:t>April 30,2024</a:t>
          </a:r>
          <a:endParaRPr lang="en-US" sz="2200" kern="1200"/>
        </a:p>
      </dsp:txBody>
      <dsp:txXfrm>
        <a:off x="0" y="3299719"/>
        <a:ext cx="6096000" cy="549852"/>
      </dsp:txXfrm>
    </dsp:sp>
    <dsp:sp modelId="{15C578F1-7768-498E-878C-5E7AE47E2F06}">
      <dsp:nvSpPr>
        <dsp:cNvPr id="0" name=""/>
        <dsp:cNvSpPr/>
      </dsp:nvSpPr>
      <dsp:spPr>
        <a:xfrm>
          <a:off x="0" y="3849571"/>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AF0147-B1C7-42DD-AFEB-B6B323E365BC}">
      <dsp:nvSpPr>
        <dsp:cNvPr id="0" name=""/>
        <dsp:cNvSpPr/>
      </dsp:nvSpPr>
      <dsp:spPr>
        <a:xfrm>
          <a:off x="0" y="3849571"/>
          <a:ext cx="6096000" cy="549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Laboratory Database Management System (DBMS). </a:t>
          </a:r>
        </a:p>
      </dsp:txBody>
      <dsp:txXfrm>
        <a:off x="0" y="3849571"/>
        <a:ext cx="6096000" cy="549852"/>
      </dsp:txXfrm>
    </dsp:sp>
    <dsp:sp modelId="{4DDF0E5C-6084-442A-9B03-ED5EAD3E7E72}">
      <dsp:nvSpPr>
        <dsp:cNvPr id="0" name=""/>
        <dsp:cNvSpPr/>
      </dsp:nvSpPr>
      <dsp:spPr>
        <a:xfrm>
          <a:off x="0" y="4399424"/>
          <a:ext cx="6096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276864-353F-4339-8D85-193B3167CD9F}">
      <dsp:nvSpPr>
        <dsp:cNvPr id="0" name=""/>
        <dsp:cNvSpPr/>
      </dsp:nvSpPr>
      <dsp:spPr>
        <a:xfrm>
          <a:off x="0" y="4399424"/>
          <a:ext cx="6096000" cy="549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b="1" kern="1200"/>
            <a:t>Payal vaidya</a:t>
          </a:r>
          <a:endParaRPr lang="en-US" sz="2200" kern="1200" dirty="0"/>
        </a:p>
      </dsp:txBody>
      <dsp:txXfrm>
        <a:off x="0" y="4399424"/>
        <a:ext cx="6096000" cy="549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CFD59-2024-463C-853E-557699A5A540}">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The vast amounts of data produced by laboratory experiments and research are managed and maintained using a Laboratory Database Management System (DBMS). </a:t>
          </a:r>
        </a:p>
      </dsp:txBody>
      <dsp:txXfrm>
        <a:off x="0" y="39687"/>
        <a:ext cx="3286125" cy="1971675"/>
      </dsp:txXfrm>
    </dsp:sp>
    <dsp:sp modelId="{ED8BCBE3-8A6F-4A71-BE01-9C2DF170A702}">
      <dsp:nvSpPr>
        <dsp:cNvPr id="0" name=""/>
        <dsp:cNvSpPr/>
      </dsp:nvSpPr>
      <dsp:spPr>
        <a:xfrm>
          <a:off x="3614737" y="39687"/>
          <a:ext cx="3286125" cy="1971675"/>
        </a:xfrm>
        <a:prstGeom prst="rect">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For ease of access and analysis, it compiles test results, patient information, sample data, and test records into a single repository.</a:t>
          </a:r>
        </a:p>
      </dsp:txBody>
      <dsp:txXfrm>
        <a:off x="3614737" y="39687"/>
        <a:ext cx="3286125" cy="1971675"/>
      </dsp:txXfrm>
    </dsp:sp>
    <dsp:sp modelId="{5FC685B7-92D1-4D56-ACF3-A59858D7B4E4}">
      <dsp:nvSpPr>
        <dsp:cNvPr id="0" name=""/>
        <dsp:cNvSpPr/>
      </dsp:nvSpPr>
      <dsp:spPr>
        <a:xfrm>
          <a:off x="7229475" y="39687"/>
          <a:ext cx="3286125" cy="1971675"/>
        </a:xfrm>
        <a:prstGeom prst="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Through accurate sample tracking from receipt to testing and result distribution, the DBMS improves data accuracy and operational efficiency.</a:t>
          </a:r>
        </a:p>
      </dsp:txBody>
      <dsp:txXfrm>
        <a:off x="7229475" y="39687"/>
        <a:ext cx="3286125" cy="1971675"/>
      </dsp:txXfrm>
    </dsp:sp>
    <dsp:sp modelId="{4A5F190A-A0B9-48C8-BA08-97F285A7EBC5}">
      <dsp:nvSpPr>
        <dsp:cNvPr id="0" name=""/>
        <dsp:cNvSpPr/>
      </dsp:nvSpPr>
      <dsp:spPr>
        <a:xfrm>
          <a:off x="1807368" y="2339975"/>
          <a:ext cx="3286125" cy="1971675"/>
        </a:xfrm>
        <a:prstGeom prst="rect">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It allows for thorough reporting, real-time data retrieval, and compliance with regulatory criteria.</a:t>
          </a:r>
        </a:p>
      </dsp:txBody>
      <dsp:txXfrm>
        <a:off x="1807368" y="2339975"/>
        <a:ext cx="3286125" cy="1971675"/>
      </dsp:txXfrm>
    </dsp:sp>
    <dsp:sp modelId="{3AA4E94C-5677-4FE7-9E15-EA9982BE67C5}">
      <dsp:nvSpPr>
        <dsp:cNvPr id="0" name=""/>
        <dsp:cNvSpPr/>
      </dsp:nvSpPr>
      <dsp:spPr>
        <a:xfrm>
          <a:off x="5422106" y="2339975"/>
          <a:ext cx="3286125" cy="1971675"/>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In clinical settings, the DBMS plays a critical role in managing resources, guaranteeing quality control, and assisting with prompt patient diagnosis and treatment.</a:t>
          </a:r>
        </a:p>
      </dsp:txBody>
      <dsp:txXfrm>
        <a:off x="5422106" y="2339975"/>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782BC-9476-40D3-91E5-C7398F26B39F}">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92DCA0-5BCD-4F32-A8FB-CA4D7283612A}">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We can be sure that the database will suit our laboratory's changing needs because of its scalability and extension capabilities. As laboratory technologies and informatics continue to grow, the system will be well-positioned to keep up with these developments.</a:t>
          </a:r>
        </a:p>
      </dsp:txBody>
      <dsp:txXfrm>
        <a:off x="378614" y="886531"/>
        <a:ext cx="2810360" cy="1744948"/>
      </dsp:txXfrm>
    </dsp:sp>
    <dsp:sp modelId="{E28D8D60-5889-4308-9657-C1F816440DB9}">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746AEA-774A-4D91-923F-68F38AB753A5}">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Our dedication to using technology to improve operational effectiveness, data integrity, and—above all—patient care results is demonstrated by the laboratory database system.</a:t>
          </a:r>
        </a:p>
      </dsp:txBody>
      <dsp:txXfrm>
        <a:off x="3946203" y="886531"/>
        <a:ext cx="2810360" cy="1744948"/>
      </dsp:txXfrm>
    </dsp:sp>
    <dsp:sp modelId="{2C0BBF0D-8A9A-44AB-9C7C-EBB11DBCC969}">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72AA1C-0D01-48C9-9B1F-DD8743F252B4}">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This signifies not only a financial commitment to technology but also to the ongoing enhancement of our laboratory's services and the overall health and welfare of our patients.</a:t>
          </a:r>
        </a:p>
      </dsp:txBody>
      <dsp:txXfrm>
        <a:off x="7513791" y="886531"/>
        <a:ext cx="2810360" cy="1744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B8D39-1958-45DC-A2AD-9855B0E9658B}">
      <dsp:nvSpPr>
        <dsp:cNvPr id="0" name=""/>
        <dsp:cNvSpPr/>
      </dsp:nvSpPr>
      <dsp:spPr>
        <a:xfrm>
          <a:off x="4621" y="801726"/>
          <a:ext cx="2020453" cy="274788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 laboratory database management system is carefully arranged into seven interconnected tables, each with a unique set of attributes that together create the system's data structure.</a:t>
          </a:r>
        </a:p>
      </dsp:txBody>
      <dsp:txXfrm>
        <a:off x="63798" y="860903"/>
        <a:ext cx="1902099" cy="2629531"/>
      </dsp:txXfrm>
    </dsp:sp>
    <dsp:sp modelId="{69888E2D-D28A-4284-8258-12A856B18ACB}">
      <dsp:nvSpPr>
        <dsp:cNvPr id="0" name=""/>
        <dsp:cNvSpPr/>
      </dsp:nvSpPr>
      <dsp:spPr>
        <a:xfrm>
          <a:off x="2227119" y="1925132"/>
          <a:ext cx="428336" cy="50107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227119" y="2025346"/>
        <a:ext cx="299835" cy="300644"/>
      </dsp:txXfrm>
    </dsp:sp>
    <dsp:sp modelId="{763C27B2-132F-40BD-9EE3-75F36515C6D6}">
      <dsp:nvSpPr>
        <dsp:cNvPr id="0" name=""/>
        <dsp:cNvSpPr/>
      </dsp:nvSpPr>
      <dsp:spPr>
        <a:xfrm>
          <a:off x="2833255" y="801726"/>
          <a:ext cx="2020453" cy="2747885"/>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Doctors Table (1:M): Doctor Name, Specialty, Contact, Address, and Doctor ID (Primary Key) </a:t>
          </a:r>
          <a:br>
            <a:rPr lang="en-US" sz="1200" kern="1200" dirty="0"/>
          </a:br>
          <a:r>
            <a:rPr lang="en-US" sz="1200" kern="1200" dirty="0"/>
            <a:t>Its purpose is to keep track of every doctor's details, such as their specialization and contact information. As a master table.</a:t>
          </a:r>
        </a:p>
      </dsp:txBody>
      <dsp:txXfrm>
        <a:off x="2892432" y="860903"/>
        <a:ext cx="1902099" cy="2629531"/>
      </dsp:txXfrm>
    </dsp:sp>
    <dsp:sp modelId="{968698C6-A014-4490-90F8-BC2F98F88E2E}">
      <dsp:nvSpPr>
        <dsp:cNvPr id="0" name=""/>
        <dsp:cNvSpPr/>
      </dsp:nvSpPr>
      <dsp:spPr>
        <a:xfrm>
          <a:off x="5055754" y="1925132"/>
          <a:ext cx="428336" cy="501072"/>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055754" y="2025346"/>
        <a:ext cx="299835" cy="300644"/>
      </dsp:txXfrm>
    </dsp:sp>
    <dsp:sp modelId="{2CBF6B09-9625-4AB9-9A46-8CBDA5A92B9D}">
      <dsp:nvSpPr>
        <dsp:cNvPr id="0" name=""/>
        <dsp:cNvSpPr/>
      </dsp:nvSpPr>
      <dsp:spPr>
        <a:xfrm>
          <a:off x="5661890" y="801726"/>
          <a:ext cx="2020453" cy="2747885"/>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 Patients Table(1:M): </a:t>
          </a:r>
          <a:r>
            <a:rPr lang="en-US" sz="1200" kern="1200" dirty="0" err="1"/>
            <a:t>Patient_ID</a:t>
          </a:r>
          <a:r>
            <a:rPr lang="en-US" sz="1200" kern="1200" dirty="0"/>
            <a:t> (primary key), Foreign Key (</a:t>
          </a:r>
          <a:r>
            <a:rPr lang="en-US" sz="1200" kern="1200" dirty="0" err="1"/>
            <a:t>doctor_ID</a:t>
          </a:r>
          <a:r>
            <a:rPr lang="en-US" sz="1200" kern="1200" dirty="0"/>
            <a:t>), Name, Contact, Date of Birth (DOB), and Age </a:t>
          </a:r>
          <a:br>
            <a:rPr lang="en-US" sz="1200" kern="1200" dirty="0"/>
          </a:br>
          <a:r>
            <a:rPr lang="en-US" sz="1200" kern="1200" dirty="0"/>
            <a:t>Goal: Compiles all patient-related personal and medical information. To preserve the relationship between patients and their attending physicians, it links to the Doctor’s table using the </a:t>
          </a:r>
          <a:r>
            <a:rPr lang="en-US" sz="1200" kern="1200" dirty="0" err="1"/>
            <a:t>Doctor_ID</a:t>
          </a:r>
          <a:r>
            <a:rPr lang="en-US" sz="1200" kern="1200" dirty="0"/>
            <a:t>. The patient table is the child's table of doctor’s table.</a:t>
          </a:r>
        </a:p>
      </dsp:txBody>
      <dsp:txXfrm>
        <a:off x="5721067" y="860903"/>
        <a:ext cx="1902099" cy="2629531"/>
      </dsp:txXfrm>
    </dsp:sp>
    <dsp:sp modelId="{8C3E9DDE-7281-4ABC-A2D6-29D70B4C0C95}">
      <dsp:nvSpPr>
        <dsp:cNvPr id="0" name=""/>
        <dsp:cNvSpPr/>
      </dsp:nvSpPr>
      <dsp:spPr>
        <a:xfrm>
          <a:off x="7884389" y="1925132"/>
          <a:ext cx="428336" cy="501072"/>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884389" y="2025346"/>
        <a:ext cx="299835" cy="300644"/>
      </dsp:txXfrm>
    </dsp:sp>
    <dsp:sp modelId="{555BAB81-64AE-4D2C-86EB-2FF45690CD54}">
      <dsp:nvSpPr>
        <dsp:cNvPr id="0" name=""/>
        <dsp:cNvSpPr/>
      </dsp:nvSpPr>
      <dsp:spPr>
        <a:xfrm>
          <a:off x="8490525" y="801726"/>
          <a:ext cx="2020453" cy="2747885"/>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Appointments Table(1:M): </a:t>
          </a:r>
          <a:r>
            <a:rPr lang="en-US" sz="1200" kern="1200" dirty="0" err="1"/>
            <a:t>Appointment_ID</a:t>
          </a:r>
          <a:r>
            <a:rPr lang="en-US" sz="1200" kern="1200" dirty="0"/>
            <a:t> (Primary Key), Foreign Keys for Patients and Doctors, </a:t>
          </a:r>
          <a:r>
            <a:rPr lang="en-US" sz="1200" kern="1200" dirty="0" err="1"/>
            <a:t>Appointment_Date</a:t>
          </a:r>
          <a:r>
            <a:rPr lang="en-US" sz="1200" kern="1200" dirty="0"/>
            <a:t>, and </a:t>
          </a:r>
          <a:r>
            <a:rPr lang="en-US" sz="1200" kern="1200" dirty="0" err="1"/>
            <a:t>Appointment_Time</a:t>
          </a:r>
          <a:r>
            <a:rPr lang="en-US" sz="1200" kern="1200" dirty="0"/>
            <a:t> </a:t>
          </a:r>
          <a:br>
            <a:rPr lang="en-US" sz="1200" kern="1200" dirty="0"/>
          </a:br>
          <a:r>
            <a:rPr lang="en-US" sz="1200" kern="1200" dirty="0"/>
            <a:t>Goal: Maintains a record of every appointment, including the time and date, and connects to the tables for patients and doctors using their respective IDs. The child table of the patient table  </a:t>
          </a:r>
        </a:p>
      </dsp:txBody>
      <dsp:txXfrm>
        <a:off x="8549702" y="860903"/>
        <a:ext cx="1902099" cy="26295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0F0F4-EBD9-4373-B508-6CE54D90C175}">
      <dsp:nvSpPr>
        <dsp:cNvPr id="0" name=""/>
        <dsp:cNvSpPr/>
      </dsp:nvSpPr>
      <dsp:spPr>
        <a:xfrm>
          <a:off x="4621" y="802392"/>
          <a:ext cx="2020453" cy="2746553"/>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Test_Orders Table (1:M):Test_ID (Primary Key), Patient_ID (Foreign Key), Appt_ID (Foreign Key), Source, Order_Date, Description, and Cost are the attributes. Child table of Appointment table.</a:t>
          </a:r>
          <a:br>
            <a:rPr lang="en-US" sz="1200" kern="1200"/>
          </a:br>
          <a:r>
            <a:rPr lang="en-US" sz="1200" kern="1200"/>
            <a:t>Logs all patient tests requested, including what they include and how much they cost. The Appt_ID and Patient_ID columns link this table to the Appointments and Patients tables. </a:t>
          </a:r>
        </a:p>
      </dsp:txBody>
      <dsp:txXfrm>
        <a:off x="63798" y="861569"/>
        <a:ext cx="1902099" cy="2628199"/>
      </dsp:txXfrm>
    </dsp:sp>
    <dsp:sp modelId="{B345222D-274F-4C25-B17D-D1077E245B82}">
      <dsp:nvSpPr>
        <dsp:cNvPr id="0" name=""/>
        <dsp:cNvSpPr/>
      </dsp:nvSpPr>
      <dsp:spPr>
        <a:xfrm>
          <a:off x="2227119" y="1925132"/>
          <a:ext cx="428336" cy="501072"/>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227119" y="2025346"/>
        <a:ext cx="299835" cy="300644"/>
      </dsp:txXfrm>
    </dsp:sp>
    <dsp:sp modelId="{2CAF67E1-D7B4-4BE8-BA72-BAC6BDAFD5DF}">
      <dsp:nvSpPr>
        <dsp:cNvPr id="0" name=""/>
        <dsp:cNvSpPr/>
      </dsp:nvSpPr>
      <dsp:spPr>
        <a:xfrm>
          <a:off x="2833255" y="802392"/>
          <a:ext cx="2020453" cy="2746553"/>
        </a:xfrm>
        <a:prstGeom prst="roundRect">
          <a:avLst>
            <a:gd name="adj" fmla="val 10000"/>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Test_Results Table Properties (1:M): Results, Result_Date; Patient_ID (Foreign Key); Test_ID (Foreign Key); Result_ID (Primary Key). </a:t>
          </a:r>
          <a:br>
            <a:rPr lang="en-US" sz="1200" kern="1200"/>
          </a:br>
          <a:r>
            <a:rPr lang="en-US" sz="1200" kern="1200"/>
            <a:t>Goal: Provide a complete set of results for every test by containing the outcomes of the tests carried out and connecting them to the Test_Orders database using the Test_ID.  Child table of Test orders table.</a:t>
          </a:r>
        </a:p>
      </dsp:txBody>
      <dsp:txXfrm>
        <a:off x="2892432" y="861569"/>
        <a:ext cx="1902099" cy="2628199"/>
      </dsp:txXfrm>
    </dsp:sp>
    <dsp:sp modelId="{C0EF49F4-082B-4CA2-AB75-3E2E737C07FA}">
      <dsp:nvSpPr>
        <dsp:cNvPr id="0" name=""/>
        <dsp:cNvSpPr/>
      </dsp:nvSpPr>
      <dsp:spPr>
        <a:xfrm>
          <a:off x="5055754" y="1925132"/>
          <a:ext cx="428336" cy="501072"/>
        </a:xfrm>
        <a:prstGeom prst="rightArrow">
          <a:avLst>
            <a:gd name="adj1" fmla="val 60000"/>
            <a:gd name="adj2" fmla="val 5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055754" y="2025346"/>
        <a:ext cx="299835" cy="300644"/>
      </dsp:txXfrm>
    </dsp:sp>
    <dsp:sp modelId="{8BC66578-B16E-45D3-B01F-F4BCEDB564DD}">
      <dsp:nvSpPr>
        <dsp:cNvPr id="0" name=""/>
        <dsp:cNvSpPr/>
      </dsp:nvSpPr>
      <dsp:spPr>
        <a:xfrm>
          <a:off x="5661890" y="802392"/>
          <a:ext cx="2020453" cy="2746553"/>
        </a:xfrm>
        <a:prstGeom prst="roundRect">
          <a:avLst>
            <a:gd name="adj" fmla="val 10000"/>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 </a:t>
          </a:r>
          <a:r>
            <a:rPr lang="en-US" sz="1200" kern="1200" dirty="0" err="1"/>
            <a:t>Billing_Info</a:t>
          </a:r>
          <a:r>
            <a:rPr lang="en-US" sz="1200" kern="1200" dirty="0"/>
            <a:t> Table (1:M): </a:t>
          </a:r>
          <a:r>
            <a:rPr lang="en-US" sz="1200" kern="1200" dirty="0" err="1"/>
            <a:t>Bill_ID</a:t>
          </a:r>
          <a:r>
            <a:rPr lang="en-US" sz="1200" kern="1200" dirty="0"/>
            <a:t> (Primary Key), </a:t>
          </a:r>
          <a:r>
            <a:rPr lang="en-US" sz="1200" kern="1200" dirty="0" err="1"/>
            <a:t>Patient_ID</a:t>
          </a:r>
          <a:r>
            <a:rPr lang="en-US" sz="1200" kern="1200" dirty="0"/>
            <a:t> (Foreign Key), </a:t>
          </a:r>
          <a:r>
            <a:rPr lang="en-US" sz="1200" kern="1200" dirty="0" err="1"/>
            <a:t>Result_ID</a:t>
          </a:r>
          <a:r>
            <a:rPr lang="en-US" sz="1200" kern="1200" dirty="0"/>
            <a:t> (Foreign Key), </a:t>
          </a:r>
          <a:r>
            <a:rPr lang="en-US" sz="1200" kern="1200" dirty="0" err="1"/>
            <a:t>Bill_Date</a:t>
          </a:r>
          <a:r>
            <a:rPr lang="en-US" sz="1200" kern="1200" dirty="0"/>
            <a:t>, Status, and Amount </a:t>
          </a:r>
          <a:br>
            <a:rPr lang="en-US" sz="1200" kern="1200" dirty="0"/>
          </a:br>
          <a:r>
            <a:rPr lang="en-US" sz="1200" kern="1200" dirty="0"/>
            <a:t>Goal: Handles test-related financial activities, recording the cost and payment status for each test performed and providing linkages to the </a:t>
          </a:r>
          <a:r>
            <a:rPr lang="en-US" sz="1200" kern="1200" dirty="0" err="1"/>
            <a:t>Test_Results</a:t>
          </a:r>
          <a:r>
            <a:rPr lang="en-US" sz="1200" kern="1200" dirty="0"/>
            <a:t> table via </a:t>
          </a:r>
          <a:r>
            <a:rPr lang="en-US" sz="1200" kern="1200" dirty="0" err="1"/>
            <a:t>Result_ID</a:t>
          </a:r>
          <a:r>
            <a:rPr lang="en-US" sz="1200" kern="1200" dirty="0"/>
            <a:t>. Child table of test results table. </a:t>
          </a:r>
        </a:p>
      </dsp:txBody>
      <dsp:txXfrm>
        <a:off x="5721067" y="861569"/>
        <a:ext cx="1902099" cy="2628199"/>
      </dsp:txXfrm>
    </dsp:sp>
    <dsp:sp modelId="{B86D2A3F-9978-4E09-A7A2-EE5185E92217}">
      <dsp:nvSpPr>
        <dsp:cNvPr id="0" name=""/>
        <dsp:cNvSpPr/>
      </dsp:nvSpPr>
      <dsp:spPr>
        <a:xfrm>
          <a:off x="7884389" y="1925132"/>
          <a:ext cx="428336" cy="501072"/>
        </a:xfrm>
        <a:prstGeom prst="righ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884389" y="2025346"/>
        <a:ext cx="299835" cy="300644"/>
      </dsp:txXfrm>
    </dsp:sp>
    <dsp:sp modelId="{944A3068-D9A2-47C9-8C40-4D96854B9154}">
      <dsp:nvSpPr>
        <dsp:cNvPr id="0" name=""/>
        <dsp:cNvSpPr/>
      </dsp:nvSpPr>
      <dsp:spPr>
        <a:xfrm>
          <a:off x="8490525" y="802392"/>
          <a:ext cx="2020453" cy="2746553"/>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Survey Table (1:M): Comments, Satisfaction, Bill_ID (Foreign Key), Survey_ID (Primary Key), Date of Survey </a:t>
          </a:r>
          <a:br>
            <a:rPr lang="en-US" sz="1200" kern="1200"/>
          </a:br>
          <a:r>
            <a:rPr lang="en-US" sz="1200" kern="1200"/>
            <a:t>Goal: By collecting patient input on their experience and the caliber of the services, it closes the loop on patient care and service quality evaluation. It is linked to the Billing_Info table through the Bill_ID. Child table of the Billing info table.</a:t>
          </a:r>
        </a:p>
      </dsp:txBody>
      <dsp:txXfrm>
        <a:off x="8549702" y="861569"/>
        <a:ext cx="1902099" cy="26281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BF9FC-DD45-403F-93F3-438ADB096AF4}">
      <dsp:nvSpPr>
        <dsp:cNvPr id="0" name=""/>
        <dsp:cNvSpPr/>
      </dsp:nvSpPr>
      <dsp:spPr>
        <a:xfrm>
          <a:off x="1316841" y="5774"/>
          <a:ext cx="1043469" cy="10434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C8E9D6-3D01-4A2F-91D0-162E349E7154}">
      <dsp:nvSpPr>
        <dsp:cNvPr id="0" name=""/>
        <dsp:cNvSpPr/>
      </dsp:nvSpPr>
      <dsp:spPr>
        <a:xfrm>
          <a:off x="1535969" y="224902"/>
          <a:ext cx="605212" cy="6052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97BD5A-D4BA-432F-A807-B8B67CED536F}">
      <dsp:nvSpPr>
        <dsp:cNvPr id="0" name=""/>
        <dsp:cNvSpPr/>
      </dsp:nvSpPr>
      <dsp:spPr>
        <a:xfrm>
          <a:off x="2583910" y="5774"/>
          <a:ext cx="2459605" cy="1043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t>Information Flow</a:t>
          </a:r>
          <a:r>
            <a:rPr lang="en-US" sz="1200" kern="1200" dirty="0"/>
            <a:t> </a:t>
          </a:r>
          <a:br>
            <a:rPr lang="en-US" sz="1200" kern="1200" dirty="0"/>
          </a:br>
          <a:r>
            <a:rPr lang="en-US" sz="1200" kern="1200" dirty="0"/>
            <a:t>The data flow of this laboratory patient database aims to demonstrate the following patient care journey: </a:t>
          </a:r>
        </a:p>
      </dsp:txBody>
      <dsp:txXfrm>
        <a:off x="2583910" y="5774"/>
        <a:ext cx="2459605" cy="1043469"/>
      </dsp:txXfrm>
    </dsp:sp>
    <dsp:sp modelId="{D91C8566-E46C-40C7-957C-28ADA72B7542}">
      <dsp:nvSpPr>
        <dsp:cNvPr id="0" name=""/>
        <dsp:cNvSpPr/>
      </dsp:nvSpPr>
      <dsp:spPr>
        <a:xfrm>
          <a:off x="5472083" y="5774"/>
          <a:ext cx="1043469" cy="10434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468A1E-62EE-4C89-9928-F47D4ABAA168}">
      <dsp:nvSpPr>
        <dsp:cNvPr id="0" name=""/>
        <dsp:cNvSpPr/>
      </dsp:nvSpPr>
      <dsp:spPr>
        <a:xfrm>
          <a:off x="5691212" y="224902"/>
          <a:ext cx="605212" cy="6052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78F03C-4CCB-4DEF-B79D-D565BA30A658}">
      <dsp:nvSpPr>
        <dsp:cNvPr id="0" name=""/>
        <dsp:cNvSpPr/>
      </dsp:nvSpPr>
      <dsp:spPr>
        <a:xfrm>
          <a:off x="6739153" y="5774"/>
          <a:ext cx="2459605" cy="1043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Patient Registration: A patient's information is initially recorded in the Patient table. </a:t>
          </a:r>
        </a:p>
      </dsp:txBody>
      <dsp:txXfrm>
        <a:off x="6739153" y="5774"/>
        <a:ext cx="2459605" cy="1043469"/>
      </dsp:txXfrm>
    </dsp:sp>
    <dsp:sp modelId="{638F0C24-C3FB-4627-9B85-58B65A9D893C}">
      <dsp:nvSpPr>
        <dsp:cNvPr id="0" name=""/>
        <dsp:cNvSpPr/>
      </dsp:nvSpPr>
      <dsp:spPr>
        <a:xfrm>
          <a:off x="1316841" y="1858534"/>
          <a:ext cx="1043469" cy="10434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ADC39C-7279-455E-B6B5-1B06DD69B748}">
      <dsp:nvSpPr>
        <dsp:cNvPr id="0" name=""/>
        <dsp:cNvSpPr/>
      </dsp:nvSpPr>
      <dsp:spPr>
        <a:xfrm>
          <a:off x="1535969" y="2077663"/>
          <a:ext cx="605212" cy="6052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480807-37F7-45C5-A81F-8DAEF3644FB2}">
      <dsp:nvSpPr>
        <dsp:cNvPr id="0" name=""/>
        <dsp:cNvSpPr/>
      </dsp:nvSpPr>
      <dsp:spPr>
        <a:xfrm>
          <a:off x="2583910" y="1858534"/>
          <a:ext cx="2459605" cy="1043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Doctor Assignment: A relationship between the Patients and Doctors tables is created when a doctor is assigned to each patient. </a:t>
          </a:r>
        </a:p>
      </dsp:txBody>
      <dsp:txXfrm>
        <a:off x="2583910" y="1858534"/>
        <a:ext cx="2459605" cy="1043469"/>
      </dsp:txXfrm>
    </dsp:sp>
    <dsp:sp modelId="{9A2FC540-58CC-459C-8004-607DD6EE88CB}">
      <dsp:nvSpPr>
        <dsp:cNvPr id="0" name=""/>
        <dsp:cNvSpPr/>
      </dsp:nvSpPr>
      <dsp:spPr>
        <a:xfrm>
          <a:off x="5472083" y="1858534"/>
          <a:ext cx="1043469" cy="10434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192D49-99F7-471F-A866-CACFAE004F55}">
      <dsp:nvSpPr>
        <dsp:cNvPr id="0" name=""/>
        <dsp:cNvSpPr/>
      </dsp:nvSpPr>
      <dsp:spPr>
        <a:xfrm>
          <a:off x="5691212" y="2077663"/>
          <a:ext cx="605212" cy="6052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860B92-3212-4E9B-8E9A-F9E99D3C2146}">
      <dsp:nvSpPr>
        <dsp:cNvPr id="0" name=""/>
        <dsp:cNvSpPr/>
      </dsp:nvSpPr>
      <dsp:spPr>
        <a:xfrm>
          <a:off x="6739153" y="1858534"/>
          <a:ext cx="2459605" cy="1043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Appointment Scheduling: A one-to-many established between patients and doctors when appointments are entered into the Appointments database. </a:t>
          </a:r>
        </a:p>
      </dsp:txBody>
      <dsp:txXfrm>
        <a:off x="6739153" y="1858534"/>
        <a:ext cx="2459605" cy="1043469"/>
      </dsp:txXfrm>
    </dsp:sp>
    <dsp:sp modelId="{C6DA751C-AE1E-4614-8916-42A3B7FCCF8A}">
      <dsp:nvSpPr>
        <dsp:cNvPr id="0" name=""/>
        <dsp:cNvSpPr/>
      </dsp:nvSpPr>
      <dsp:spPr>
        <a:xfrm>
          <a:off x="1316841" y="3711295"/>
          <a:ext cx="1043469" cy="10434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1DB6A-47C5-47E8-89E8-0D4EFA710FA8}">
      <dsp:nvSpPr>
        <dsp:cNvPr id="0" name=""/>
        <dsp:cNvSpPr/>
      </dsp:nvSpPr>
      <dsp:spPr>
        <a:xfrm>
          <a:off x="1535969" y="3930424"/>
          <a:ext cx="605212" cy="6052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A232BD-DCE3-4ECC-840E-7A80D27685D3}">
      <dsp:nvSpPr>
        <dsp:cNvPr id="0" name=""/>
        <dsp:cNvSpPr/>
      </dsp:nvSpPr>
      <dsp:spPr>
        <a:xfrm>
          <a:off x="2583910" y="3711295"/>
          <a:ext cx="2459605" cy="1043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Test Ordering and Results: When medical tests are performed and results are acquired, the Test_Orders table is filled first, then the Test_Results table is filled as well. </a:t>
          </a:r>
        </a:p>
      </dsp:txBody>
      <dsp:txXfrm>
        <a:off x="2583910" y="3711295"/>
        <a:ext cx="2459605" cy="1043469"/>
      </dsp:txXfrm>
    </dsp:sp>
    <dsp:sp modelId="{C9CD86CD-D786-4D45-AB21-68C6F0FF07F1}">
      <dsp:nvSpPr>
        <dsp:cNvPr id="0" name=""/>
        <dsp:cNvSpPr/>
      </dsp:nvSpPr>
      <dsp:spPr>
        <a:xfrm>
          <a:off x="5472083" y="3711295"/>
          <a:ext cx="1043469" cy="10434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5E70FB-8D2D-4650-B53C-B89A64863BE1}">
      <dsp:nvSpPr>
        <dsp:cNvPr id="0" name=""/>
        <dsp:cNvSpPr/>
      </dsp:nvSpPr>
      <dsp:spPr>
        <a:xfrm>
          <a:off x="5691212" y="3930424"/>
          <a:ext cx="605212" cy="6052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3AE9C5-9318-4F0F-9CFC-E29A5A571458}">
      <dsp:nvSpPr>
        <dsp:cNvPr id="0" name=""/>
        <dsp:cNvSpPr/>
      </dsp:nvSpPr>
      <dsp:spPr>
        <a:xfrm>
          <a:off x="6739153" y="3711295"/>
          <a:ext cx="2459605" cy="1043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Billing: By connecting the test costs and outcomes, the Billing_Info table records the financial side of post-test conduct. </a:t>
          </a:r>
        </a:p>
      </dsp:txBody>
      <dsp:txXfrm>
        <a:off x="6739153" y="3711295"/>
        <a:ext cx="2459605" cy="10434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2D8B3-74E5-42E7-B980-F024EA69B266}">
      <dsp:nvSpPr>
        <dsp:cNvPr id="0" name=""/>
        <dsp:cNvSpPr/>
      </dsp:nvSpPr>
      <dsp:spPr>
        <a:xfrm>
          <a:off x="212335"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1CCED-1DE9-48FE-BE05-30EFE5CB154C}">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B4F5F3-36F0-4208-BA9A-5C0A87028502}">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A major advancement in the digital transformation of our laboratory operations has been made with the deployment of our laboratory database system. </a:t>
          </a:r>
        </a:p>
      </dsp:txBody>
      <dsp:txXfrm>
        <a:off x="1834517" y="469890"/>
        <a:ext cx="3148942" cy="1335915"/>
      </dsp:txXfrm>
    </dsp:sp>
    <dsp:sp modelId="{257A4154-4360-4849-9218-29D247CC7C42}">
      <dsp:nvSpPr>
        <dsp:cNvPr id="0" name=""/>
        <dsp:cNvSpPr/>
      </dsp:nvSpPr>
      <dsp:spPr>
        <a:xfrm>
          <a:off x="5532139"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DF612A-F0FE-458F-A159-A244539661A9}">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83F733-2015-49C8-B617-52ECF4DE8EDE}">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The technology has created a centralized repository that improves the dependability of data processing and retrieval procedures while streamlining workflows by merging patient data with test orders and results.</a:t>
          </a:r>
        </a:p>
      </dsp:txBody>
      <dsp:txXfrm>
        <a:off x="7154322" y="469890"/>
        <a:ext cx="3148942" cy="1335915"/>
      </dsp:txXfrm>
    </dsp:sp>
    <dsp:sp modelId="{D3B51370-A164-4EB7-AC9E-684D9DC0872A}">
      <dsp:nvSpPr>
        <dsp:cNvPr id="0" name=""/>
        <dsp:cNvSpPr/>
      </dsp:nvSpPr>
      <dsp:spPr>
        <a:xfrm>
          <a:off x="212335"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01323-79F0-4EA0-92EE-99B41B1DA284}">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9E76E7-E672-4355-83A6-EC030A553DF8}">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Crucially, the approach has demonstrated a noticeable influence on patient care.</a:t>
          </a:r>
        </a:p>
      </dsp:txBody>
      <dsp:txXfrm>
        <a:off x="1834517" y="2545532"/>
        <a:ext cx="3148942" cy="1335915"/>
      </dsp:txXfrm>
    </dsp:sp>
    <dsp:sp modelId="{2E4FFB1D-79A1-486A-AF99-D15A473D0FF0}">
      <dsp:nvSpPr>
        <dsp:cNvPr id="0" name=""/>
        <dsp:cNvSpPr/>
      </dsp:nvSpPr>
      <dsp:spPr>
        <a:xfrm>
          <a:off x="5532139"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85C5D8-28F0-4990-9151-F76B620C61C7}">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3DF89E-277B-4605-B524-961A2CE121F8}">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Healthcare professionals may manage patient histories more effectively and create treatment plans that are better informed with more readily available and reliable test records. Additionally, the database structure minimizes errors that may result from inconsistent information sources or human data entry by guaranteeing data integrity.</a:t>
          </a: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AC1BEE-557C-4D49-BB44-B8949C60AE08}"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659E2-3334-4406-8A14-748B72A79D0D}" type="slidenum">
              <a:rPr lang="en-US" smtClean="0"/>
              <a:t>‹#›</a:t>
            </a:fld>
            <a:endParaRPr lang="en-US"/>
          </a:p>
        </p:txBody>
      </p:sp>
    </p:spTree>
    <p:extLst>
      <p:ext uri="{BB962C8B-B14F-4D97-AF65-F5344CB8AC3E}">
        <p14:creationId xmlns:p14="http://schemas.microsoft.com/office/powerpoint/2010/main" val="857138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AC1BEE-557C-4D49-BB44-B8949C60AE08}"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659E2-3334-4406-8A14-748B72A79D0D}" type="slidenum">
              <a:rPr lang="en-US" smtClean="0"/>
              <a:t>‹#›</a:t>
            </a:fld>
            <a:endParaRPr lang="en-US"/>
          </a:p>
        </p:txBody>
      </p:sp>
    </p:spTree>
    <p:extLst>
      <p:ext uri="{BB962C8B-B14F-4D97-AF65-F5344CB8AC3E}">
        <p14:creationId xmlns:p14="http://schemas.microsoft.com/office/powerpoint/2010/main" val="402311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AC1BEE-557C-4D49-BB44-B8949C60AE08}"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659E2-3334-4406-8A14-748B72A79D0D}" type="slidenum">
              <a:rPr lang="en-US" smtClean="0"/>
              <a:t>‹#›</a:t>
            </a:fld>
            <a:endParaRPr lang="en-US"/>
          </a:p>
        </p:txBody>
      </p:sp>
    </p:spTree>
    <p:extLst>
      <p:ext uri="{BB962C8B-B14F-4D97-AF65-F5344CB8AC3E}">
        <p14:creationId xmlns:p14="http://schemas.microsoft.com/office/powerpoint/2010/main" val="336235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AC1BEE-557C-4D49-BB44-B8949C60AE08}"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659E2-3334-4406-8A14-748B72A79D0D}" type="slidenum">
              <a:rPr lang="en-US" smtClean="0"/>
              <a:t>‹#›</a:t>
            </a:fld>
            <a:endParaRPr lang="en-US"/>
          </a:p>
        </p:txBody>
      </p:sp>
    </p:spTree>
    <p:extLst>
      <p:ext uri="{BB962C8B-B14F-4D97-AF65-F5344CB8AC3E}">
        <p14:creationId xmlns:p14="http://schemas.microsoft.com/office/powerpoint/2010/main" val="253517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AC1BEE-557C-4D49-BB44-B8949C60AE08}"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4659E2-3334-4406-8A14-748B72A79D0D}" type="slidenum">
              <a:rPr lang="en-US" smtClean="0"/>
              <a:t>‹#›</a:t>
            </a:fld>
            <a:endParaRPr lang="en-US"/>
          </a:p>
        </p:txBody>
      </p:sp>
    </p:spTree>
    <p:extLst>
      <p:ext uri="{BB962C8B-B14F-4D97-AF65-F5344CB8AC3E}">
        <p14:creationId xmlns:p14="http://schemas.microsoft.com/office/powerpoint/2010/main" val="313963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AC1BEE-557C-4D49-BB44-B8949C60AE08}" type="datetimeFigureOut">
              <a:rPr lang="en-US" smtClean="0"/>
              <a:t>8/27/2025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659E2-3334-4406-8A14-748B72A79D0D}" type="slidenum">
              <a:rPr lang="en-US" smtClean="0"/>
              <a:t>‹#›</a:t>
            </a:fld>
            <a:endParaRPr lang="en-US"/>
          </a:p>
        </p:txBody>
      </p:sp>
    </p:spTree>
    <p:extLst>
      <p:ext uri="{BB962C8B-B14F-4D97-AF65-F5344CB8AC3E}">
        <p14:creationId xmlns:p14="http://schemas.microsoft.com/office/powerpoint/2010/main" val="2040045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AC1BEE-557C-4D49-BB44-B8949C60AE08}" type="datetimeFigureOut">
              <a:rPr lang="en-US" smtClean="0"/>
              <a:t>8/27/2025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4659E2-3334-4406-8A14-748B72A79D0D}" type="slidenum">
              <a:rPr lang="en-US" smtClean="0"/>
              <a:t>‹#›</a:t>
            </a:fld>
            <a:endParaRPr lang="en-US"/>
          </a:p>
        </p:txBody>
      </p:sp>
    </p:spTree>
    <p:extLst>
      <p:ext uri="{BB962C8B-B14F-4D97-AF65-F5344CB8AC3E}">
        <p14:creationId xmlns:p14="http://schemas.microsoft.com/office/powerpoint/2010/main" val="395459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AC1BEE-557C-4D49-BB44-B8949C60AE08}" type="datetimeFigureOut">
              <a:rPr lang="en-US" smtClean="0"/>
              <a:t>8/27/2025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4659E2-3334-4406-8A14-748B72A79D0D}" type="slidenum">
              <a:rPr lang="en-US" smtClean="0"/>
              <a:t>‹#›</a:t>
            </a:fld>
            <a:endParaRPr lang="en-US"/>
          </a:p>
        </p:txBody>
      </p:sp>
    </p:spTree>
    <p:extLst>
      <p:ext uri="{BB962C8B-B14F-4D97-AF65-F5344CB8AC3E}">
        <p14:creationId xmlns:p14="http://schemas.microsoft.com/office/powerpoint/2010/main" val="1211969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AC1BEE-557C-4D49-BB44-B8949C60AE08}" type="datetimeFigureOut">
              <a:rPr lang="en-US" smtClean="0"/>
              <a:t>8/27/2025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4659E2-3334-4406-8A14-748B72A79D0D}" type="slidenum">
              <a:rPr lang="en-US" smtClean="0"/>
              <a:t>‹#›</a:t>
            </a:fld>
            <a:endParaRPr lang="en-US"/>
          </a:p>
        </p:txBody>
      </p:sp>
    </p:spTree>
    <p:extLst>
      <p:ext uri="{BB962C8B-B14F-4D97-AF65-F5344CB8AC3E}">
        <p14:creationId xmlns:p14="http://schemas.microsoft.com/office/powerpoint/2010/main" val="140585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AC1BEE-557C-4D49-BB44-B8949C60AE08}" type="datetimeFigureOut">
              <a:rPr lang="en-US" smtClean="0"/>
              <a:t>8/27/2025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659E2-3334-4406-8A14-748B72A79D0D}" type="slidenum">
              <a:rPr lang="en-US" smtClean="0"/>
              <a:t>‹#›</a:t>
            </a:fld>
            <a:endParaRPr lang="en-US"/>
          </a:p>
        </p:txBody>
      </p:sp>
    </p:spTree>
    <p:extLst>
      <p:ext uri="{BB962C8B-B14F-4D97-AF65-F5344CB8AC3E}">
        <p14:creationId xmlns:p14="http://schemas.microsoft.com/office/powerpoint/2010/main" val="952650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AC1BEE-557C-4D49-BB44-B8949C60AE08}" type="datetimeFigureOut">
              <a:rPr lang="en-US" smtClean="0"/>
              <a:t>8/27/2025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4659E2-3334-4406-8A14-748B72A79D0D}" type="slidenum">
              <a:rPr lang="en-US" smtClean="0"/>
              <a:t>‹#›</a:t>
            </a:fld>
            <a:endParaRPr lang="en-US"/>
          </a:p>
        </p:txBody>
      </p:sp>
    </p:spTree>
    <p:extLst>
      <p:ext uri="{BB962C8B-B14F-4D97-AF65-F5344CB8AC3E}">
        <p14:creationId xmlns:p14="http://schemas.microsoft.com/office/powerpoint/2010/main" val="268640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AC1BEE-557C-4D49-BB44-B8949C60AE08}" type="datetimeFigureOut">
              <a:rPr lang="en-US" smtClean="0"/>
              <a:t>8/27/2025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659E2-3334-4406-8A14-748B72A79D0D}" type="slidenum">
              <a:rPr lang="en-US" smtClean="0"/>
              <a:t>‹#›</a:t>
            </a:fld>
            <a:endParaRPr lang="en-US"/>
          </a:p>
        </p:txBody>
      </p:sp>
    </p:spTree>
    <p:extLst>
      <p:ext uri="{BB962C8B-B14F-4D97-AF65-F5344CB8AC3E}">
        <p14:creationId xmlns:p14="http://schemas.microsoft.com/office/powerpoint/2010/main" val="1687557069"/>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extBox 4">
            <a:extLst>
              <a:ext uri="{FF2B5EF4-FFF2-40B4-BE49-F238E27FC236}">
                <a16:creationId xmlns:a16="http://schemas.microsoft.com/office/drawing/2014/main" id="{3F27904E-EABF-136C-85F6-2F13B15E51FF}"/>
              </a:ext>
            </a:extLst>
          </p:cNvPr>
          <p:cNvGraphicFramePr/>
          <p:nvPr>
            <p:extLst>
              <p:ext uri="{D42A27DB-BD31-4B8C-83A1-F6EECF244321}">
                <p14:modId xmlns:p14="http://schemas.microsoft.com/office/powerpoint/2010/main" val="413050045"/>
              </p:ext>
            </p:extLst>
          </p:nvPr>
        </p:nvGraphicFramePr>
        <p:xfrm>
          <a:off x="2528047" y="865782"/>
          <a:ext cx="6096000" cy="4949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401A6E50-7C2B-AB82-ACF1-F94F5C86EB5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auto">
          <a:xfrm>
            <a:off x="181710" y="140892"/>
            <a:ext cx="1994646" cy="566519"/>
          </a:xfrm>
          <a:prstGeom prst="rect">
            <a:avLst/>
          </a:prstGeom>
          <a:solidFill>
            <a:schemeClr val="bg1"/>
          </a:solidFill>
          <a:ln w="9525">
            <a:noFill/>
            <a:miter lim="800000"/>
            <a:headEnd/>
            <a:tailEnd/>
          </a:ln>
        </p:spPr>
      </p:pic>
    </p:spTree>
    <p:extLst>
      <p:ext uri="{BB962C8B-B14F-4D97-AF65-F5344CB8AC3E}">
        <p14:creationId xmlns:p14="http://schemas.microsoft.com/office/powerpoint/2010/main" val="3844209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64AA0C-1C5B-0CBC-13C7-5E20D5AC67B2}"/>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Appointment table</a:t>
            </a:r>
          </a:p>
        </p:txBody>
      </p:sp>
      <p:pic>
        <p:nvPicPr>
          <p:cNvPr id="4" name="Picture 3" descr="A screenshot of a computer&#10;&#10;Description automatically generated">
            <a:extLst>
              <a:ext uri="{FF2B5EF4-FFF2-40B4-BE49-F238E27FC236}">
                <a16:creationId xmlns:a16="http://schemas.microsoft.com/office/drawing/2014/main" id="{526A36B1-7378-EE9E-C171-B8F2845FCACE}"/>
              </a:ext>
            </a:extLst>
          </p:cNvPr>
          <p:cNvPicPr>
            <a:picLocks noChangeAspect="1"/>
          </p:cNvPicPr>
          <p:nvPr/>
        </p:nvPicPr>
        <p:blipFill>
          <a:blip r:embed="rId2"/>
          <a:stretch>
            <a:fillRect/>
          </a:stretch>
        </p:blipFill>
        <p:spPr>
          <a:xfrm>
            <a:off x="292608" y="2705133"/>
            <a:ext cx="3758184" cy="3429342"/>
          </a:xfrm>
          <a:prstGeom prst="rect">
            <a:avLst/>
          </a:prstGeom>
        </p:spPr>
      </p:pic>
      <p:pic>
        <p:nvPicPr>
          <p:cNvPr id="2" name="Picture 1" descr="A computer screen with white text&#10;&#10;Description automatically generated">
            <a:extLst>
              <a:ext uri="{FF2B5EF4-FFF2-40B4-BE49-F238E27FC236}">
                <a16:creationId xmlns:a16="http://schemas.microsoft.com/office/drawing/2014/main" id="{E7178F16-C0CD-0F2D-F5B0-F53175E567B2}"/>
              </a:ext>
            </a:extLst>
          </p:cNvPr>
          <p:cNvPicPr>
            <a:picLocks noChangeAspect="1"/>
          </p:cNvPicPr>
          <p:nvPr/>
        </p:nvPicPr>
        <p:blipFill>
          <a:blip r:embed="rId3"/>
          <a:stretch>
            <a:fillRect/>
          </a:stretch>
        </p:blipFill>
        <p:spPr>
          <a:xfrm>
            <a:off x="4216908" y="3668168"/>
            <a:ext cx="3758184" cy="1503273"/>
          </a:xfrm>
          <a:prstGeom prst="rect">
            <a:avLst/>
          </a:prstGeom>
        </p:spPr>
      </p:pic>
      <p:pic>
        <p:nvPicPr>
          <p:cNvPr id="3" name="Picture 2" descr="A black screen with white text&#10;&#10;Description automatically generated">
            <a:extLst>
              <a:ext uri="{FF2B5EF4-FFF2-40B4-BE49-F238E27FC236}">
                <a16:creationId xmlns:a16="http://schemas.microsoft.com/office/drawing/2014/main" id="{7666B64C-3CEA-C528-0909-5482B5341AD5}"/>
              </a:ext>
            </a:extLst>
          </p:cNvPr>
          <p:cNvPicPr>
            <a:picLocks noChangeAspect="1"/>
          </p:cNvPicPr>
          <p:nvPr/>
        </p:nvPicPr>
        <p:blipFill>
          <a:blip r:embed="rId4"/>
          <a:stretch>
            <a:fillRect/>
          </a:stretch>
        </p:blipFill>
        <p:spPr>
          <a:xfrm>
            <a:off x="8141208" y="3743332"/>
            <a:ext cx="3758184" cy="1352945"/>
          </a:xfrm>
          <a:prstGeom prst="rect">
            <a:avLst/>
          </a:prstGeom>
        </p:spPr>
      </p:pic>
    </p:spTree>
    <p:extLst>
      <p:ext uri="{BB962C8B-B14F-4D97-AF65-F5344CB8AC3E}">
        <p14:creationId xmlns:p14="http://schemas.microsoft.com/office/powerpoint/2010/main" val="253445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652120-C8F2-0435-67C1-44D9395CA073}"/>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a:t>Test order table</a:t>
            </a:r>
          </a:p>
        </p:txBody>
      </p:sp>
      <p:pic>
        <p:nvPicPr>
          <p:cNvPr id="6" name="Picture 5" descr="A screenshot of a computer program&#10;&#10;Description automatically generated">
            <a:extLst>
              <a:ext uri="{FF2B5EF4-FFF2-40B4-BE49-F238E27FC236}">
                <a16:creationId xmlns:a16="http://schemas.microsoft.com/office/drawing/2014/main" id="{7BA05CF4-13AE-077B-A12B-9D6C03E4EED0}"/>
              </a:ext>
            </a:extLst>
          </p:cNvPr>
          <p:cNvPicPr>
            <a:picLocks noChangeAspect="1"/>
          </p:cNvPicPr>
          <p:nvPr/>
        </p:nvPicPr>
        <p:blipFill>
          <a:blip r:embed="rId2"/>
          <a:stretch>
            <a:fillRect/>
          </a:stretch>
        </p:blipFill>
        <p:spPr>
          <a:xfrm>
            <a:off x="1669063" y="2337520"/>
            <a:ext cx="4193383" cy="336519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3887236D-156A-389F-1F8B-7274EB445F97}"/>
              </a:ext>
            </a:extLst>
          </p:cNvPr>
          <p:cNvPicPr>
            <a:picLocks noChangeAspect="1"/>
          </p:cNvPicPr>
          <p:nvPr/>
        </p:nvPicPr>
        <p:blipFill>
          <a:blip r:embed="rId3"/>
          <a:stretch>
            <a:fillRect/>
          </a:stretch>
        </p:blipFill>
        <p:spPr>
          <a:xfrm>
            <a:off x="6204156" y="2529348"/>
            <a:ext cx="4483510" cy="2981534"/>
          </a:xfrm>
          <a:prstGeom prst="rect">
            <a:avLst/>
          </a:prstGeom>
        </p:spPr>
      </p:pic>
    </p:spTree>
    <p:extLst>
      <p:ext uri="{BB962C8B-B14F-4D97-AF65-F5344CB8AC3E}">
        <p14:creationId xmlns:p14="http://schemas.microsoft.com/office/powerpoint/2010/main" val="2457324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73D390-EE1B-0952-FC46-E7E6E617930D}"/>
              </a:ext>
            </a:extLst>
          </p:cNvPr>
          <p:cNvSpPr>
            <a:spLocks noGrp="1"/>
          </p:cNvSpPr>
          <p:nvPr>
            <p:ph type="title"/>
          </p:nvPr>
        </p:nvSpPr>
        <p:spPr>
          <a:xfrm>
            <a:off x="550863" y="366639"/>
            <a:ext cx="11090274" cy="675441"/>
          </a:xfrm>
        </p:spPr>
        <p:txBody>
          <a:bodyPr vert="horz" wrap="square" lIns="91440" tIns="45720" rIns="91440" bIns="45720" rtlCol="0" anchor="t">
            <a:normAutofit/>
          </a:bodyPr>
          <a:lstStyle/>
          <a:p>
            <a:r>
              <a:rPr lang="en-US" sz="4200"/>
              <a:t>Test Result table</a:t>
            </a:r>
          </a:p>
        </p:txBody>
      </p:sp>
      <p:pic>
        <p:nvPicPr>
          <p:cNvPr id="3" name="Picture 2" descr="A black screen with white text&#10;&#10;Description automatically generated">
            <a:extLst>
              <a:ext uri="{FF2B5EF4-FFF2-40B4-BE49-F238E27FC236}">
                <a16:creationId xmlns:a16="http://schemas.microsoft.com/office/drawing/2014/main" id="{120D7053-B1EC-01D5-0AC5-56387BB9D4E5}"/>
              </a:ext>
            </a:extLst>
          </p:cNvPr>
          <p:cNvPicPr>
            <a:picLocks noChangeAspect="1"/>
          </p:cNvPicPr>
          <p:nvPr/>
        </p:nvPicPr>
        <p:blipFill>
          <a:blip r:embed="rId2"/>
          <a:stretch>
            <a:fillRect/>
          </a:stretch>
        </p:blipFill>
        <p:spPr>
          <a:xfrm>
            <a:off x="550863" y="3660759"/>
            <a:ext cx="7561262" cy="2646441"/>
          </a:xfrm>
          <a:prstGeom prst="rect">
            <a:avLst/>
          </a:prstGeom>
          <a:effectLst>
            <a:outerShdw blurRad="508000" dist="101600" dir="5400000" algn="tl" rotWithShape="0">
              <a:prstClr val="black">
                <a:alpha val="10000"/>
              </a:prstClr>
            </a:outerShdw>
          </a:effectLst>
        </p:spPr>
      </p:pic>
      <p:pic>
        <p:nvPicPr>
          <p:cNvPr id="2" name="Picture 1" descr="A screen shot of a computer program&#10;&#10;Description automatically generated">
            <a:extLst>
              <a:ext uri="{FF2B5EF4-FFF2-40B4-BE49-F238E27FC236}">
                <a16:creationId xmlns:a16="http://schemas.microsoft.com/office/drawing/2014/main" id="{19F71EB5-8F39-F8F3-5F96-5F09B64BBBE0}"/>
              </a:ext>
            </a:extLst>
          </p:cNvPr>
          <p:cNvPicPr>
            <a:picLocks noChangeAspect="1"/>
          </p:cNvPicPr>
          <p:nvPr/>
        </p:nvPicPr>
        <p:blipFill>
          <a:blip r:embed="rId3"/>
          <a:stretch>
            <a:fillRect/>
          </a:stretch>
        </p:blipFill>
        <p:spPr>
          <a:xfrm>
            <a:off x="8292124" y="2870438"/>
            <a:ext cx="3359899" cy="1259961"/>
          </a:xfrm>
          <a:prstGeom prst="rect">
            <a:avLst/>
          </a:prstGeom>
          <a:effectLst>
            <a:outerShdw blurRad="508000" dist="101600" dir="5400000" algn="tl" rotWithShape="0">
              <a:prstClr val="black">
                <a:alpha val="10000"/>
              </a:prstClr>
            </a:outerShdw>
          </a:effectLst>
        </p:spPr>
      </p:pic>
      <p:pic>
        <p:nvPicPr>
          <p:cNvPr id="4" name="Picture 3" descr="A screenshot of a computer&#10;&#10;Description automatically generated">
            <a:extLst>
              <a:ext uri="{FF2B5EF4-FFF2-40B4-BE49-F238E27FC236}">
                <a16:creationId xmlns:a16="http://schemas.microsoft.com/office/drawing/2014/main" id="{5C71F9C7-0B52-1C2A-94C5-815FE4D24017}"/>
              </a:ext>
            </a:extLst>
          </p:cNvPr>
          <p:cNvPicPr>
            <a:picLocks noChangeAspect="1"/>
          </p:cNvPicPr>
          <p:nvPr/>
        </p:nvPicPr>
        <p:blipFill>
          <a:blip r:embed="rId4"/>
          <a:stretch>
            <a:fillRect/>
          </a:stretch>
        </p:blipFill>
        <p:spPr>
          <a:xfrm>
            <a:off x="8870698" y="4308380"/>
            <a:ext cx="2201652" cy="1998000"/>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88696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71FA2-0ADA-58DF-8CCE-3C32776BEC49}"/>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Billing table</a:t>
            </a:r>
          </a:p>
        </p:txBody>
      </p:sp>
      <p:pic>
        <p:nvPicPr>
          <p:cNvPr id="3" name="Picture 2" descr="A screenshot of a computer screen&#10;&#10;Description automatically generated">
            <a:extLst>
              <a:ext uri="{FF2B5EF4-FFF2-40B4-BE49-F238E27FC236}">
                <a16:creationId xmlns:a16="http://schemas.microsoft.com/office/drawing/2014/main" id="{A58D5C03-5267-F57A-34D5-6E03BFE2C36E}"/>
              </a:ext>
            </a:extLst>
          </p:cNvPr>
          <p:cNvPicPr>
            <a:picLocks noChangeAspect="1"/>
          </p:cNvPicPr>
          <p:nvPr/>
        </p:nvPicPr>
        <p:blipFill rotWithShape="1">
          <a:blip r:embed="rId2"/>
          <a:srcRect b="73277"/>
          <a:stretch/>
        </p:blipFill>
        <p:spPr>
          <a:xfrm>
            <a:off x="292608" y="4013064"/>
            <a:ext cx="3758184" cy="813481"/>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479CADEF-AB06-8318-C9D0-BDF45FC23D54}"/>
              </a:ext>
            </a:extLst>
          </p:cNvPr>
          <p:cNvPicPr>
            <a:picLocks noChangeAspect="1"/>
          </p:cNvPicPr>
          <p:nvPr/>
        </p:nvPicPr>
        <p:blipFill>
          <a:blip r:embed="rId3"/>
          <a:stretch>
            <a:fillRect/>
          </a:stretch>
        </p:blipFill>
        <p:spPr>
          <a:xfrm>
            <a:off x="4216908" y="2911833"/>
            <a:ext cx="3758184" cy="3015942"/>
          </a:xfrm>
          <a:prstGeom prst="rect">
            <a:avLst/>
          </a:prstGeom>
        </p:spPr>
      </p:pic>
      <p:pic>
        <p:nvPicPr>
          <p:cNvPr id="2" name="Picture 1" descr="A screenshot of a computer program&#10;&#10;Description automatically generated">
            <a:extLst>
              <a:ext uri="{FF2B5EF4-FFF2-40B4-BE49-F238E27FC236}">
                <a16:creationId xmlns:a16="http://schemas.microsoft.com/office/drawing/2014/main" id="{17F9705A-9E8F-3E4E-9212-A9ABD87B21F6}"/>
              </a:ext>
            </a:extLst>
          </p:cNvPr>
          <p:cNvPicPr>
            <a:picLocks noChangeAspect="1"/>
          </p:cNvPicPr>
          <p:nvPr/>
        </p:nvPicPr>
        <p:blipFill>
          <a:blip r:embed="rId4"/>
          <a:stretch>
            <a:fillRect/>
          </a:stretch>
        </p:blipFill>
        <p:spPr>
          <a:xfrm>
            <a:off x="8141208" y="3024579"/>
            <a:ext cx="3758184" cy="2790451"/>
          </a:xfrm>
          <a:prstGeom prst="rect">
            <a:avLst/>
          </a:prstGeom>
        </p:spPr>
      </p:pic>
    </p:spTree>
    <p:extLst>
      <p:ext uri="{BB962C8B-B14F-4D97-AF65-F5344CB8AC3E}">
        <p14:creationId xmlns:p14="http://schemas.microsoft.com/office/powerpoint/2010/main" val="2534829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78BC-B10D-711D-8CF8-696E4CF7BEA7}"/>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Survey table</a:t>
            </a:r>
          </a:p>
        </p:txBody>
      </p:sp>
      <p:pic>
        <p:nvPicPr>
          <p:cNvPr id="3" name="Picture 2" descr="A screenshot of a computer program&#10;&#10;Description automatically generated">
            <a:extLst>
              <a:ext uri="{FF2B5EF4-FFF2-40B4-BE49-F238E27FC236}">
                <a16:creationId xmlns:a16="http://schemas.microsoft.com/office/drawing/2014/main" id="{F02B3A5E-EC37-D18D-00A6-C96FD7149855}"/>
              </a:ext>
            </a:extLst>
          </p:cNvPr>
          <p:cNvPicPr>
            <a:picLocks noChangeAspect="1"/>
          </p:cNvPicPr>
          <p:nvPr/>
        </p:nvPicPr>
        <p:blipFill>
          <a:blip r:embed="rId2"/>
          <a:stretch>
            <a:fillRect/>
          </a:stretch>
        </p:blipFill>
        <p:spPr>
          <a:xfrm>
            <a:off x="292608" y="3658772"/>
            <a:ext cx="3758184" cy="1522064"/>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EAA6F06C-0ED4-1714-5DA5-7D55F57C52BF}"/>
              </a:ext>
            </a:extLst>
          </p:cNvPr>
          <p:cNvPicPr>
            <a:picLocks noChangeAspect="1"/>
          </p:cNvPicPr>
          <p:nvPr/>
        </p:nvPicPr>
        <p:blipFill>
          <a:blip r:embed="rId3"/>
          <a:stretch>
            <a:fillRect/>
          </a:stretch>
        </p:blipFill>
        <p:spPr>
          <a:xfrm>
            <a:off x="4216908" y="3973520"/>
            <a:ext cx="3758184" cy="892568"/>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1F525B33-78A1-3B91-69DD-C299B29CB86D}"/>
              </a:ext>
            </a:extLst>
          </p:cNvPr>
          <p:cNvPicPr>
            <a:picLocks noChangeAspect="1"/>
          </p:cNvPicPr>
          <p:nvPr/>
        </p:nvPicPr>
        <p:blipFill>
          <a:blip r:embed="rId4"/>
          <a:stretch>
            <a:fillRect/>
          </a:stretch>
        </p:blipFill>
        <p:spPr>
          <a:xfrm>
            <a:off x="8141208" y="4152034"/>
            <a:ext cx="3758184" cy="535541"/>
          </a:xfrm>
          <a:prstGeom prst="rect">
            <a:avLst/>
          </a:prstGeom>
        </p:spPr>
      </p:pic>
    </p:spTree>
    <p:extLst>
      <p:ext uri="{BB962C8B-B14F-4D97-AF65-F5344CB8AC3E}">
        <p14:creationId xmlns:p14="http://schemas.microsoft.com/office/powerpoint/2010/main" val="3213302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4C5F-2BFC-B41F-CE0E-716A453F2030}"/>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600" kern="1200" dirty="0">
                <a:solidFill>
                  <a:schemeClr val="tx1"/>
                </a:solidFill>
                <a:latin typeface="+mj-lt"/>
                <a:ea typeface="+mj-ea"/>
                <a:cs typeface="+mj-cs"/>
              </a:rPr>
              <a:t>Create a view and show all tables together</a:t>
            </a:r>
          </a:p>
        </p:txBody>
      </p:sp>
      <p:pic>
        <p:nvPicPr>
          <p:cNvPr id="4" name="Picture 3" descr="A screenshot of a computer program&#10;&#10;Description automatically generated">
            <a:extLst>
              <a:ext uri="{FF2B5EF4-FFF2-40B4-BE49-F238E27FC236}">
                <a16:creationId xmlns:a16="http://schemas.microsoft.com/office/drawing/2014/main" id="{411AB0D0-51FE-7ED6-3E94-D54C3B5A07F3}"/>
              </a:ext>
            </a:extLst>
          </p:cNvPr>
          <p:cNvPicPr>
            <a:picLocks noChangeAspect="1"/>
          </p:cNvPicPr>
          <p:nvPr/>
        </p:nvPicPr>
        <p:blipFill>
          <a:blip r:embed="rId2"/>
          <a:stretch>
            <a:fillRect/>
          </a:stretch>
        </p:blipFill>
        <p:spPr>
          <a:xfrm>
            <a:off x="3476700" y="2633472"/>
            <a:ext cx="5235552" cy="3586353"/>
          </a:xfrm>
          <a:prstGeom prst="rect">
            <a:avLst/>
          </a:prstGeom>
        </p:spPr>
      </p:pic>
    </p:spTree>
    <p:extLst>
      <p:ext uri="{BB962C8B-B14F-4D97-AF65-F5344CB8AC3E}">
        <p14:creationId xmlns:p14="http://schemas.microsoft.com/office/powerpoint/2010/main" val="587542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7BA4-66BA-8657-62C8-EECCAEEE6B70}"/>
              </a:ext>
            </a:extLst>
          </p:cNvPr>
          <p:cNvSpPr txBox="1">
            <a:spLocks/>
          </p:cNvSpPr>
          <p:nvPr/>
        </p:nvSpPr>
        <p:spPr>
          <a:xfrm>
            <a:off x="638881" y="417576"/>
            <a:ext cx="10909640" cy="12493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600" kern="1200">
                <a:solidFill>
                  <a:schemeClr val="tx1"/>
                </a:solidFill>
                <a:latin typeface="+mj-lt"/>
                <a:ea typeface="+mj-ea"/>
                <a:cs typeface="+mj-cs"/>
              </a:rPr>
              <a:t>Create a view and show all tables together</a:t>
            </a:r>
          </a:p>
        </p:txBody>
      </p:sp>
      <p:pic>
        <p:nvPicPr>
          <p:cNvPr id="3" name="Picture 2" descr="A black and white screen&#10;&#10;Description automatically generated">
            <a:extLst>
              <a:ext uri="{FF2B5EF4-FFF2-40B4-BE49-F238E27FC236}">
                <a16:creationId xmlns:a16="http://schemas.microsoft.com/office/drawing/2014/main" id="{1A21D630-E89F-E2AB-AD12-40ACFE0D628B}"/>
              </a:ext>
            </a:extLst>
          </p:cNvPr>
          <p:cNvPicPr>
            <a:picLocks noChangeAspect="1"/>
          </p:cNvPicPr>
          <p:nvPr/>
        </p:nvPicPr>
        <p:blipFill>
          <a:blip r:embed="rId2"/>
          <a:stretch>
            <a:fillRect/>
          </a:stretch>
        </p:blipFill>
        <p:spPr>
          <a:xfrm>
            <a:off x="320040" y="3387250"/>
            <a:ext cx="11548872" cy="2078797"/>
          </a:xfrm>
          <a:prstGeom prst="rect">
            <a:avLst/>
          </a:prstGeom>
        </p:spPr>
      </p:pic>
    </p:spTree>
    <p:extLst>
      <p:ext uri="{BB962C8B-B14F-4D97-AF65-F5344CB8AC3E}">
        <p14:creationId xmlns:p14="http://schemas.microsoft.com/office/powerpoint/2010/main" val="4031374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37E62F-9C15-A268-8E8F-496CBD4012C9}"/>
              </a:ext>
            </a:extLst>
          </p:cNvPr>
          <p:cNvPicPr>
            <a:picLocks noChangeAspect="1"/>
          </p:cNvPicPr>
          <p:nvPr/>
        </p:nvPicPr>
        <p:blipFill>
          <a:blip r:embed="rId2"/>
          <a:stretch>
            <a:fillRect/>
          </a:stretch>
        </p:blipFill>
        <p:spPr>
          <a:xfrm>
            <a:off x="106253" y="723247"/>
            <a:ext cx="8907118" cy="685896"/>
          </a:xfrm>
          <a:prstGeom prst="rect">
            <a:avLst/>
          </a:prstGeom>
        </p:spPr>
      </p:pic>
      <p:pic>
        <p:nvPicPr>
          <p:cNvPr id="9" name="Picture 8">
            <a:extLst>
              <a:ext uri="{FF2B5EF4-FFF2-40B4-BE49-F238E27FC236}">
                <a16:creationId xmlns:a16="http://schemas.microsoft.com/office/drawing/2014/main" id="{C2EA992C-0F0F-35D2-BA06-839F69A5EC4F}"/>
              </a:ext>
            </a:extLst>
          </p:cNvPr>
          <p:cNvPicPr>
            <a:picLocks noChangeAspect="1"/>
          </p:cNvPicPr>
          <p:nvPr/>
        </p:nvPicPr>
        <p:blipFill>
          <a:blip r:embed="rId3"/>
          <a:stretch>
            <a:fillRect/>
          </a:stretch>
        </p:blipFill>
        <p:spPr>
          <a:xfrm>
            <a:off x="-89481" y="114857"/>
            <a:ext cx="5077534" cy="457264"/>
          </a:xfrm>
          <a:prstGeom prst="rect">
            <a:avLst/>
          </a:prstGeom>
        </p:spPr>
      </p:pic>
      <p:pic>
        <p:nvPicPr>
          <p:cNvPr id="2" name="Picture 1">
            <a:extLst>
              <a:ext uri="{FF2B5EF4-FFF2-40B4-BE49-F238E27FC236}">
                <a16:creationId xmlns:a16="http://schemas.microsoft.com/office/drawing/2014/main" id="{011D3072-51BF-C75D-4C42-A98A86034D3A}"/>
              </a:ext>
            </a:extLst>
          </p:cNvPr>
          <p:cNvPicPr>
            <a:picLocks noChangeAspect="1"/>
          </p:cNvPicPr>
          <p:nvPr/>
        </p:nvPicPr>
        <p:blipFill>
          <a:blip r:embed="rId4"/>
          <a:stretch>
            <a:fillRect/>
          </a:stretch>
        </p:blipFill>
        <p:spPr>
          <a:xfrm>
            <a:off x="348342" y="1560269"/>
            <a:ext cx="3265283" cy="4871221"/>
          </a:xfrm>
          <a:prstGeom prst="rect">
            <a:avLst/>
          </a:prstGeom>
          <a:ln>
            <a:noFill/>
          </a:ln>
        </p:spPr>
      </p:pic>
      <p:sp>
        <p:nvSpPr>
          <p:cNvPr id="3" name="Title 2">
            <a:extLst>
              <a:ext uri="{FF2B5EF4-FFF2-40B4-BE49-F238E27FC236}">
                <a16:creationId xmlns:a16="http://schemas.microsoft.com/office/drawing/2014/main" id="{87AFF1F6-E42D-F2A9-D127-529A08D4C23B}"/>
              </a:ext>
            </a:extLst>
          </p:cNvPr>
          <p:cNvSpPr>
            <a:spLocks noGrp="1"/>
          </p:cNvSpPr>
          <p:nvPr>
            <p:ph type="title"/>
          </p:nvPr>
        </p:nvSpPr>
        <p:spPr>
          <a:xfrm>
            <a:off x="3755571" y="2065926"/>
            <a:ext cx="6291943" cy="1325563"/>
          </a:xfrm>
        </p:spPr>
        <p:txBody>
          <a:bodyPr/>
          <a:lstStyle/>
          <a:p>
            <a:r>
              <a:rPr lang="en-US" dirty="0"/>
              <a:t>Using Start Transaction</a:t>
            </a:r>
            <a:br>
              <a:rPr lang="en-US" dirty="0"/>
            </a:br>
            <a:r>
              <a:rPr lang="en-US" dirty="0"/>
              <a:t>Delete data and Rollback</a:t>
            </a:r>
          </a:p>
        </p:txBody>
      </p:sp>
      <p:pic>
        <p:nvPicPr>
          <p:cNvPr id="5" name="Picture 4">
            <a:extLst>
              <a:ext uri="{FF2B5EF4-FFF2-40B4-BE49-F238E27FC236}">
                <a16:creationId xmlns:a16="http://schemas.microsoft.com/office/drawing/2014/main" id="{1C80BE32-8014-03AE-422F-D4CC2994B516}"/>
              </a:ext>
            </a:extLst>
          </p:cNvPr>
          <p:cNvPicPr>
            <a:picLocks noChangeAspect="1"/>
          </p:cNvPicPr>
          <p:nvPr/>
        </p:nvPicPr>
        <p:blipFill>
          <a:blip r:embed="rId5"/>
          <a:stretch>
            <a:fillRect/>
          </a:stretch>
        </p:blipFill>
        <p:spPr>
          <a:xfrm>
            <a:off x="5968163" y="3266050"/>
            <a:ext cx="2610214" cy="2638793"/>
          </a:xfrm>
          <a:prstGeom prst="rect">
            <a:avLst/>
          </a:prstGeom>
        </p:spPr>
      </p:pic>
    </p:spTree>
    <p:extLst>
      <p:ext uri="{BB962C8B-B14F-4D97-AF65-F5344CB8AC3E}">
        <p14:creationId xmlns:p14="http://schemas.microsoft.com/office/powerpoint/2010/main" val="3620103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21C4EA8-6B83-4338-913D-D75D3C4F3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BBC1A60-56F5-2C0E-CCF8-B681BF3F7657}"/>
              </a:ext>
            </a:extLst>
          </p:cNvPr>
          <p:cNvSpPr>
            <a:spLocks noGrp="1"/>
          </p:cNvSpPr>
          <p:nvPr>
            <p:ph type="title"/>
          </p:nvPr>
        </p:nvSpPr>
        <p:spPr>
          <a:xfrm>
            <a:off x="337497" y="679731"/>
            <a:ext cx="3124151" cy="3736540"/>
          </a:xfrm>
        </p:spPr>
        <p:txBody>
          <a:bodyPr vert="horz" lIns="91440" tIns="45720" rIns="91440" bIns="45720" rtlCol="0" anchor="b">
            <a:normAutofit/>
          </a:bodyPr>
          <a:lstStyle/>
          <a:p>
            <a:r>
              <a:rPr lang="en-US" sz="4600"/>
              <a:t>Using Start Transaction</a:t>
            </a:r>
            <a:br>
              <a:rPr lang="en-US" sz="4600"/>
            </a:br>
            <a:r>
              <a:rPr lang="en-US" sz="4600"/>
              <a:t>Delete data and Rollback</a:t>
            </a:r>
          </a:p>
        </p:txBody>
      </p:sp>
      <p:grpSp>
        <p:nvGrpSpPr>
          <p:cNvPr id="28" name="Group 2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3" name="Straight Connector 2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 screen&#10;&#10;Description automatically generated">
            <a:extLst>
              <a:ext uri="{FF2B5EF4-FFF2-40B4-BE49-F238E27FC236}">
                <a16:creationId xmlns:a16="http://schemas.microsoft.com/office/drawing/2014/main" id="{19446D00-A8B5-F025-9E1A-770A16F267AD}"/>
              </a:ext>
            </a:extLst>
          </p:cNvPr>
          <p:cNvPicPr>
            <a:picLocks noChangeAspect="1"/>
          </p:cNvPicPr>
          <p:nvPr/>
        </p:nvPicPr>
        <p:blipFill>
          <a:blip r:embed="rId2"/>
          <a:stretch>
            <a:fillRect/>
          </a:stretch>
        </p:blipFill>
        <p:spPr>
          <a:xfrm>
            <a:off x="3461645" y="280983"/>
            <a:ext cx="4046716" cy="5524525"/>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7D8009FC-A379-09C8-508C-AE5BD21B3DC5}"/>
              </a:ext>
            </a:extLst>
          </p:cNvPr>
          <p:cNvPicPr>
            <a:picLocks noChangeAspect="1"/>
          </p:cNvPicPr>
          <p:nvPr/>
        </p:nvPicPr>
        <p:blipFill>
          <a:blip r:embed="rId3"/>
          <a:stretch>
            <a:fillRect/>
          </a:stretch>
        </p:blipFill>
        <p:spPr>
          <a:xfrm>
            <a:off x="7812356" y="2035289"/>
            <a:ext cx="4038331" cy="2513860"/>
          </a:xfrm>
          <a:prstGeom prst="rect">
            <a:avLst/>
          </a:prstGeom>
        </p:spPr>
      </p:pic>
    </p:spTree>
    <p:extLst>
      <p:ext uri="{BB962C8B-B14F-4D97-AF65-F5344CB8AC3E}">
        <p14:creationId xmlns:p14="http://schemas.microsoft.com/office/powerpoint/2010/main" val="2379809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77F80A-D879-442F-2964-E7105913D751}"/>
              </a:ext>
            </a:extLst>
          </p:cNvPr>
          <p:cNvSpPr txBox="1"/>
          <p:nvPr/>
        </p:nvSpPr>
        <p:spPr>
          <a:xfrm>
            <a:off x="849084" y="409192"/>
            <a:ext cx="10189029" cy="553998"/>
          </a:xfrm>
          <a:prstGeom prst="rect">
            <a:avLst/>
          </a:prstGeom>
          <a:noFill/>
        </p:spPr>
        <p:txBody>
          <a:bodyPr wrap="square">
            <a:spAutoFit/>
          </a:bodyPr>
          <a:lstStyle/>
          <a:p>
            <a:br>
              <a:rPr lang="en-US" sz="1500" kern="1200" dirty="0">
                <a:ea typeface="+mj-ea"/>
                <a:cs typeface="+mj-cs"/>
              </a:rPr>
            </a:br>
            <a:r>
              <a:rPr lang="en-US" sz="1500" kern="1200" dirty="0">
                <a:ea typeface="+mj-ea"/>
                <a:cs typeface="+mj-cs"/>
              </a:rPr>
              <a:t>1</a:t>
            </a:r>
            <a:r>
              <a:rPr lang="en-US" sz="1500" dirty="0">
                <a:ea typeface="+mj-ea"/>
                <a:cs typeface="+mj-cs"/>
              </a:rPr>
              <a:t>.</a:t>
            </a:r>
            <a:r>
              <a:rPr lang="en-US" sz="1500" kern="1200" dirty="0">
                <a:ea typeface="+mj-ea"/>
                <a:cs typeface="+mj-cs"/>
              </a:rPr>
              <a:t> "Which patients have appointments scheduled but do not have any corresponding test orders and results?"</a:t>
            </a:r>
            <a:endParaRPr lang="en-US" sz="1500" dirty="0"/>
          </a:p>
        </p:txBody>
      </p:sp>
      <p:sp>
        <p:nvSpPr>
          <p:cNvPr id="6" name="TextBox 5">
            <a:extLst>
              <a:ext uri="{FF2B5EF4-FFF2-40B4-BE49-F238E27FC236}">
                <a16:creationId xmlns:a16="http://schemas.microsoft.com/office/drawing/2014/main" id="{094E05B2-C1B9-EADF-8A0C-C5541F08336B}"/>
              </a:ext>
            </a:extLst>
          </p:cNvPr>
          <p:cNvSpPr txBox="1"/>
          <p:nvPr/>
        </p:nvSpPr>
        <p:spPr>
          <a:xfrm>
            <a:off x="849084" y="1488990"/>
            <a:ext cx="9133115" cy="301429"/>
          </a:xfrm>
          <a:prstGeom prst="rect">
            <a:avLst/>
          </a:prstGeom>
          <a:noFill/>
        </p:spPr>
        <p:txBody>
          <a:bodyPr wrap="square">
            <a:spAutoFit/>
          </a:bodyPr>
          <a:lstStyle/>
          <a:p>
            <a:pPr defTabSz="914400">
              <a:lnSpc>
                <a:spcPct val="90000"/>
              </a:lnSpc>
              <a:spcBef>
                <a:spcPct val="0"/>
              </a:spcBef>
              <a:spcAft>
                <a:spcPts val="600"/>
              </a:spcAft>
            </a:pPr>
            <a:r>
              <a:rPr lang="en-US" sz="1500" b="0" i="0" kern="1200" dirty="0">
                <a:solidFill>
                  <a:schemeClr val="tx1"/>
                </a:solidFill>
                <a:effectLst/>
                <a:highlight>
                  <a:srgbClr val="FFFFFF"/>
                </a:highlight>
                <a:ea typeface="+mj-ea"/>
                <a:cs typeface="+mj-cs"/>
              </a:rPr>
              <a:t>2. Which doctors have appointments for patients under the age of 50 scheduled after '2023-06-15'?</a:t>
            </a:r>
            <a:endParaRPr lang="en-US" sz="1500" kern="1200" dirty="0">
              <a:solidFill>
                <a:schemeClr val="tx1"/>
              </a:solidFill>
              <a:ea typeface="+mj-ea"/>
              <a:cs typeface="+mj-cs"/>
            </a:endParaRPr>
          </a:p>
        </p:txBody>
      </p:sp>
      <p:sp>
        <p:nvSpPr>
          <p:cNvPr id="9" name="TextBox 8">
            <a:extLst>
              <a:ext uri="{FF2B5EF4-FFF2-40B4-BE49-F238E27FC236}">
                <a16:creationId xmlns:a16="http://schemas.microsoft.com/office/drawing/2014/main" id="{FC4CC50F-7990-E33A-AF6A-45298FB07315}"/>
              </a:ext>
            </a:extLst>
          </p:cNvPr>
          <p:cNvSpPr txBox="1"/>
          <p:nvPr/>
        </p:nvSpPr>
        <p:spPr>
          <a:xfrm>
            <a:off x="849084" y="2235281"/>
            <a:ext cx="8490858" cy="553998"/>
          </a:xfrm>
          <a:prstGeom prst="rect">
            <a:avLst/>
          </a:prstGeom>
          <a:noFill/>
        </p:spPr>
        <p:txBody>
          <a:bodyPr wrap="square">
            <a:spAutoFit/>
          </a:bodyPr>
          <a:lstStyle/>
          <a:p>
            <a:r>
              <a:rPr lang="en-US" sz="1500" b="0" i="0" kern="1200" dirty="0">
                <a:solidFill>
                  <a:schemeClr val="tx1"/>
                </a:solidFill>
                <a:effectLst/>
                <a:highlight>
                  <a:srgbClr val="FFFFFF"/>
                </a:highlight>
                <a:ea typeface="+mj-ea"/>
                <a:cs typeface="+mj-cs"/>
              </a:rPr>
              <a:t>3. What is the average cost of medical tests per patient within this dataset?</a:t>
            </a:r>
            <a:br>
              <a:rPr lang="en-US" sz="1500" b="0" i="0" kern="1200" dirty="0">
                <a:solidFill>
                  <a:schemeClr val="tx1"/>
                </a:solidFill>
                <a:effectLst/>
                <a:highlight>
                  <a:srgbClr val="FFFFFF"/>
                </a:highlight>
                <a:ea typeface="+mj-ea"/>
                <a:cs typeface="+mj-cs"/>
              </a:rPr>
            </a:br>
            <a:endParaRPr lang="en-US" sz="1500" dirty="0"/>
          </a:p>
        </p:txBody>
      </p:sp>
      <p:sp>
        <p:nvSpPr>
          <p:cNvPr id="13" name="TextBox 12">
            <a:extLst>
              <a:ext uri="{FF2B5EF4-FFF2-40B4-BE49-F238E27FC236}">
                <a16:creationId xmlns:a16="http://schemas.microsoft.com/office/drawing/2014/main" id="{2EBE5274-4043-7A03-942E-38FAD2F2DB3A}"/>
              </a:ext>
            </a:extLst>
          </p:cNvPr>
          <p:cNvSpPr txBox="1"/>
          <p:nvPr/>
        </p:nvSpPr>
        <p:spPr>
          <a:xfrm>
            <a:off x="821869" y="2706704"/>
            <a:ext cx="8817429" cy="784830"/>
          </a:xfrm>
          <a:prstGeom prst="rect">
            <a:avLst/>
          </a:prstGeom>
          <a:noFill/>
        </p:spPr>
        <p:txBody>
          <a:bodyPr wrap="square">
            <a:spAutoFit/>
          </a:bodyPr>
          <a:lstStyle/>
          <a:p>
            <a:pPr marL="0" marR="0" lvl="0" indent="0" defTabSz="914400" rtl="0" eaLnBrk="0" fontAlgn="base" latinLnBrk="0" hangingPunct="0">
              <a:spcBef>
                <a:spcPct val="0"/>
              </a:spcBef>
              <a:spcAft>
                <a:spcPct val="0"/>
              </a:spcAft>
              <a:buClrTx/>
              <a:buSzTx/>
              <a:buFontTx/>
              <a:buNone/>
              <a:tabLst/>
            </a:pPr>
            <a:endParaRPr kumimoji="0" lang="en-US" altLang="en-US" sz="150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tabLst/>
            </a:pPr>
            <a:r>
              <a:rPr kumimoji="0" lang="en-US" altLang="en-US" sz="1500" i="0" u="none" strike="noStrike" cap="none" normalizeH="0" baseline="0" dirty="0">
                <a:ln>
                  <a:noFill/>
                </a:ln>
                <a:effectLst/>
              </a:rPr>
              <a:t>4. What is the total amount billed for all patients treated by a particular specialty? </a:t>
            </a:r>
            <a:br>
              <a:rPr kumimoji="0" lang="en-US" altLang="en-US" sz="1500" i="0" u="none" strike="noStrike" cap="none" normalizeH="0" baseline="0" dirty="0">
                <a:ln>
                  <a:noFill/>
                </a:ln>
                <a:effectLst/>
              </a:rPr>
            </a:br>
            <a:endParaRPr kumimoji="0" lang="en-US" altLang="en-US" sz="1500" i="0" u="none" strike="noStrike" cap="none" normalizeH="0" baseline="0" dirty="0">
              <a:ln>
                <a:noFill/>
              </a:ln>
              <a:effectLst/>
            </a:endParaRPr>
          </a:p>
        </p:txBody>
      </p:sp>
      <p:sp>
        <p:nvSpPr>
          <p:cNvPr id="17" name="TextBox 16">
            <a:extLst>
              <a:ext uri="{FF2B5EF4-FFF2-40B4-BE49-F238E27FC236}">
                <a16:creationId xmlns:a16="http://schemas.microsoft.com/office/drawing/2014/main" id="{61A90334-CE61-DCBB-D19D-619C07CD8813}"/>
              </a:ext>
            </a:extLst>
          </p:cNvPr>
          <p:cNvSpPr txBox="1"/>
          <p:nvPr/>
        </p:nvSpPr>
        <p:spPr>
          <a:xfrm>
            <a:off x="821869" y="3685958"/>
            <a:ext cx="9024258" cy="553998"/>
          </a:xfrm>
          <a:prstGeom prst="rect">
            <a:avLst/>
          </a:prstGeom>
          <a:noFill/>
        </p:spPr>
        <p:txBody>
          <a:bodyPr wrap="square">
            <a:spAutoFit/>
          </a:bodyPr>
          <a:lstStyle/>
          <a:p>
            <a:r>
              <a:rPr lang="en-US" sz="1500" b="0" i="0" dirty="0">
                <a:solidFill>
                  <a:srgbClr val="0D0D0D"/>
                </a:solidFill>
                <a:effectLst/>
                <a:highlight>
                  <a:srgbClr val="FFFFFF"/>
                </a:highlight>
              </a:rPr>
              <a:t>5. Which tests ordered before '2023-06-10' are either 'Urine Analysis' or 'Blood Sugar Test' and cost more than $100?</a:t>
            </a:r>
            <a:endParaRPr lang="en-US" sz="1500" dirty="0"/>
          </a:p>
        </p:txBody>
      </p:sp>
      <p:sp>
        <p:nvSpPr>
          <p:cNvPr id="44" name="TextBox 43">
            <a:extLst>
              <a:ext uri="{FF2B5EF4-FFF2-40B4-BE49-F238E27FC236}">
                <a16:creationId xmlns:a16="http://schemas.microsoft.com/office/drawing/2014/main" id="{0C230744-806D-4828-660B-D570ADBC41E9}"/>
              </a:ext>
            </a:extLst>
          </p:cNvPr>
          <p:cNvSpPr txBox="1"/>
          <p:nvPr/>
        </p:nvSpPr>
        <p:spPr>
          <a:xfrm>
            <a:off x="762000" y="4407819"/>
            <a:ext cx="9307286" cy="784830"/>
          </a:xfrm>
          <a:prstGeom prst="rect">
            <a:avLst/>
          </a:prstGeom>
          <a:noFill/>
        </p:spPr>
        <p:txBody>
          <a:bodyPr wrap="square">
            <a:spAutoFit/>
          </a:bodyPr>
          <a:lstStyle/>
          <a:p>
            <a:r>
              <a:rPr lang="en-US" sz="1500" i="0" kern="1200" dirty="0">
                <a:solidFill>
                  <a:schemeClr val="tx1"/>
                </a:solidFill>
                <a:effectLst/>
                <a:highlight>
                  <a:srgbClr val="FFFFFF"/>
                </a:highlight>
                <a:ea typeface="+mj-ea"/>
                <a:cs typeface="+mj-cs"/>
              </a:rPr>
              <a:t>6. Which doctors have a total billing amount exceeding $500 for patients over the age of 30?</a:t>
            </a:r>
            <a:br>
              <a:rPr lang="en-US" sz="1500" i="0" kern="1200" dirty="0">
                <a:solidFill>
                  <a:schemeClr val="tx1"/>
                </a:solidFill>
                <a:effectLst/>
                <a:highlight>
                  <a:srgbClr val="FFFFFF"/>
                </a:highlight>
                <a:ea typeface="+mj-ea"/>
                <a:cs typeface="+mj-cs"/>
              </a:rPr>
            </a:br>
            <a:br>
              <a:rPr lang="en-US" sz="1500" i="0" kern="1200" dirty="0">
                <a:solidFill>
                  <a:schemeClr val="tx1"/>
                </a:solidFill>
                <a:effectLst/>
                <a:highlight>
                  <a:srgbClr val="FFFFFF"/>
                </a:highlight>
                <a:ea typeface="+mj-ea"/>
                <a:cs typeface="+mj-cs"/>
              </a:rPr>
            </a:br>
            <a:endParaRPr lang="en-US" sz="1500" dirty="0"/>
          </a:p>
        </p:txBody>
      </p:sp>
      <p:sp>
        <p:nvSpPr>
          <p:cNvPr id="46" name="TextBox 45">
            <a:extLst>
              <a:ext uri="{FF2B5EF4-FFF2-40B4-BE49-F238E27FC236}">
                <a16:creationId xmlns:a16="http://schemas.microsoft.com/office/drawing/2014/main" id="{E7CEC625-C368-D9F4-9C6C-F0463C78FB5B}"/>
              </a:ext>
            </a:extLst>
          </p:cNvPr>
          <p:cNvSpPr txBox="1"/>
          <p:nvPr/>
        </p:nvSpPr>
        <p:spPr>
          <a:xfrm>
            <a:off x="762000" y="5045844"/>
            <a:ext cx="8752114" cy="553998"/>
          </a:xfrm>
          <a:prstGeom prst="rect">
            <a:avLst/>
          </a:prstGeom>
          <a:noFill/>
        </p:spPr>
        <p:txBody>
          <a:bodyPr wrap="square">
            <a:spAutoFit/>
          </a:bodyPr>
          <a:lstStyle/>
          <a:p>
            <a:r>
              <a:rPr lang="en-US" sz="1500" i="0" dirty="0">
                <a:effectLst/>
                <a:highlight>
                  <a:srgbClr val="FFFFFF"/>
                </a:highlight>
              </a:rPr>
              <a:t>7. What percentage of appointments result in test orders?</a:t>
            </a:r>
            <a:br>
              <a:rPr lang="en-US" sz="1500" i="0" dirty="0">
                <a:effectLst/>
                <a:highlight>
                  <a:srgbClr val="FFFFFF"/>
                </a:highlight>
              </a:rPr>
            </a:br>
            <a:endParaRPr lang="en-US" sz="1500" dirty="0"/>
          </a:p>
        </p:txBody>
      </p:sp>
      <p:sp>
        <p:nvSpPr>
          <p:cNvPr id="48" name="TextBox 47">
            <a:extLst>
              <a:ext uri="{FF2B5EF4-FFF2-40B4-BE49-F238E27FC236}">
                <a16:creationId xmlns:a16="http://schemas.microsoft.com/office/drawing/2014/main" id="{A59194CA-322E-F870-6255-02D42EB822DB}"/>
              </a:ext>
            </a:extLst>
          </p:cNvPr>
          <p:cNvSpPr txBox="1"/>
          <p:nvPr/>
        </p:nvSpPr>
        <p:spPr>
          <a:xfrm>
            <a:off x="821869" y="5774519"/>
            <a:ext cx="7385960" cy="586122"/>
          </a:xfrm>
          <a:prstGeom prst="rect">
            <a:avLst/>
          </a:prstGeom>
          <a:noFill/>
        </p:spPr>
        <p:txBody>
          <a:bodyPr wrap="square">
            <a:spAutoFit/>
          </a:bodyPr>
          <a:lstStyle/>
          <a:p>
            <a:pPr marL="0" marR="0" lvl="0" indent="0" fontAlgn="base">
              <a:lnSpc>
                <a:spcPct val="90000"/>
              </a:lnSpc>
              <a:spcBef>
                <a:spcPct val="0"/>
              </a:spcBef>
              <a:spcAft>
                <a:spcPts val="600"/>
              </a:spcAft>
              <a:buClrTx/>
              <a:buSzTx/>
              <a:tabLst/>
            </a:pPr>
            <a:r>
              <a:rPr kumimoji="0" lang="en-US" altLang="en-US" sz="1500" b="0" i="0" u="none" strike="noStrike" kern="1200" cap="none" normalizeH="0" baseline="0" dirty="0">
                <a:ln>
                  <a:noFill/>
                </a:ln>
                <a:solidFill>
                  <a:schemeClr val="tx1"/>
                </a:solidFill>
                <a:effectLst/>
                <a:ea typeface="+mj-ea"/>
                <a:cs typeface="+mj-cs"/>
              </a:rPr>
              <a:t>8."What additional laboratory tests might be recommended for Olivia Lee to undergo?"</a:t>
            </a:r>
          </a:p>
          <a:p>
            <a:pPr marL="0" marR="0" lvl="0" indent="0" fontAlgn="base">
              <a:lnSpc>
                <a:spcPct val="90000"/>
              </a:lnSpc>
              <a:spcBef>
                <a:spcPct val="0"/>
              </a:spcBef>
              <a:spcAft>
                <a:spcPts val="600"/>
              </a:spcAft>
              <a:buClrTx/>
              <a:buSzTx/>
              <a:tabLst/>
            </a:pPr>
            <a:endParaRPr kumimoji="0" lang="en-US" altLang="en-US" sz="1500" b="0" i="0" u="none" strike="noStrike" kern="1200" cap="none" normalizeH="0" baseline="0" dirty="0">
              <a:ln>
                <a:noFill/>
              </a:ln>
              <a:solidFill>
                <a:schemeClr val="tx1"/>
              </a:solidFill>
              <a:effectLst/>
              <a:ea typeface="+mj-ea"/>
              <a:cs typeface="+mj-cs"/>
            </a:endParaRPr>
          </a:p>
        </p:txBody>
      </p:sp>
      <p:sp>
        <p:nvSpPr>
          <p:cNvPr id="49" name="Title 48">
            <a:extLst>
              <a:ext uri="{FF2B5EF4-FFF2-40B4-BE49-F238E27FC236}">
                <a16:creationId xmlns:a16="http://schemas.microsoft.com/office/drawing/2014/main" id="{1D0548D6-A9B4-9287-E001-8D3AE4F64CAD}"/>
              </a:ext>
            </a:extLst>
          </p:cNvPr>
          <p:cNvSpPr>
            <a:spLocks noGrp="1"/>
          </p:cNvSpPr>
          <p:nvPr>
            <p:ph type="title"/>
          </p:nvPr>
        </p:nvSpPr>
        <p:spPr>
          <a:xfrm>
            <a:off x="157841" y="-197599"/>
            <a:ext cx="10515600" cy="1325563"/>
          </a:xfrm>
        </p:spPr>
        <p:txBody>
          <a:bodyPr>
            <a:normAutofit/>
          </a:bodyPr>
          <a:lstStyle/>
          <a:p>
            <a:r>
              <a:rPr lang="en-US" sz="2500" dirty="0"/>
              <a:t>Objectives</a:t>
            </a:r>
          </a:p>
        </p:txBody>
      </p:sp>
    </p:spTree>
    <p:extLst>
      <p:ext uri="{BB962C8B-B14F-4D97-AF65-F5344CB8AC3E}">
        <p14:creationId xmlns:p14="http://schemas.microsoft.com/office/powerpoint/2010/main" val="3306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descr="Close-up of folded paper&#10;&#10;Description automatically generated">
            <a:extLst>
              <a:ext uri="{FF2B5EF4-FFF2-40B4-BE49-F238E27FC236}">
                <a16:creationId xmlns:a16="http://schemas.microsoft.com/office/drawing/2014/main" id="{D84F0DCC-AAF7-FD8E-B53E-5520DE33B73A}"/>
              </a:ext>
            </a:extLst>
          </p:cNvPr>
          <p:cNvPicPr>
            <a:picLocks noChangeAspect="1"/>
          </p:cNvPicPr>
          <p:nvPr/>
        </p:nvPicPr>
        <p:blipFill rotWithShape="1">
          <a:blip r:embed="rId2">
            <a:alphaModFix amt="35000"/>
          </a:blip>
          <a:srcRect t="1150" b="14580"/>
          <a:stretch/>
        </p:blipFill>
        <p:spPr>
          <a:xfrm>
            <a:off x="20" y="10"/>
            <a:ext cx="12191980" cy="6857990"/>
          </a:xfrm>
          <a:prstGeom prst="rect">
            <a:avLst/>
          </a:prstGeom>
        </p:spPr>
      </p:pic>
      <p:graphicFrame>
        <p:nvGraphicFramePr>
          <p:cNvPr id="29" name="TextBox 26">
            <a:extLst>
              <a:ext uri="{FF2B5EF4-FFF2-40B4-BE49-F238E27FC236}">
                <a16:creationId xmlns:a16="http://schemas.microsoft.com/office/drawing/2014/main" id="{C04EF438-2396-B440-A36B-77212B77EAEC}"/>
              </a:ext>
            </a:extLst>
          </p:cNvPr>
          <p:cNvGraphicFramePr/>
          <p:nvPr>
            <p:extLst>
              <p:ext uri="{D42A27DB-BD31-4B8C-83A1-F6EECF244321}">
                <p14:modId xmlns:p14="http://schemas.microsoft.com/office/powerpoint/2010/main" val="16449520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Title 27">
            <a:extLst>
              <a:ext uri="{FF2B5EF4-FFF2-40B4-BE49-F238E27FC236}">
                <a16:creationId xmlns:a16="http://schemas.microsoft.com/office/drawing/2014/main" id="{7062BB4F-AC10-7F62-F047-5194C10E10CA}"/>
              </a:ext>
            </a:extLst>
          </p:cNvPr>
          <p:cNvSpPr>
            <a:spLocks noGrp="1"/>
          </p:cNvSpPr>
          <p:nvPr>
            <p:ph type="title"/>
          </p:nvPr>
        </p:nvSpPr>
        <p:spPr/>
        <p:txBody>
          <a:bodyPr/>
          <a:lstStyle/>
          <a:p>
            <a:r>
              <a:rPr lang="en-US" dirty="0"/>
              <a:t>Background of DBMS.</a:t>
            </a:r>
          </a:p>
        </p:txBody>
      </p:sp>
    </p:spTree>
    <p:extLst>
      <p:ext uri="{BB962C8B-B14F-4D97-AF65-F5344CB8AC3E}">
        <p14:creationId xmlns:p14="http://schemas.microsoft.com/office/powerpoint/2010/main" val="346105908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2294-0176-2215-BB00-72B154B90B8B}"/>
              </a:ext>
            </a:extLst>
          </p:cNvPr>
          <p:cNvSpPr>
            <a:spLocks noGrp="1"/>
          </p:cNvSpPr>
          <p:nvPr>
            <p:ph type="title"/>
          </p:nvPr>
        </p:nvSpPr>
        <p:spPr>
          <a:xfrm>
            <a:off x="0" y="0"/>
            <a:ext cx="10515600" cy="1325563"/>
          </a:xfrm>
        </p:spPr>
        <p:txBody>
          <a:bodyPr>
            <a:normAutofit/>
          </a:bodyPr>
          <a:lstStyle/>
          <a:p>
            <a:r>
              <a:rPr lang="en-US" sz="2500" dirty="0"/>
              <a:t>Objectives</a:t>
            </a:r>
          </a:p>
        </p:txBody>
      </p:sp>
      <p:sp>
        <p:nvSpPr>
          <p:cNvPr id="4" name="TextBox 3">
            <a:extLst>
              <a:ext uri="{FF2B5EF4-FFF2-40B4-BE49-F238E27FC236}">
                <a16:creationId xmlns:a16="http://schemas.microsoft.com/office/drawing/2014/main" id="{C162EA9C-B4A9-E29C-2A17-91BCAA48E785}"/>
              </a:ext>
            </a:extLst>
          </p:cNvPr>
          <p:cNvSpPr txBox="1"/>
          <p:nvPr/>
        </p:nvSpPr>
        <p:spPr>
          <a:xfrm>
            <a:off x="332015" y="1163980"/>
            <a:ext cx="9682842" cy="323165"/>
          </a:xfrm>
          <a:prstGeom prst="rect">
            <a:avLst/>
          </a:prstGeom>
          <a:noFill/>
        </p:spPr>
        <p:txBody>
          <a:bodyPr wrap="square">
            <a:spAutoFit/>
          </a:bodyPr>
          <a:lstStyle/>
          <a:p>
            <a:r>
              <a:rPr lang="en-US" sz="1500" dirty="0">
                <a:solidFill>
                  <a:srgbClr val="0D0D0D"/>
                </a:solidFill>
                <a:highlight>
                  <a:srgbClr val="FFFFFF"/>
                </a:highlight>
              </a:rPr>
              <a:t>9. R</a:t>
            </a:r>
            <a:r>
              <a:rPr lang="en-US" sz="1500" b="0" i="0" dirty="0">
                <a:solidFill>
                  <a:srgbClr val="0D0D0D"/>
                </a:solidFill>
                <a:effectLst/>
                <a:highlight>
                  <a:srgbClr val="FFFFFF"/>
                </a:highlight>
              </a:rPr>
              <a:t>etrieve a list of patients whose billing status is 'In Process' and whose test results are 'Normal'.</a:t>
            </a:r>
            <a:endParaRPr lang="en-US" sz="1500" dirty="0"/>
          </a:p>
        </p:txBody>
      </p:sp>
      <p:sp>
        <p:nvSpPr>
          <p:cNvPr id="6" name="TextBox 5">
            <a:extLst>
              <a:ext uri="{FF2B5EF4-FFF2-40B4-BE49-F238E27FC236}">
                <a16:creationId xmlns:a16="http://schemas.microsoft.com/office/drawing/2014/main" id="{8C7A80B3-7AD6-04A5-986C-01536E7B8801}"/>
              </a:ext>
            </a:extLst>
          </p:cNvPr>
          <p:cNvSpPr txBox="1"/>
          <p:nvPr/>
        </p:nvSpPr>
        <p:spPr>
          <a:xfrm>
            <a:off x="244929" y="1652133"/>
            <a:ext cx="8735785" cy="323165"/>
          </a:xfrm>
          <a:prstGeom prst="rect">
            <a:avLst/>
          </a:prstGeom>
          <a:noFill/>
        </p:spPr>
        <p:txBody>
          <a:bodyPr wrap="square">
            <a:spAutoFit/>
          </a:bodyPr>
          <a:lstStyle/>
          <a:p>
            <a:r>
              <a:rPr lang="en-US" sz="1500" b="0" i="0" kern="1200" dirty="0">
                <a:solidFill>
                  <a:schemeClr val="tx1"/>
                </a:solidFill>
                <a:effectLst/>
                <a:highlight>
                  <a:srgbClr val="FFFFFF"/>
                </a:highlight>
                <a:ea typeface="+mj-ea"/>
                <a:cs typeface="+mj-cs"/>
              </a:rPr>
              <a:t> 10. Which patient of the most advanced age has received a high result on their tests?</a:t>
            </a:r>
            <a:endParaRPr lang="en-US" sz="1500" dirty="0"/>
          </a:p>
        </p:txBody>
      </p:sp>
      <p:sp>
        <p:nvSpPr>
          <p:cNvPr id="8" name="TextBox 7">
            <a:extLst>
              <a:ext uri="{FF2B5EF4-FFF2-40B4-BE49-F238E27FC236}">
                <a16:creationId xmlns:a16="http://schemas.microsoft.com/office/drawing/2014/main" id="{46493706-03C4-515B-B2D6-50E975AFD1C9}"/>
              </a:ext>
            </a:extLst>
          </p:cNvPr>
          <p:cNvSpPr txBox="1"/>
          <p:nvPr/>
        </p:nvSpPr>
        <p:spPr>
          <a:xfrm>
            <a:off x="332015" y="2113074"/>
            <a:ext cx="8735785" cy="323165"/>
          </a:xfrm>
          <a:prstGeom prst="rect">
            <a:avLst/>
          </a:prstGeom>
          <a:noFill/>
        </p:spPr>
        <p:txBody>
          <a:bodyPr wrap="square">
            <a:spAutoFit/>
          </a:bodyPr>
          <a:lstStyle/>
          <a:p>
            <a:r>
              <a:rPr lang="en-US" sz="1500" i="0" kern="1200" dirty="0">
                <a:solidFill>
                  <a:schemeClr val="tx1"/>
                </a:solidFill>
                <a:effectLst/>
                <a:highlight>
                  <a:srgbClr val="FFFFFF"/>
                </a:highlight>
                <a:ea typeface="+mj-ea"/>
                <a:cs typeface="+mj-cs"/>
              </a:rPr>
              <a:t>11. How does patient satisfaction relate to the type of medical test and the outcome of those tests?</a:t>
            </a:r>
            <a:endParaRPr lang="en-US" sz="1500" dirty="0"/>
          </a:p>
        </p:txBody>
      </p:sp>
      <p:sp>
        <p:nvSpPr>
          <p:cNvPr id="10" name="TextBox 9">
            <a:extLst>
              <a:ext uri="{FF2B5EF4-FFF2-40B4-BE49-F238E27FC236}">
                <a16:creationId xmlns:a16="http://schemas.microsoft.com/office/drawing/2014/main" id="{0876826D-0445-A959-838A-168CE60D52E9}"/>
              </a:ext>
            </a:extLst>
          </p:cNvPr>
          <p:cNvSpPr txBox="1"/>
          <p:nvPr/>
        </p:nvSpPr>
        <p:spPr>
          <a:xfrm>
            <a:off x="263979" y="2601226"/>
            <a:ext cx="9987642" cy="323165"/>
          </a:xfrm>
          <a:prstGeom prst="rect">
            <a:avLst/>
          </a:prstGeom>
          <a:noFill/>
        </p:spPr>
        <p:txBody>
          <a:bodyPr wrap="square">
            <a:spAutoFit/>
          </a:bodyPr>
          <a:lstStyle/>
          <a:p>
            <a:r>
              <a:rPr lang="en-US" sz="1500" b="0" i="0" kern="1200" dirty="0">
                <a:solidFill>
                  <a:schemeClr val="tx1"/>
                </a:solidFill>
                <a:effectLst/>
                <a:highlight>
                  <a:srgbClr val="FFFFFF"/>
                </a:highlight>
                <a:ea typeface="+mj-ea"/>
                <a:cs typeface="+mj-cs"/>
              </a:rPr>
              <a:t> 12</a:t>
            </a:r>
            <a:r>
              <a:rPr lang="en-US" sz="1500" dirty="0">
                <a:highlight>
                  <a:srgbClr val="FFFFFF"/>
                </a:highlight>
              </a:rPr>
              <a:t>. </a:t>
            </a:r>
            <a:r>
              <a:rPr lang="en-US" sz="1500" b="0" i="0" kern="1200" dirty="0">
                <a:solidFill>
                  <a:schemeClr val="tx1"/>
                </a:solidFill>
                <a:effectLst/>
                <a:highlight>
                  <a:srgbClr val="FFFFFF"/>
                </a:highlight>
                <a:ea typeface="+mj-ea"/>
                <a:cs typeface="+mj-cs"/>
              </a:rPr>
              <a:t> Which doctors have a patient satisfaction rating higher than the average rating, and what are their specialties?</a:t>
            </a:r>
            <a:endParaRPr lang="en-US" sz="1500" dirty="0"/>
          </a:p>
        </p:txBody>
      </p:sp>
      <p:sp>
        <p:nvSpPr>
          <p:cNvPr id="12" name="TextBox 11">
            <a:extLst>
              <a:ext uri="{FF2B5EF4-FFF2-40B4-BE49-F238E27FC236}">
                <a16:creationId xmlns:a16="http://schemas.microsoft.com/office/drawing/2014/main" id="{76645B8E-7567-F6DC-60A5-900A213DAEE3}"/>
              </a:ext>
            </a:extLst>
          </p:cNvPr>
          <p:cNvSpPr txBox="1"/>
          <p:nvPr/>
        </p:nvSpPr>
        <p:spPr>
          <a:xfrm>
            <a:off x="332014" y="3105835"/>
            <a:ext cx="11032671" cy="323165"/>
          </a:xfrm>
          <a:prstGeom prst="rect">
            <a:avLst/>
          </a:prstGeom>
          <a:noFill/>
        </p:spPr>
        <p:txBody>
          <a:bodyPr wrap="square">
            <a:spAutoFit/>
          </a:bodyPr>
          <a:lstStyle/>
          <a:p>
            <a:r>
              <a:rPr lang="en-US" sz="1500" i="0" dirty="0">
                <a:solidFill>
                  <a:srgbClr val="0D0D0D"/>
                </a:solidFill>
                <a:effectLst/>
                <a:highlight>
                  <a:srgbClr val="FFFFFF"/>
                </a:highlight>
              </a:rPr>
              <a:t>13. What is the relationship between patients' satisfaction levels and their billing status ?</a:t>
            </a:r>
            <a:endParaRPr lang="en-US" sz="1500" dirty="0"/>
          </a:p>
        </p:txBody>
      </p:sp>
      <p:sp>
        <p:nvSpPr>
          <p:cNvPr id="14" name="TextBox 13">
            <a:extLst>
              <a:ext uri="{FF2B5EF4-FFF2-40B4-BE49-F238E27FC236}">
                <a16:creationId xmlns:a16="http://schemas.microsoft.com/office/drawing/2014/main" id="{711A2AC0-50C2-D78A-2532-BBA6CC214CD9}"/>
              </a:ext>
            </a:extLst>
          </p:cNvPr>
          <p:cNvSpPr txBox="1"/>
          <p:nvPr/>
        </p:nvSpPr>
        <p:spPr>
          <a:xfrm>
            <a:off x="332014" y="3448861"/>
            <a:ext cx="9573985" cy="323165"/>
          </a:xfrm>
          <a:prstGeom prst="rect">
            <a:avLst/>
          </a:prstGeom>
          <a:noFill/>
        </p:spPr>
        <p:txBody>
          <a:bodyPr wrap="square">
            <a:spAutoFit/>
          </a:bodyPr>
          <a:lstStyle/>
          <a:p>
            <a:pPr algn="l"/>
            <a:r>
              <a:rPr lang="en-US" sz="1500" i="0" dirty="0">
                <a:solidFill>
                  <a:srgbClr val="0D0D0D"/>
                </a:solidFill>
                <a:effectLst/>
                <a:highlight>
                  <a:srgbClr val="FFFFFF"/>
                </a:highlight>
                <a:latin typeface="Söhne"/>
              </a:rPr>
              <a:t>14. Which doctors have the most positive satisfaction ratings relative to the number of surveys?</a:t>
            </a:r>
          </a:p>
        </p:txBody>
      </p:sp>
      <p:sp>
        <p:nvSpPr>
          <p:cNvPr id="16" name="TextBox 15">
            <a:extLst>
              <a:ext uri="{FF2B5EF4-FFF2-40B4-BE49-F238E27FC236}">
                <a16:creationId xmlns:a16="http://schemas.microsoft.com/office/drawing/2014/main" id="{7703F32B-6EF5-9C12-6F1D-909F34395762}"/>
              </a:ext>
            </a:extLst>
          </p:cNvPr>
          <p:cNvSpPr txBox="1"/>
          <p:nvPr/>
        </p:nvSpPr>
        <p:spPr>
          <a:xfrm>
            <a:off x="332014" y="3876888"/>
            <a:ext cx="11185072" cy="323165"/>
          </a:xfrm>
          <a:prstGeom prst="rect">
            <a:avLst/>
          </a:prstGeom>
          <a:noFill/>
        </p:spPr>
        <p:txBody>
          <a:bodyPr wrap="square">
            <a:spAutoFit/>
          </a:bodyPr>
          <a:lstStyle/>
          <a:p>
            <a:pPr algn="l"/>
            <a:r>
              <a:rPr lang="en-US" sz="1500" i="0" dirty="0">
                <a:solidFill>
                  <a:srgbClr val="0D0D0D"/>
                </a:solidFill>
                <a:effectLst/>
                <a:highlight>
                  <a:srgbClr val="FFFFFF"/>
                </a:highlight>
              </a:rPr>
              <a:t>15. Which specialty has the lowest patient satisfaction and what is the average cost associated with these ratings?</a:t>
            </a:r>
          </a:p>
        </p:txBody>
      </p:sp>
      <p:sp>
        <p:nvSpPr>
          <p:cNvPr id="18" name="TextBox 17">
            <a:extLst>
              <a:ext uri="{FF2B5EF4-FFF2-40B4-BE49-F238E27FC236}">
                <a16:creationId xmlns:a16="http://schemas.microsoft.com/office/drawing/2014/main" id="{6E21AA75-AD80-5053-173B-EB746B948D68}"/>
              </a:ext>
            </a:extLst>
          </p:cNvPr>
          <p:cNvSpPr txBox="1"/>
          <p:nvPr/>
        </p:nvSpPr>
        <p:spPr>
          <a:xfrm>
            <a:off x="332014" y="4304915"/>
            <a:ext cx="9421586" cy="553998"/>
          </a:xfrm>
          <a:prstGeom prst="rect">
            <a:avLst/>
          </a:prstGeom>
          <a:noFill/>
        </p:spPr>
        <p:txBody>
          <a:bodyPr wrap="square">
            <a:spAutoFit/>
          </a:bodyPr>
          <a:lstStyle/>
          <a:p>
            <a:r>
              <a:rPr lang="en-US" sz="1500" i="0" dirty="0">
                <a:solidFill>
                  <a:srgbClr val="0D0D0D"/>
                </a:solidFill>
                <a:effectLst/>
                <a:highlight>
                  <a:srgbClr val="FFFFFF"/>
                </a:highlight>
              </a:rPr>
              <a:t>16. How does the number of tests per patient vary between those with normal vs. abnormal test results?</a:t>
            </a:r>
            <a:br>
              <a:rPr lang="en-US" sz="1500" i="0" dirty="0">
                <a:solidFill>
                  <a:srgbClr val="0D0D0D"/>
                </a:solidFill>
                <a:effectLst/>
                <a:highlight>
                  <a:srgbClr val="FFFFFF"/>
                </a:highlight>
              </a:rPr>
            </a:br>
            <a:endParaRPr lang="en-US" sz="1500" dirty="0"/>
          </a:p>
        </p:txBody>
      </p:sp>
      <p:sp>
        <p:nvSpPr>
          <p:cNvPr id="20" name="TextBox 19">
            <a:extLst>
              <a:ext uri="{FF2B5EF4-FFF2-40B4-BE49-F238E27FC236}">
                <a16:creationId xmlns:a16="http://schemas.microsoft.com/office/drawing/2014/main" id="{B09D4803-B3C8-A8CB-4B1A-3E35F3963290}"/>
              </a:ext>
            </a:extLst>
          </p:cNvPr>
          <p:cNvSpPr txBox="1"/>
          <p:nvPr/>
        </p:nvSpPr>
        <p:spPr>
          <a:xfrm>
            <a:off x="332014" y="4647941"/>
            <a:ext cx="6150428" cy="323165"/>
          </a:xfrm>
          <a:prstGeom prst="rect">
            <a:avLst/>
          </a:prstGeom>
          <a:noFill/>
        </p:spPr>
        <p:txBody>
          <a:bodyPr wrap="square">
            <a:spAutoFit/>
          </a:bodyPr>
          <a:lstStyle/>
          <a:p>
            <a:r>
              <a:rPr lang="en-US" sz="1500" dirty="0">
                <a:solidFill>
                  <a:srgbClr val="0D0D0D"/>
                </a:solidFill>
                <a:highlight>
                  <a:srgbClr val="FFFFFF"/>
                </a:highlight>
                <a:latin typeface="+mn-lt"/>
              </a:rPr>
              <a:t>17. R</a:t>
            </a:r>
            <a:r>
              <a:rPr lang="en-US" sz="1500" b="0" i="0" dirty="0">
                <a:solidFill>
                  <a:srgbClr val="0D0D0D"/>
                </a:solidFill>
                <a:effectLst/>
                <a:highlight>
                  <a:srgbClr val="FFFFFF"/>
                </a:highlight>
                <a:latin typeface="+mn-lt"/>
              </a:rPr>
              <a:t>etrieve all doctors and any associated patients.</a:t>
            </a:r>
            <a:endParaRPr lang="en-US" sz="1500" dirty="0"/>
          </a:p>
        </p:txBody>
      </p:sp>
      <p:sp>
        <p:nvSpPr>
          <p:cNvPr id="22" name="TextBox 21">
            <a:extLst>
              <a:ext uri="{FF2B5EF4-FFF2-40B4-BE49-F238E27FC236}">
                <a16:creationId xmlns:a16="http://schemas.microsoft.com/office/drawing/2014/main" id="{47D61BC1-CA8D-E3B7-0768-AD2599DC72DE}"/>
              </a:ext>
            </a:extLst>
          </p:cNvPr>
          <p:cNvSpPr txBox="1"/>
          <p:nvPr/>
        </p:nvSpPr>
        <p:spPr>
          <a:xfrm>
            <a:off x="332014" y="4971106"/>
            <a:ext cx="9127672" cy="553998"/>
          </a:xfrm>
          <a:prstGeom prst="rect">
            <a:avLst/>
          </a:prstGeom>
          <a:noFill/>
        </p:spPr>
        <p:txBody>
          <a:bodyPr wrap="square">
            <a:spAutoFit/>
          </a:bodyPr>
          <a:lstStyle/>
          <a:p>
            <a:r>
              <a:rPr lang="en-US" sz="1500" i="0" dirty="0">
                <a:solidFill>
                  <a:srgbClr val="0D0D0D"/>
                </a:solidFill>
                <a:effectLst/>
                <a:highlight>
                  <a:srgbClr val="FFFFFF"/>
                </a:highlight>
              </a:rPr>
              <a:t>18. Retrieve List of all patients along with their test orders, including patients without any test orders</a:t>
            </a:r>
            <a:br>
              <a:rPr lang="en-US" sz="1500" i="0" dirty="0">
                <a:solidFill>
                  <a:srgbClr val="0D0D0D"/>
                </a:solidFill>
                <a:effectLst/>
                <a:highlight>
                  <a:srgbClr val="FFFFFF"/>
                </a:highlight>
              </a:rPr>
            </a:br>
            <a:endParaRPr lang="en-US" sz="1500" dirty="0"/>
          </a:p>
        </p:txBody>
      </p:sp>
      <p:sp>
        <p:nvSpPr>
          <p:cNvPr id="24" name="TextBox 23">
            <a:extLst>
              <a:ext uri="{FF2B5EF4-FFF2-40B4-BE49-F238E27FC236}">
                <a16:creationId xmlns:a16="http://schemas.microsoft.com/office/drawing/2014/main" id="{A136B79A-533F-4CF7-4C5A-1DE4529C88A6}"/>
              </a:ext>
            </a:extLst>
          </p:cNvPr>
          <p:cNvSpPr txBox="1"/>
          <p:nvPr/>
        </p:nvSpPr>
        <p:spPr>
          <a:xfrm>
            <a:off x="332014" y="5298469"/>
            <a:ext cx="9726386" cy="323165"/>
          </a:xfrm>
          <a:prstGeom prst="rect">
            <a:avLst/>
          </a:prstGeom>
          <a:noFill/>
        </p:spPr>
        <p:txBody>
          <a:bodyPr wrap="square">
            <a:spAutoFit/>
          </a:bodyPr>
          <a:lstStyle/>
          <a:p>
            <a:r>
              <a:rPr lang="en-US" sz="1500" b="0" i="0" dirty="0">
                <a:solidFill>
                  <a:srgbClr val="0D0D0D"/>
                </a:solidFill>
                <a:effectLst/>
                <a:highlight>
                  <a:srgbClr val="FFFFFF"/>
                </a:highlight>
              </a:rPr>
              <a:t>19. create a view that counts the number of tests ordered by each doctor, grouped by the doctor's ID,</a:t>
            </a:r>
            <a:endParaRPr lang="en-US" sz="1500" dirty="0"/>
          </a:p>
        </p:txBody>
      </p:sp>
      <p:sp>
        <p:nvSpPr>
          <p:cNvPr id="26" name="TextBox 25">
            <a:extLst>
              <a:ext uri="{FF2B5EF4-FFF2-40B4-BE49-F238E27FC236}">
                <a16:creationId xmlns:a16="http://schemas.microsoft.com/office/drawing/2014/main" id="{722E0445-B767-8438-1154-D03ADA95B790}"/>
              </a:ext>
            </a:extLst>
          </p:cNvPr>
          <p:cNvSpPr txBox="1"/>
          <p:nvPr/>
        </p:nvSpPr>
        <p:spPr>
          <a:xfrm>
            <a:off x="397328" y="5641495"/>
            <a:ext cx="6150428" cy="323165"/>
          </a:xfrm>
          <a:prstGeom prst="rect">
            <a:avLst/>
          </a:prstGeom>
          <a:noFill/>
        </p:spPr>
        <p:txBody>
          <a:bodyPr wrap="square">
            <a:spAutoFit/>
          </a:bodyPr>
          <a:lstStyle/>
          <a:p>
            <a:r>
              <a:rPr lang="en-US" sz="1500" dirty="0"/>
              <a:t>20. Create an index on </a:t>
            </a:r>
            <a:r>
              <a:rPr lang="en-US" sz="1500" dirty="0" err="1"/>
              <a:t>Patient_Id</a:t>
            </a:r>
            <a:r>
              <a:rPr lang="en-US" sz="1500" dirty="0"/>
              <a:t> (Patient table)</a:t>
            </a:r>
          </a:p>
        </p:txBody>
      </p:sp>
    </p:spTree>
    <p:extLst>
      <p:ext uri="{BB962C8B-B14F-4D97-AF65-F5344CB8AC3E}">
        <p14:creationId xmlns:p14="http://schemas.microsoft.com/office/powerpoint/2010/main" val="1806883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AA4DB9-9C8D-D094-59E1-4276725856CF}"/>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br>
              <a:rPr lang="en-US" sz="1700" kern="1200">
                <a:solidFill>
                  <a:srgbClr val="FFFFFF"/>
                </a:solidFill>
                <a:latin typeface="+mj-lt"/>
                <a:ea typeface="+mj-ea"/>
                <a:cs typeface="+mj-cs"/>
              </a:rPr>
            </a:br>
            <a:br>
              <a:rPr lang="en-US" sz="1700" kern="1200">
                <a:solidFill>
                  <a:srgbClr val="FFFFFF"/>
                </a:solidFill>
                <a:latin typeface="+mj-lt"/>
                <a:ea typeface="+mj-ea"/>
                <a:cs typeface="+mj-cs"/>
              </a:rPr>
            </a:br>
            <a:r>
              <a:rPr lang="en-US" sz="1700" b="1" u="sng" kern="1200">
                <a:solidFill>
                  <a:srgbClr val="FFFFFF"/>
                </a:solidFill>
                <a:latin typeface="+mj-lt"/>
                <a:ea typeface="+mj-ea"/>
                <a:cs typeface="+mj-cs"/>
              </a:rPr>
              <a:t>Results:</a:t>
            </a:r>
            <a:br>
              <a:rPr lang="en-US" sz="1700" kern="1200">
                <a:solidFill>
                  <a:srgbClr val="FFFFFF"/>
                </a:solidFill>
                <a:latin typeface="+mj-lt"/>
                <a:ea typeface="+mj-ea"/>
                <a:cs typeface="+mj-cs"/>
              </a:rPr>
            </a:br>
            <a:r>
              <a:rPr lang="en-US" sz="1700" kern="1200">
                <a:solidFill>
                  <a:srgbClr val="FFFFFF"/>
                </a:solidFill>
                <a:latin typeface="+mj-lt"/>
                <a:ea typeface="+mj-ea"/>
                <a:cs typeface="+mj-cs"/>
              </a:rPr>
              <a:t>1. "Which patients have appointments scheduled but do not have any corresponding test orders and results?"</a:t>
            </a:r>
          </a:p>
        </p:txBody>
      </p:sp>
      <p:sp>
        <p:nvSpPr>
          <p:cNvPr id="12"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F50BDC3-706E-5661-D554-AFF54712F49C}"/>
              </a:ext>
            </a:extLst>
          </p:cNvPr>
          <p:cNvPicPr>
            <a:picLocks noChangeAspect="1"/>
          </p:cNvPicPr>
          <p:nvPr/>
        </p:nvPicPr>
        <p:blipFill>
          <a:blip r:embed="rId2"/>
          <a:stretch>
            <a:fillRect/>
          </a:stretch>
        </p:blipFill>
        <p:spPr>
          <a:xfrm>
            <a:off x="1035177" y="3514365"/>
            <a:ext cx="10118598" cy="2124906"/>
          </a:xfrm>
          <a:prstGeom prst="rect">
            <a:avLst/>
          </a:prstGeom>
        </p:spPr>
      </p:pic>
    </p:spTree>
    <p:extLst>
      <p:ext uri="{BB962C8B-B14F-4D97-AF65-F5344CB8AC3E}">
        <p14:creationId xmlns:p14="http://schemas.microsoft.com/office/powerpoint/2010/main" val="2067170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205288-DFD3-DA6C-A06A-6E9328056361}"/>
              </a:ext>
            </a:extLst>
          </p:cNvPr>
          <p:cNvSpPr txBox="1"/>
          <p:nvPr/>
        </p:nvSpPr>
        <p:spPr>
          <a:xfrm>
            <a:off x="723901" y="509587"/>
            <a:ext cx="7649239" cy="74295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300" b="0" i="0" kern="1200" dirty="0">
                <a:solidFill>
                  <a:schemeClr val="tx1"/>
                </a:solidFill>
                <a:effectLst/>
                <a:highlight>
                  <a:srgbClr val="FFFFFF"/>
                </a:highlight>
                <a:latin typeface="+mj-lt"/>
                <a:ea typeface="+mj-ea"/>
                <a:cs typeface="+mj-cs"/>
              </a:rPr>
              <a:t>2. Which doctors have appointments for patients under the age of 50 scheduled after '2023-06-15'?</a:t>
            </a:r>
            <a:endParaRPr lang="en-US" sz="2300" kern="1200" dirty="0">
              <a:solidFill>
                <a:schemeClr val="tx1"/>
              </a:solidFill>
              <a:latin typeface="+mj-lt"/>
              <a:ea typeface="+mj-ea"/>
              <a:cs typeface="+mj-cs"/>
            </a:endParaRPr>
          </a:p>
        </p:txBody>
      </p:sp>
      <p:pic>
        <p:nvPicPr>
          <p:cNvPr id="3" name="Picture 2">
            <a:extLst>
              <a:ext uri="{FF2B5EF4-FFF2-40B4-BE49-F238E27FC236}">
                <a16:creationId xmlns:a16="http://schemas.microsoft.com/office/drawing/2014/main" id="{E9944AAD-E020-5C64-6DED-5A90F5893D5B}"/>
              </a:ext>
            </a:extLst>
          </p:cNvPr>
          <p:cNvPicPr>
            <a:picLocks noChangeAspect="1"/>
          </p:cNvPicPr>
          <p:nvPr/>
        </p:nvPicPr>
        <p:blipFill>
          <a:blip r:embed="rId2"/>
          <a:stretch>
            <a:fillRect/>
          </a:stretch>
        </p:blipFill>
        <p:spPr>
          <a:xfrm>
            <a:off x="705972" y="2723383"/>
            <a:ext cx="10768181" cy="2826648"/>
          </a:xfrm>
          <a:prstGeom prst="rect">
            <a:avLst/>
          </a:prstGeom>
        </p:spPr>
      </p:pic>
    </p:spTree>
    <p:extLst>
      <p:ext uri="{BB962C8B-B14F-4D97-AF65-F5344CB8AC3E}">
        <p14:creationId xmlns:p14="http://schemas.microsoft.com/office/powerpoint/2010/main" val="4191307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50D923-31F7-C008-BEF5-C20779693CC9}"/>
              </a:ext>
            </a:extLst>
          </p:cNvPr>
          <p:cNvSpPr>
            <a:spLocks noGrp="1"/>
          </p:cNvSpPr>
          <p:nvPr>
            <p:ph type="title"/>
          </p:nvPr>
        </p:nvSpPr>
        <p:spPr>
          <a:xfrm>
            <a:off x="773408" y="992094"/>
            <a:ext cx="3616913" cy="2795160"/>
          </a:xfrm>
        </p:spPr>
        <p:txBody>
          <a:bodyPr vert="horz" lIns="91440" tIns="45720" rIns="91440" bIns="45720" rtlCol="0" anchor="b">
            <a:normAutofit fontScale="90000"/>
          </a:bodyPr>
          <a:lstStyle/>
          <a:p>
            <a:pPr algn="ctr"/>
            <a:r>
              <a:rPr lang="en-US" sz="3400" b="0" i="0" kern="1200" dirty="0">
                <a:solidFill>
                  <a:schemeClr val="tx1"/>
                </a:solidFill>
                <a:effectLst/>
                <a:highlight>
                  <a:srgbClr val="FFFFFF"/>
                </a:highlight>
                <a:latin typeface="+mj-lt"/>
                <a:ea typeface="+mj-ea"/>
                <a:cs typeface="+mj-cs"/>
              </a:rPr>
              <a:t>3. What is the average cost of medical tests per patient within this dataset?</a:t>
            </a:r>
            <a:br>
              <a:rPr lang="en-US" sz="3400" b="0" i="0" kern="1200" dirty="0">
                <a:solidFill>
                  <a:schemeClr val="tx1"/>
                </a:solidFill>
                <a:effectLst/>
                <a:highlight>
                  <a:srgbClr val="FFFFFF"/>
                </a:highlight>
                <a:latin typeface="+mj-lt"/>
                <a:ea typeface="+mj-ea"/>
                <a:cs typeface="+mj-cs"/>
              </a:rPr>
            </a:br>
            <a:endParaRPr lang="en-US" sz="3400" kern="1200" dirty="0">
              <a:solidFill>
                <a:schemeClr val="tx1"/>
              </a:solidFill>
              <a:latin typeface="+mj-lt"/>
              <a:ea typeface="+mj-ea"/>
              <a:cs typeface="+mj-cs"/>
            </a:endParaRPr>
          </a:p>
        </p:txBody>
      </p:sp>
      <p:pic>
        <p:nvPicPr>
          <p:cNvPr id="4" name="Picture 3" descr="A screenshot of a computer screen&#10;&#10;Description automatically generated">
            <a:extLst>
              <a:ext uri="{FF2B5EF4-FFF2-40B4-BE49-F238E27FC236}">
                <a16:creationId xmlns:a16="http://schemas.microsoft.com/office/drawing/2014/main" id="{CFAA3415-CFA9-2D65-E48D-68BC10EBAD98}"/>
              </a:ext>
            </a:extLst>
          </p:cNvPr>
          <p:cNvPicPr>
            <a:picLocks noChangeAspect="1"/>
          </p:cNvPicPr>
          <p:nvPr/>
        </p:nvPicPr>
        <p:blipFill>
          <a:blip r:embed="rId2"/>
          <a:stretch>
            <a:fillRect/>
          </a:stretch>
        </p:blipFill>
        <p:spPr>
          <a:xfrm>
            <a:off x="6233769" y="578738"/>
            <a:ext cx="5032612" cy="5670549"/>
          </a:xfrm>
          <a:prstGeom prst="rect">
            <a:avLst/>
          </a:prstGeom>
        </p:spPr>
      </p:pic>
    </p:spTree>
    <p:extLst>
      <p:ext uri="{BB962C8B-B14F-4D97-AF65-F5344CB8AC3E}">
        <p14:creationId xmlns:p14="http://schemas.microsoft.com/office/powerpoint/2010/main" val="2109437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F52F0D9-2176-81D1-E3E8-C92F6E6BAE0E}"/>
              </a:ext>
            </a:extLst>
          </p:cNvPr>
          <p:cNvSpPr>
            <a:spLocks noGrp="1" noChangeArrowheads="1"/>
          </p:cNvSpPr>
          <p:nvPr>
            <p:ph type="title"/>
          </p:nvPr>
        </p:nvSpPr>
        <p:spPr bwMode="auto">
          <a:xfrm>
            <a:off x="838200" y="184805"/>
            <a:ext cx="10515600" cy="150588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endParaRPr kumimoji="0" lang="en-US" altLang="en-US" sz="21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tabLst/>
            </a:pPr>
            <a:r>
              <a:rPr kumimoji="0" lang="en-US" altLang="en-US" sz="2100" b="1" i="0" u="none" strike="noStrike" cap="none" normalizeH="0" baseline="0" dirty="0">
                <a:ln>
                  <a:noFill/>
                </a:ln>
                <a:effectLst/>
                <a:latin typeface="Söhne"/>
              </a:rPr>
              <a:t>4. What is the total amount billed for all patients treated by a particular specialty?</a:t>
            </a:r>
            <a:r>
              <a:rPr kumimoji="0" lang="en-US" altLang="en-US" sz="2100" b="0" i="0" u="none" strike="noStrike" cap="none" normalizeH="0" baseline="0" dirty="0">
                <a:ln>
                  <a:noFill/>
                </a:ln>
                <a:effectLst/>
                <a:latin typeface="Söhne"/>
              </a:rPr>
              <a:t> </a:t>
            </a:r>
            <a:endParaRPr kumimoji="0" lang="en-US" altLang="en-US" sz="2100" b="0" i="0" u="none" strike="noStrike" cap="none" normalizeH="0" baseline="0" dirty="0">
              <a:ln>
                <a:noFill/>
              </a:ln>
              <a:effectLst/>
              <a:latin typeface="Arial" panose="020B0604020202020204" pitchFamily="34" charset="0"/>
            </a:endParaRPr>
          </a:p>
        </p:txBody>
      </p:sp>
      <p:pic>
        <p:nvPicPr>
          <p:cNvPr id="7" name="Picture 6">
            <a:extLst>
              <a:ext uri="{FF2B5EF4-FFF2-40B4-BE49-F238E27FC236}">
                <a16:creationId xmlns:a16="http://schemas.microsoft.com/office/drawing/2014/main" id="{6A7CEC6E-7D18-3987-E72D-E90165DEB944}"/>
              </a:ext>
            </a:extLst>
          </p:cNvPr>
          <p:cNvPicPr>
            <a:picLocks noChangeAspect="1"/>
          </p:cNvPicPr>
          <p:nvPr/>
        </p:nvPicPr>
        <p:blipFill>
          <a:blip r:embed="rId2"/>
          <a:stretch>
            <a:fillRect/>
          </a:stretch>
        </p:blipFill>
        <p:spPr>
          <a:xfrm>
            <a:off x="838200" y="2020631"/>
            <a:ext cx="10512547" cy="4099892"/>
          </a:xfrm>
          <a:prstGeom prst="rect">
            <a:avLst/>
          </a:prstGeom>
        </p:spPr>
      </p:pic>
    </p:spTree>
    <p:extLst>
      <p:ext uri="{BB962C8B-B14F-4D97-AF65-F5344CB8AC3E}">
        <p14:creationId xmlns:p14="http://schemas.microsoft.com/office/powerpoint/2010/main" val="1237931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4B84C8-A590-6404-FAD6-646A3CEB389C}"/>
              </a:ext>
            </a:extLst>
          </p:cNvPr>
          <p:cNvPicPr>
            <a:picLocks noChangeAspect="1"/>
          </p:cNvPicPr>
          <p:nvPr/>
        </p:nvPicPr>
        <p:blipFill>
          <a:blip r:embed="rId2"/>
          <a:stretch>
            <a:fillRect/>
          </a:stretch>
        </p:blipFill>
        <p:spPr>
          <a:xfrm>
            <a:off x="1485256" y="2309656"/>
            <a:ext cx="9221487" cy="2238687"/>
          </a:xfrm>
          <a:prstGeom prst="rect">
            <a:avLst/>
          </a:prstGeom>
        </p:spPr>
      </p:pic>
      <p:sp>
        <p:nvSpPr>
          <p:cNvPr id="5" name="TextBox 4">
            <a:extLst>
              <a:ext uri="{FF2B5EF4-FFF2-40B4-BE49-F238E27FC236}">
                <a16:creationId xmlns:a16="http://schemas.microsoft.com/office/drawing/2014/main" id="{E5BB6C4D-7D8A-4462-849D-1B7EABEB1746}"/>
              </a:ext>
            </a:extLst>
          </p:cNvPr>
          <p:cNvSpPr txBox="1"/>
          <p:nvPr/>
        </p:nvSpPr>
        <p:spPr>
          <a:xfrm>
            <a:off x="2353089" y="1187583"/>
            <a:ext cx="6097656" cy="646331"/>
          </a:xfrm>
          <a:prstGeom prst="rect">
            <a:avLst/>
          </a:prstGeom>
          <a:noFill/>
        </p:spPr>
        <p:txBody>
          <a:bodyPr wrap="square">
            <a:spAutoFit/>
          </a:bodyPr>
          <a:lstStyle/>
          <a:p>
            <a:r>
              <a:rPr lang="en-US" b="0" i="0" dirty="0">
                <a:solidFill>
                  <a:srgbClr val="0D0D0D"/>
                </a:solidFill>
                <a:effectLst/>
                <a:highlight>
                  <a:srgbClr val="FFFFFF"/>
                </a:highlight>
                <a:latin typeface="Söhne"/>
              </a:rPr>
              <a:t>5. Which tests ordered before '2023-06-10' are either 'Urine Analysis' or 'Blood Sugar Test' and cost more than $100?</a:t>
            </a:r>
            <a:endParaRPr lang="en-US" dirty="0"/>
          </a:p>
        </p:txBody>
      </p:sp>
    </p:spTree>
    <p:extLst>
      <p:ext uri="{BB962C8B-B14F-4D97-AF65-F5344CB8AC3E}">
        <p14:creationId xmlns:p14="http://schemas.microsoft.com/office/powerpoint/2010/main" val="3324658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7BDB-F23E-E5E5-B8D1-7F8FED7F4F19}"/>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1900" b="1" i="0" kern="1200" dirty="0">
                <a:solidFill>
                  <a:schemeClr val="tx1"/>
                </a:solidFill>
                <a:effectLst/>
                <a:highlight>
                  <a:srgbClr val="FFFFFF"/>
                </a:highlight>
                <a:latin typeface="+mj-lt"/>
                <a:ea typeface="+mj-ea"/>
                <a:cs typeface="+mj-cs"/>
              </a:rPr>
              <a:t>6.Which doctors have a total billing amount exceeding $500 for patients over the age of 30?</a:t>
            </a:r>
            <a:br>
              <a:rPr lang="en-US" sz="1900" b="1" i="0" kern="1200" dirty="0">
                <a:solidFill>
                  <a:schemeClr val="tx1"/>
                </a:solidFill>
                <a:effectLst/>
                <a:highlight>
                  <a:srgbClr val="FFFFFF"/>
                </a:highlight>
                <a:latin typeface="+mj-lt"/>
                <a:ea typeface="+mj-ea"/>
                <a:cs typeface="+mj-cs"/>
              </a:rPr>
            </a:br>
            <a:br>
              <a:rPr lang="en-US" sz="1900" b="1" i="0" kern="1200" dirty="0">
                <a:solidFill>
                  <a:schemeClr val="tx1"/>
                </a:solidFill>
                <a:effectLst/>
                <a:highlight>
                  <a:srgbClr val="FFFFFF"/>
                </a:highlight>
                <a:latin typeface="+mj-lt"/>
                <a:ea typeface="+mj-ea"/>
                <a:cs typeface="+mj-cs"/>
              </a:rPr>
            </a:br>
            <a:endParaRPr lang="en-US" sz="1900"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37C313CC-C136-C4EC-3840-53FEA5004F2F}"/>
              </a:ext>
            </a:extLst>
          </p:cNvPr>
          <p:cNvPicPr>
            <a:picLocks noChangeAspect="1"/>
          </p:cNvPicPr>
          <p:nvPr/>
        </p:nvPicPr>
        <p:blipFill>
          <a:blip r:embed="rId2"/>
          <a:stretch>
            <a:fillRect/>
          </a:stretch>
        </p:blipFill>
        <p:spPr>
          <a:xfrm>
            <a:off x="630936" y="2714806"/>
            <a:ext cx="10917936" cy="3111612"/>
          </a:xfrm>
          <a:prstGeom prst="rect">
            <a:avLst/>
          </a:prstGeom>
        </p:spPr>
      </p:pic>
    </p:spTree>
    <p:extLst>
      <p:ext uri="{BB962C8B-B14F-4D97-AF65-F5344CB8AC3E}">
        <p14:creationId xmlns:p14="http://schemas.microsoft.com/office/powerpoint/2010/main" val="4168869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6A2C-C0B9-5871-2C33-DDA68906CFA8}"/>
              </a:ext>
            </a:extLst>
          </p:cNvPr>
          <p:cNvSpPr>
            <a:spLocks noGrp="1"/>
          </p:cNvSpPr>
          <p:nvPr>
            <p:ph type="title"/>
          </p:nvPr>
        </p:nvSpPr>
        <p:spPr>
          <a:xfrm>
            <a:off x="838200" y="184805"/>
            <a:ext cx="10515600" cy="1505883"/>
          </a:xfrm>
        </p:spPr>
        <p:txBody>
          <a:bodyPr anchor="ctr">
            <a:normAutofit/>
          </a:bodyPr>
          <a:lstStyle/>
          <a:p>
            <a:r>
              <a:rPr lang="en-US" sz="3300" b="1" i="0" dirty="0">
                <a:effectLst/>
                <a:highlight>
                  <a:srgbClr val="FFFFFF"/>
                </a:highlight>
                <a:latin typeface="Söhne"/>
              </a:rPr>
              <a:t>7. What percentage of appointments result in test orders?</a:t>
            </a:r>
            <a:br>
              <a:rPr lang="en-US" sz="3300" b="1" i="0" dirty="0">
                <a:effectLst/>
                <a:highlight>
                  <a:srgbClr val="FFFFFF"/>
                </a:highlight>
                <a:latin typeface="Söhne"/>
              </a:rPr>
            </a:br>
            <a:endParaRPr lang="en-US" sz="3300" dirty="0"/>
          </a:p>
        </p:txBody>
      </p:sp>
      <p:pic>
        <p:nvPicPr>
          <p:cNvPr id="4" name="Picture 3">
            <a:extLst>
              <a:ext uri="{FF2B5EF4-FFF2-40B4-BE49-F238E27FC236}">
                <a16:creationId xmlns:a16="http://schemas.microsoft.com/office/drawing/2014/main" id="{07B5AB7C-6B6C-F837-5B7F-00459E435DCC}"/>
              </a:ext>
            </a:extLst>
          </p:cNvPr>
          <p:cNvPicPr>
            <a:picLocks noChangeAspect="1"/>
          </p:cNvPicPr>
          <p:nvPr/>
        </p:nvPicPr>
        <p:blipFill>
          <a:blip r:embed="rId2"/>
          <a:stretch>
            <a:fillRect/>
          </a:stretch>
        </p:blipFill>
        <p:spPr>
          <a:xfrm>
            <a:off x="838200" y="3518669"/>
            <a:ext cx="10512547" cy="1103817"/>
          </a:xfrm>
          <a:prstGeom prst="rect">
            <a:avLst/>
          </a:prstGeom>
        </p:spPr>
      </p:pic>
    </p:spTree>
    <p:extLst>
      <p:ext uri="{BB962C8B-B14F-4D97-AF65-F5344CB8AC3E}">
        <p14:creationId xmlns:p14="http://schemas.microsoft.com/office/powerpoint/2010/main" val="2952348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8BBEBE1A-181B-F09C-202F-E7B09ECAE128}"/>
              </a:ext>
            </a:extLst>
          </p:cNvPr>
          <p:cNvSpPr>
            <a:spLocks noChangeArrowheads="1"/>
          </p:cNvSpPr>
          <p:nvPr/>
        </p:nvSpPr>
        <p:spPr bwMode="auto">
          <a:xfrm>
            <a:off x="838200" y="184805"/>
            <a:ext cx="10515600" cy="15058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a:bodyPr>
          <a:lstStyle/>
          <a:p>
            <a:pPr marL="0" marR="0" lvl="0" indent="0" fontAlgn="base">
              <a:lnSpc>
                <a:spcPct val="90000"/>
              </a:lnSpc>
              <a:spcBef>
                <a:spcPct val="0"/>
              </a:spcBef>
              <a:spcAft>
                <a:spcPts val="600"/>
              </a:spcAft>
              <a:buClrTx/>
              <a:buSzTx/>
              <a:tabLst/>
            </a:pPr>
            <a:r>
              <a:rPr kumimoji="0" lang="en-US" altLang="en-US" sz="4800" b="0" i="0" u="none" strike="noStrike" kern="1200" cap="none" normalizeH="0" baseline="0" dirty="0">
                <a:ln>
                  <a:noFill/>
                </a:ln>
                <a:solidFill>
                  <a:schemeClr val="tx1"/>
                </a:solidFill>
                <a:effectLst/>
                <a:latin typeface="+mj-lt"/>
                <a:ea typeface="+mj-ea"/>
                <a:cs typeface="+mj-cs"/>
              </a:rPr>
              <a:t>8."What additional laboratory tests might be recommended for Olivia Lee to undergo?"</a:t>
            </a:r>
          </a:p>
          <a:p>
            <a:pPr marL="0" marR="0" lvl="0" indent="0" fontAlgn="base">
              <a:lnSpc>
                <a:spcPct val="90000"/>
              </a:lnSpc>
              <a:spcBef>
                <a:spcPct val="0"/>
              </a:spcBef>
              <a:spcAft>
                <a:spcPts val="600"/>
              </a:spcAft>
              <a:buClrTx/>
              <a:buSzTx/>
              <a:tabLst/>
            </a:pPr>
            <a:endParaRPr kumimoji="0" lang="en-US" altLang="en-US" sz="4800" b="0" i="0" u="none" strike="noStrike" kern="1200" cap="none" normalizeH="0" baseline="0" dirty="0">
              <a:ln>
                <a:noFill/>
              </a:ln>
              <a:solidFill>
                <a:schemeClr val="tx1"/>
              </a:solidFill>
              <a:effectLst/>
              <a:latin typeface="+mj-lt"/>
              <a:ea typeface="+mj-ea"/>
              <a:cs typeface="+mj-cs"/>
            </a:endParaRPr>
          </a:p>
        </p:txBody>
      </p:sp>
      <p:pic>
        <p:nvPicPr>
          <p:cNvPr id="10" name="Picture 9" descr="A screenshot of a computer&#10;&#10;Description automatically generated">
            <a:extLst>
              <a:ext uri="{FF2B5EF4-FFF2-40B4-BE49-F238E27FC236}">
                <a16:creationId xmlns:a16="http://schemas.microsoft.com/office/drawing/2014/main" id="{C0B2779A-07C3-93F7-6ACC-B61BEE8ADDA4}"/>
              </a:ext>
            </a:extLst>
          </p:cNvPr>
          <p:cNvPicPr>
            <a:picLocks noChangeAspect="1"/>
          </p:cNvPicPr>
          <p:nvPr/>
        </p:nvPicPr>
        <p:blipFill>
          <a:blip r:embed="rId2"/>
          <a:stretch>
            <a:fillRect/>
          </a:stretch>
        </p:blipFill>
        <p:spPr>
          <a:xfrm>
            <a:off x="2011627" y="1845426"/>
            <a:ext cx="8165693" cy="4450303"/>
          </a:xfrm>
          <a:prstGeom prst="rect">
            <a:avLst/>
          </a:prstGeom>
        </p:spPr>
      </p:pic>
      <p:sp>
        <p:nvSpPr>
          <p:cNvPr id="6" name="Rectangle 2">
            <a:extLst>
              <a:ext uri="{FF2B5EF4-FFF2-40B4-BE49-F238E27FC236}">
                <a16:creationId xmlns:a16="http://schemas.microsoft.com/office/drawing/2014/main" id="{E2AB8053-825C-9B41-5C7F-38B9173C89E3}"/>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6509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BFA2-16B1-8580-9611-FBA783B5D414}"/>
              </a:ext>
            </a:extLst>
          </p:cNvPr>
          <p:cNvSpPr>
            <a:spLocks noGrp="1"/>
          </p:cNvSpPr>
          <p:nvPr>
            <p:ph type="title"/>
          </p:nvPr>
        </p:nvSpPr>
        <p:spPr/>
        <p:txBody>
          <a:bodyPr>
            <a:normAutofit/>
          </a:bodyPr>
          <a:lstStyle/>
          <a:p>
            <a:r>
              <a:rPr lang="en-US" sz="3500" dirty="0">
                <a:solidFill>
                  <a:srgbClr val="0D0D0D"/>
                </a:solidFill>
                <a:highlight>
                  <a:srgbClr val="FFFFFF"/>
                </a:highlight>
                <a:latin typeface="Söhne"/>
              </a:rPr>
              <a:t>9. R</a:t>
            </a:r>
            <a:r>
              <a:rPr lang="en-US" sz="3500" b="0" i="0" dirty="0">
                <a:solidFill>
                  <a:srgbClr val="0D0D0D"/>
                </a:solidFill>
                <a:effectLst/>
                <a:highlight>
                  <a:srgbClr val="FFFFFF"/>
                </a:highlight>
                <a:latin typeface="Söhne"/>
              </a:rPr>
              <a:t>etrieve a list of patients whose billing status is 'In Process' and whose test results are 'Normal'.</a:t>
            </a:r>
            <a:endParaRPr lang="en-US" sz="3500" dirty="0"/>
          </a:p>
        </p:txBody>
      </p:sp>
      <p:pic>
        <p:nvPicPr>
          <p:cNvPr id="4" name="Picture 3">
            <a:extLst>
              <a:ext uri="{FF2B5EF4-FFF2-40B4-BE49-F238E27FC236}">
                <a16:creationId xmlns:a16="http://schemas.microsoft.com/office/drawing/2014/main" id="{DE6E6821-5600-64AB-E9C3-642D5552AA06}"/>
              </a:ext>
            </a:extLst>
          </p:cNvPr>
          <p:cNvPicPr>
            <a:picLocks noChangeAspect="1"/>
          </p:cNvPicPr>
          <p:nvPr/>
        </p:nvPicPr>
        <p:blipFill>
          <a:blip r:embed="rId2"/>
          <a:stretch>
            <a:fillRect/>
          </a:stretch>
        </p:blipFill>
        <p:spPr>
          <a:xfrm>
            <a:off x="3114259" y="2443025"/>
            <a:ext cx="5963482" cy="1971950"/>
          </a:xfrm>
          <a:prstGeom prst="rect">
            <a:avLst/>
          </a:prstGeom>
        </p:spPr>
      </p:pic>
    </p:spTree>
    <p:extLst>
      <p:ext uri="{BB962C8B-B14F-4D97-AF65-F5344CB8AC3E}">
        <p14:creationId xmlns:p14="http://schemas.microsoft.com/office/powerpoint/2010/main" val="967182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5C7E-9515-2028-BB24-E1D984A33A3E}"/>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Background of DBMS.</a:t>
            </a:r>
          </a:p>
        </p:txBody>
      </p:sp>
      <p:graphicFrame>
        <p:nvGraphicFramePr>
          <p:cNvPr id="21" name="TextBox 4">
            <a:extLst>
              <a:ext uri="{FF2B5EF4-FFF2-40B4-BE49-F238E27FC236}">
                <a16:creationId xmlns:a16="http://schemas.microsoft.com/office/drawing/2014/main" id="{7B87FD50-E1F2-2F66-A420-C16B8D8AE2BB}"/>
              </a:ext>
            </a:extLst>
          </p:cNvPr>
          <p:cNvGraphicFramePr/>
          <p:nvPr>
            <p:extLst>
              <p:ext uri="{D42A27DB-BD31-4B8C-83A1-F6EECF244321}">
                <p14:modId xmlns:p14="http://schemas.microsoft.com/office/powerpoint/2010/main" val="128323099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849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E1C5-AD68-F159-4D2D-5E3E0623CFCE}"/>
              </a:ext>
            </a:extLst>
          </p:cNvPr>
          <p:cNvSpPr>
            <a:spLocks noGrp="1"/>
          </p:cNvSpPr>
          <p:nvPr>
            <p:ph type="title"/>
          </p:nvPr>
        </p:nvSpPr>
        <p:spPr>
          <a:xfrm>
            <a:off x="761999" y="1141712"/>
            <a:ext cx="7923815" cy="1129537"/>
          </a:xfrm>
        </p:spPr>
        <p:txBody>
          <a:bodyPr vert="horz" lIns="91440" tIns="45720" rIns="91440" bIns="45720" rtlCol="0" anchor="t">
            <a:normAutofit/>
          </a:bodyPr>
          <a:lstStyle/>
          <a:p>
            <a:r>
              <a:rPr lang="en-US" sz="3100" b="0" i="0" kern="1200" dirty="0">
                <a:solidFill>
                  <a:schemeClr val="tx1"/>
                </a:solidFill>
                <a:effectLst/>
                <a:highlight>
                  <a:srgbClr val="FFFFFF"/>
                </a:highlight>
                <a:latin typeface="+mj-lt"/>
                <a:ea typeface="+mj-ea"/>
                <a:cs typeface="+mj-cs"/>
              </a:rPr>
              <a:t> 10. "Which patient of the most advanced age has received a high result on their tests?"</a:t>
            </a:r>
            <a:endParaRPr lang="en-US" sz="3100"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003FEDA2-1630-080F-E07E-D4D813E806AC}"/>
              </a:ext>
            </a:extLst>
          </p:cNvPr>
          <p:cNvPicPr>
            <a:picLocks noChangeAspect="1"/>
          </p:cNvPicPr>
          <p:nvPr/>
        </p:nvPicPr>
        <p:blipFill>
          <a:blip r:embed="rId2"/>
          <a:stretch>
            <a:fillRect/>
          </a:stretch>
        </p:blipFill>
        <p:spPr>
          <a:xfrm>
            <a:off x="865139" y="3967016"/>
            <a:ext cx="10478721" cy="812100"/>
          </a:xfrm>
          <a:prstGeom prst="rect">
            <a:avLst/>
          </a:prstGeom>
        </p:spPr>
      </p:pic>
    </p:spTree>
    <p:extLst>
      <p:ext uri="{BB962C8B-B14F-4D97-AF65-F5344CB8AC3E}">
        <p14:creationId xmlns:p14="http://schemas.microsoft.com/office/powerpoint/2010/main" val="1822746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D6D6-3894-489E-3B61-6CE0817F1052}"/>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a:r>
              <a:rPr lang="en-US" sz="2200" b="1" i="0" kern="1200">
                <a:solidFill>
                  <a:schemeClr val="tx2"/>
                </a:solidFill>
                <a:effectLst/>
                <a:highlight>
                  <a:srgbClr val="FFFFFF"/>
                </a:highlight>
                <a:latin typeface="+mj-lt"/>
                <a:ea typeface="+mj-ea"/>
                <a:cs typeface="+mj-cs"/>
              </a:rPr>
              <a:t>11. How does patient satisfaction relate to the type of medical test and the outcome of those tests?</a:t>
            </a:r>
            <a:endParaRPr lang="en-US" sz="2200" kern="1200">
              <a:solidFill>
                <a:schemeClr val="tx2"/>
              </a:solidFill>
              <a:latin typeface="+mj-lt"/>
              <a:ea typeface="+mj-ea"/>
              <a:cs typeface="+mj-cs"/>
            </a:endParaRPr>
          </a:p>
        </p:txBody>
      </p:sp>
      <p:pic>
        <p:nvPicPr>
          <p:cNvPr id="6" name="Picture 5" descr="A screen shot of a computer&#10;&#10;Description automatically generated">
            <a:extLst>
              <a:ext uri="{FF2B5EF4-FFF2-40B4-BE49-F238E27FC236}">
                <a16:creationId xmlns:a16="http://schemas.microsoft.com/office/drawing/2014/main" id="{EC8FB83B-E612-C142-F178-37C6DA95699F}"/>
              </a:ext>
            </a:extLst>
          </p:cNvPr>
          <p:cNvPicPr>
            <a:picLocks noChangeAspect="1"/>
          </p:cNvPicPr>
          <p:nvPr/>
        </p:nvPicPr>
        <p:blipFill>
          <a:blip r:embed="rId2"/>
          <a:stretch>
            <a:fillRect/>
          </a:stretch>
        </p:blipFill>
        <p:spPr>
          <a:xfrm>
            <a:off x="1799760" y="320231"/>
            <a:ext cx="8531027" cy="2836567"/>
          </a:xfrm>
          <a:prstGeom prst="rect">
            <a:avLst/>
          </a:prstGeom>
        </p:spPr>
      </p:pic>
    </p:spTree>
    <p:extLst>
      <p:ext uri="{BB962C8B-B14F-4D97-AF65-F5344CB8AC3E}">
        <p14:creationId xmlns:p14="http://schemas.microsoft.com/office/powerpoint/2010/main" val="2145519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2AA1-7B00-7DCD-FD7F-49975B6BAFE2}"/>
              </a:ext>
            </a:extLst>
          </p:cNvPr>
          <p:cNvSpPr>
            <a:spLocks noGrp="1"/>
          </p:cNvSpPr>
          <p:nvPr>
            <p:ph type="title"/>
          </p:nvPr>
        </p:nvSpPr>
        <p:spPr>
          <a:xfrm>
            <a:off x="1142999" y="1676401"/>
            <a:ext cx="4495801" cy="2286002"/>
          </a:xfrm>
        </p:spPr>
        <p:txBody>
          <a:bodyPr vert="horz" lIns="91440" tIns="45720" rIns="91440" bIns="45720" rtlCol="0" anchor="t">
            <a:normAutofit/>
          </a:bodyPr>
          <a:lstStyle/>
          <a:p>
            <a:r>
              <a:rPr lang="en-US" sz="3000" b="0" i="0" kern="1200">
                <a:solidFill>
                  <a:schemeClr val="tx1"/>
                </a:solidFill>
                <a:effectLst/>
                <a:highlight>
                  <a:srgbClr val="FFFFFF"/>
                </a:highlight>
                <a:latin typeface="+mj-lt"/>
                <a:ea typeface="+mj-ea"/>
                <a:cs typeface="+mj-cs"/>
              </a:rPr>
              <a:t> 12</a:t>
            </a:r>
            <a:r>
              <a:rPr lang="en-US" sz="3000" kern="1200">
                <a:solidFill>
                  <a:schemeClr val="tx1"/>
                </a:solidFill>
                <a:highlight>
                  <a:srgbClr val="FFFFFF"/>
                </a:highlight>
                <a:latin typeface="+mj-lt"/>
                <a:ea typeface="+mj-ea"/>
                <a:cs typeface="+mj-cs"/>
              </a:rPr>
              <a:t>. </a:t>
            </a:r>
            <a:r>
              <a:rPr lang="en-US" sz="3000" b="0" i="0" kern="1200">
                <a:solidFill>
                  <a:schemeClr val="tx1"/>
                </a:solidFill>
                <a:effectLst/>
                <a:highlight>
                  <a:srgbClr val="FFFFFF"/>
                </a:highlight>
                <a:latin typeface="+mj-lt"/>
                <a:ea typeface="+mj-ea"/>
                <a:cs typeface="+mj-cs"/>
              </a:rPr>
              <a:t> Which doctors have a patient satisfaction rating higher than the average rating, and what are their specialties?</a:t>
            </a:r>
            <a:endParaRPr lang="en-US" sz="3000" kern="1200">
              <a:solidFill>
                <a:schemeClr val="tx1"/>
              </a:solidFill>
              <a:latin typeface="+mj-lt"/>
              <a:ea typeface="+mj-ea"/>
              <a:cs typeface="+mj-cs"/>
            </a:endParaRPr>
          </a:p>
        </p:txBody>
      </p:sp>
      <p:pic>
        <p:nvPicPr>
          <p:cNvPr id="4" name="Picture 3" descr="A computer screen shot of a number of numbers&#10;&#10;Description automatically generated">
            <a:extLst>
              <a:ext uri="{FF2B5EF4-FFF2-40B4-BE49-F238E27FC236}">
                <a16:creationId xmlns:a16="http://schemas.microsoft.com/office/drawing/2014/main" id="{4EB619E4-7FCD-0F9A-84E2-0A0E8589F090}"/>
              </a:ext>
            </a:extLst>
          </p:cNvPr>
          <p:cNvPicPr>
            <a:picLocks noChangeAspect="1"/>
          </p:cNvPicPr>
          <p:nvPr/>
        </p:nvPicPr>
        <p:blipFill>
          <a:blip r:embed="rId2"/>
          <a:stretch>
            <a:fillRect/>
          </a:stretch>
        </p:blipFill>
        <p:spPr>
          <a:xfrm>
            <a:off x="6619874" y="2159768"/>
            <a:ext cx="4657726" cy="2538460"/>
          </a:xfrm>
          <a:prstGeom prst="rect">
            <a:avLst/>
          </a:prstGeom>
        </p:spPr>
      </p:pic>
    </p:spTree>
    <p:extLst>
      <p:ext uri="{BB962C8B-B14F-4D97-AF65-F5344CB8AC3E}">
        <p14:creationId xmlns:p14="http://schemas.microsoft.com/office/powerpoint/2010/main" val="2444761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8935160-D278-A20B-0016-9C8A6F38F04E}"/>
              </a:ext>
            </a:extLst>
          </p:cNvPr>
          <p:cNvSpPr>
            <a:spLocks noGrp="1"/>
          </p:cNvSpPr>
          <p:nvPr>
            <p:ph type="title"/>
          </p:nvPr>
        </p:nvSpPr>
        <p:spPr>
          <a:xfrm>
            <a:off x="804672" y="457200"/>
            <a:ext cx="10579608" cy="1188720"/>
          </a:xfrm>
        </p:spPr>
        <p:txBody>
          <a:bodyPr vert="horz" lIns="91440" tIns="45720" rIns="91440" bIns="45720" rtlCol="0" anchor="ctr">
            <a:normAutofit/>
          </a:bodyPr>
          <a:lstStyle/>
          <a:p>
            <a:r>
              <a:rPr lang="en-US" sz="3700" b="1" i="0" kern="1200">
                <a:solidFill>
                  <a:schemeClr val="tx2"/>
                </a:solidFill>
                <a:effectLst/>
                <a:highlight>
                  <a:srgbClr val="FFFFFF"/>
                </a:highlight>
                <a:latin typeface="+mj-lt"/>
                <a:ea typeface="+mj-ea"/>
                <a:cs typeface="+mj-cs"/>
              </a:rPr>
              <a:t>13. What is the relationship between patients' satisfaction levels and their billing status</a:t>
            </a:r>
            <a:endParaRPr lang="en-US" sz="3700" kern="1200">
              <a:solidFill>
                <a:schemeClr val="tx2"/>
              </a:solidFill>
              <a:latin typeface="+mj-lt"/>
              <a:ea typeface="+mj-ea"/>
              <a:cs typeface="+mj-cs"/>
            </a:endParaRPr>
          </a:p>
        </p:txBody>
      </p:sp>
      <p:pic>
        <p:nvPicPr>
          <p:cNvPr id="3" name="Picture 2">
            <a:extLst>
              <a:ext uri="{FF2B5EF4-FFF2-40B4-BE49-F238E27FC236}">
                <a16:creationId xmlns:a16="http://schemas.microsoft.com/office/drawing/2014/main" id="{85111000-52A2-7634-BE71-CA2680553CB4}"/>
              </a:ext>
            </a:extLst>
          </p:cNvPr>
          <p:cNvPicPr>
            <a:picLocks noChangeAspect="1"/>
          </p:cNvPicPr>
          <p:nvPr/>
        </p:nvPicPr>
        <p:blipFill>
          <a:blip r:embed="rId2"/>
          <a:stretch>
            <a:fillRect/>
          </a:stretch>
        </p:blipFill>
        <p:spPr>
          <a:xfrm>
            <a:off x="1284636" y="5694956"/>
            <a:ext cx="5816188" cy="414837"/>
          </a:xfrm>
          <a:prstGeom prst="rect">
            <a:avLst/>
          </a:prstGeom>
        </p:spPr>
      </p:pic>
      <p:pic>
        <p:nvPicPr>
          <p:cNvPr id="5" name="Picture 4">
            <a:extLst>
              <a:ext uri="{FF2B5EF4-FFF2-40B4-BE49-F238E27FC236}">
                <a16:creationId xmlns:a16="http://schemas.microsoft.com/office/drawing/2014/main" id="{AD2C10F6-8AED-17B1-09F3-2BA63A2DCC57}"/>
              </a:ext>
            </a:extLst>
          </p:cNvPr>
          <p:cNvPicPr>
            <a:picLocks noChangeAspect="1"/>
          </p:cNvPicPr>
          <p:nvPr/>
        </p:nvPicPr>
        <p:blipFill>
          <a:blip r:embed="rId3"/>
          <a:stretch>
            <a:fillRect/>
          </a:stretch>
        </p:blipFill>
        <p:spPr>
          <a:xfrm>
            <a:off x="6293356" y="2543633"/>
            <a:ext cx="4614007" cy="2954658"/>
          </a:xfrm>
          <a:prstGeom prst="rect">
            <a:avLst/>
          </a:prstGeom>
        </p:spPr>
      </p:pic>
    </p:spTree>
    <p:extLst>
      <p:ext uri="{BB962C8B-B14F-4D97-AF65-F5344CB8AC3E}">
        <p14:creationId xmlns:p14="http://schemas.microsoft.com/office/powerpoint/2010/main" val="1665409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E827DD-7D18-69B9-E575-DDADF871E201}"/>
              </a:ext>
            </a:extLst>
          </p:cNvPr>
          <p:cNvPicPr>
            <a:picLocks noChangeAspect="1"/>
          </p:cNvPicPr>
          <p:nvPr/>
        </p:nvPicPr>
        <p:blipFill>
          <a:blip r:embed="rId2"/>
          <a:stretch>
            <a:fillRect/>
          </a:stretch>
        </p:blipFill>
        <p:spPr>
          <a:xfrm>
            <a:off x="1289303" y="1119116"/>
            <a:ext cx="7767137" cy="2213635"/>
          </a:xfrm>
          <a:prstGeom prst="rect">
            <a:avLst/>
          </a:prstGeom>
        </p:spPr>
      </p:pic>
      <p:sp>
        <p:nvSpPr>
          <p:cNvPr id="2" name="Title 1">
            <a:extLst>
              <a:ext uri="{FF2B5EF4-FFF2-40B4-BE49-F238E27FC236}">
                <a16:creationId xmlns:a16="http://schemas.microsoft.com/office/drawing/2014/main" id="{4995B95F-F1B3-DA4E-9173-7EA38E32AFC1}"/>
              </a:ext>
            </a:extLst>
          </p:cNvPr>
          <p:cNvSpPr>
            <a:spLocks noGrp="1"/>
          </p:cNvSpPr>
          <p:nvPr>
            <p:ph type="title"/>
          </p:nvPr>
        </p:nvSpPr>
        <p:spPr>
          <a:xfrm>
            <a:off x="1289304" y="3429000"/>
            <a:ext cx="8921672" cy="1713305"/>
          </a:xfrm>
        </p:spPr>
        <p:txBody>
          <a:bodyPr vert="horz" lIns="91440" tIns="45720" rIns="91440" bIns="45720" rtlCol="0" anchor="b">
            <a:normAutofit/>
          </a:bodyPr>
          <a:lstStyle/>
          <a:p>
            <a:r>
              <a:rPr lang="en-US" sz="2600" b="1" i="0" kern="1200">
                <a:solidFill>
                  <a:schemeClr val="tx1"/>
                </a:solidFill>
                <a:effectLst/>
                <a:highlight>
                  <a:srgbClr val="FFFFFF"/>
                </a:highlight>
                <a:latin typeface="+mj-lt"/>
                <a:ea typeface="+mj-ea"/>
                <a:cs typeface="+mj-cs"/>
              </a:rPr>
              <a:t>14. Which doctors have the most positive satisfaction ratings relative to the number of surveys?</a:t>
            </a:r>
            <a:br>
              <a:rPr lang="en-US" sz="2600" b="1" i="0" kern="1200">
                <a:solidFill>
                  <a:schemeClr val="tx1"/>
                </a:solidFill>
                <a:effectLst/>
                <a:highlight>
                  <a:srgbClr val="FFFFFF"/>
                </a:highlight>
                <a:latin typeface="+mj-lt"/>
                <a:ea typeface="+mj-ea"/>
                <a:cs typeface="+mj-cs"/>
              </a:rPr>
            </a:br>
            <a:endParaRPr lang="en-US" sz="2600" kern="1200">
              <a:solidFill>
                <a:schemeClr val="tx1"/>
              </a:solidFill>
              <a:latin typeface="+mj-lt"/>
              <a:ea typeface="+mj-ea"/>
              <a:cs typeface="+mj-cs"/>
            </a:endParaRPr>
          </a:p>
        </p:txBody>
      </p:sp>
    </p:spTree>
    <p:extLst>
      <p:ext uri="{BB962C8B-B14F-4D97-AF65-F5344CB8AC3E}">
        <p14:creationId xmlns:p14="http://schemas.microsoft.com/office/powerpoint/2010/main" val="1411967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7C35-10E6-82DB-9EE9-C04FC18C7671}"/>
              </a:ext>
            </a:extLst>
          </p:cNvPr>
          <p:cNvSpPr>
            <a:spLocks noGrp="1"/>
          </p:cNvSpPr>
          <p:nvPr>
            <p:ph type="title"/>
          </p:nvPr>
        </p:nvSpPr>
        <p:spPr>
          <a:xfrm>
            <a:off x="1142999" y="1676401"/>
            <a:ext cx="4495801" cy="2286002"/>
          </a:xfrm>
        </p:spPr>
        <p:txBody>
          <a:bodyPr vert="horz" lIns="91440" tIns="45720" rIns="91440" bIns="45720" rtlCol="0" anchor="t">
            <a:normAutofit/>
          </a:bodyPr>
          <a:lstStyle/>
          <a:p>
            <a:r>
              <a:rPr lang="en-US" sz="2600" b="1" i="0" kern="1200" dirty="0">
                <a:solidFill>
                  <a:schemeClr val="tx1"/>
                </a:solidFill>
                <a:effectLst/>
                <a:highlight>
                  <a:srgbClr val="FFFFFF"/>
                </a:highlight>
                <a:latin typeface="+mj-lt"/>
                <a:ea typeface="+mj-ea"/>
                <a:cs typeface="+mj-cs"/>
              </a:rPr>
              <a:t>15. Which specialty has the lowest patient satisfaction and what is the average cost associated with these ratings?</a:t>
            </a:r>
            <a:br>
              <a:rPr lang="en-US" sz="2600" b="1" i="0" kern="1200" dirty="0">
                <a:solidFill>
                  <a:schemeClr val="tx1"/>
                </a:solidFill>
                <a:effectLst/>
                <a:highlight>
                  <a:srgbClr val="FFFFFF"/>
                </a:highlight>
                <a:latin typeface="+mj-lt"/>
                <a:ea typeface="+mj-ea"/>
                <a:cs typeface="+mj-cs"/>
              </a:rPr>
            </a:br>
            <a:endParaRPr lang="en-US" sz="2600"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29E400C5-788B-5D17-5A0A-439B1A3532FF}"/>
              </a:ext>
            </a:extLst>
          </p:cNvPr>
          <p:cNvPicPr>
            <a:picLocks noChangeAspect="1"/>
          </p:cNvPicPr>
          <p:nvPr/>
        </p:nvPicPr>
        <p:blipFill>
          <a:blip r:embed="rId2"/>
          <a:stretch>
            <a:fillRect/>
          </a:stretch>
        </p:blipFill>
        <p:spPr>
          <a:xfrm>
            <a:off x="6619874" y="1763861"/>
            <a:ext cx="4657726" cy="3330273"/>
          </a:xfrm>
          <a:prstGeom prst="rect">
            <a:avLst/>
          </a:prstGeom>
        </p:spPr>
      </p:pic>
    </p:spTree>
    <p:extLst>
      <p:ext uri="{BB962C8B-B14F-4D97-AF65-F5344CB8AC3E}">
        <p14:creationId xmlns:p14="http://schemas.microsoft.com/office/powerpoint/2010/main" val="2204734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9B29-DA6D-8CB1-55CE-F05AE83AC80F}"/>
              </a:ext>
            </a:extLst>
          </p:cNvPr>
          <p:cNvSpPr>
            <a:spLocks noGrp="1"/>
          </p:cNvSpPr>
          <p:nvPr>
            <p:ph type="title"/>
          </p:nvPr>
        </p:nvSpPr>
        <p:spPr/>
        <p:txBody>
          <a:bodyPr>
            <a:noAutofit/>
          </a:bodyPr>
          <a:lstStyle/>
          <a:p>
            <a:r>
              <a:rPr lang="en-US" sz="3500" b="1" i="0" dirty="0">
                <a:solidFill>
                  <a:srgbClr val="0D0D0D"/>
                </a:solidFill>
                <a:effectLst/>
                <a:highlight>
                  <a:srgbClr val="FFFFFF"/>
                </a:highlight>
                <a:latin typeface="Söhne"/>
              </a:rPr>
              <a:t>16. How does the number of tests per patient vary between those with normal vs. abnormal test results?</a:t>
            </a:r>
            <a:br>
              <a:rPr lang="en-US" sz="3500" b="1" i="0" dirty="0">
                <a:solidFill>
                  <a:srgbClr val="0D0D0D"/>
                </a:solidFill>
                <a:effectLst/>
                <a:highlight>
                  <a:srgbClr val="FFFFFF"/>
                </a:highlight>
                <a:latin typeface="Söhne"/>
              </a:rPr>
            </a:br>
            <a:endParaRPr lang="en-US" sz="3500" dirty="0"/>
          </a:p>
        </p:txBody>
      </p:sp>
      <p:pic>
        <p:nvPicPr>
          <p:cNvPr id="4" name="Picture 3">
            <a:extLst>
              <a:ext uri="{FF2B5EF4-FFF2-40B4-BE49-F238E27FC236}">
                <a16:creationId xmlns:a16="http://schemas.microsoft.com/office/drawing/2014/main" id="{FF68DC81-FB1E-32E3-895E-7CD591990006}"/>
              </a:ext>
            </a:extLst>
          </p:cNvPr>
          <p:cNvPicPr>
            <a:picLocks noChangeAspect="1"/>
          </p:cNvPicPr>
          <p:nvPr/>
        </p:nvPicPr>
        <p:blipFill>
          <a:blip r:embed="rId2"/>
          <a:stretch>
            <a:fillRect/>
          </a:stretch>
        </p:blipFill>
        <p:spPr>
          <a:xfrm>
            <a:off x="2795127" y="2252498"/>
            <a:ext cx="6601746" cy="2353003"/>
          </a:xfrm>
          <a:prstGeom prst="rect">
            <a:avLst/>
          </a:prstGeom>
        </p:spPr>
      </p:pic>
    </p:spTree>
    <p:extLst>
      <p:ext uri="{BB962C8B-B14F-4D97-AF65-F5344CB8AC3E}">
        <p14:creationId xmlns:p14="http://schemas.microsoft.com/office/powerpoint/2010/main" val="1135369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5B58-2646-BA8A-766F-498B42D0EDB5}"/>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5100" kern="1200">
                <a:solidFill>
                  <a:schemeClr val="tx1"/>
                </a:solidFill>
                <a:highlight>
                  <a:srgbClr val="FFFFFF"/>
                </a:highlight>
                <a:latin typeface="+mj-lt"/>
                <a:ea typeface="+mj-ea"/>
                <a:cs typeface="+mj-cs"/>
              </a:rPr>
              <a:t>17. R</a:t>
            </a:r>
            <a:r>
              <a:rPr lang="en-US" sz="5100" b="0" i="0" kern="1200">
                <a:solidFill>
                  <a:schemeClr val="tx1"/>
                </a:solidFill>
                <a:effectLst/>
                <a:highlight>
                  <a:srgbClr val="FFFFFF"/>
                </a:highlight>
                <a:latin typeface="+mj-lt"/>
                <a:ea typeface="+mj-ea"/>
                <a:cs typeface="+mj-cs"/>
              </a:rPr>
              <a:t>etrieve all doctors and any associated patients.</a:t>
            </a:r>
            <a:endParaRPr lang="en-US" sz="5100" kern="120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6A8C955C-028F-29D3-F243-57B4855C67B3}"/>
              </a:ext>
            </a:extLst>
          </p:cNvPr>
          <p:cNvPicPr>
            <a:picLocks noChangeAspect="1"/>
          </p:cNvPicPr>
          <p:nvPr/>
        </p:nvPicPr>
        <p:blipFill>
          <a:blip r:embed="rId2"/>
          <a:stretch>
            <a:fillRect/>
          </a:stretch>
        </p:blipFill>
        <p:spPr>
          <a:xfrm>
            <a:off x="5640572" y="961915"/>
            <a:ext cx="5608830" cy="4823593"/>
          </a:xfrm>
          <a:prstGeom prst="rect">
            <a:avLst/>
          </a:prstGeom>
        </p:spPr>
      </p:pic>
    </p:spTree>
    <p:extLst>
      <p:ext uri="{BB962C8B-B14F-4D97-AF65-F5344CB8AC3E}">
        <p14:creationId xmlns:p14="http://schemas.microsoft.com/office/powerpoint/2010/main" val="1390938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2185B-FE46-CCE4-BC1F-B764CF1F270E}"/>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3300" b="1" i="0" kern="1200" dirty="0">
                <a:solidFill>
                  <a:schemeClr val="tx1"/>
                </a:solidFill>
                <a:effectLst/>
                <a:highlight>
                  <a:srgbClr val="FFFFFF"/>
                </a:highlight>
                <a:latin typeface="+mj-lt"/>
                <a:ea typeface="+mj-ea"/>
                <a:cs typeface="+mj-cs"/>
              </a:rPr>
              <a:t>18.Retrieve List of all patients along with their test orders, including patients without any test orders</a:t>
            </a:r>
            <a:br>
              <a:rPr lang="en-US" sz="3300" b="1" i="0" kern="1200" dirty="0">
                <a:solidFill>
                  <a:schemeClr val="tx1"/>
                </a:solidFill>
                <a:effectLst/>
                <a:highlight>
                  <a:srgbClr val="FFFFFF"/>
                </a:highlight>
                <a:latin typeface="+mj-lt"/>
                <a:ea typeface="+mj-ea"/>
                <a:cs typeface="+mj-cs"/>
              </a:rPr>
            </a:br>
            <a:endParaRPr lang="en-US" sz="3300" kern="1200" dirty="0">
              <a:solidFill>
                <a:schemeClr val="tx1"/>
              </a:solidFill>
              <a:latin typeface="+mj-lt"/>
              <a:ea typeface="+mj-ea"/>
              <a:cs typeface="+mj-cs"/>
            </a:endParaRPr>
          </a:p>
        </p:txBody>
      </p:sp>
      <p:pic>
        <p:nvPicPr>
          <p:cNvPr id="4" name="Picture 3" descr="A screenshot of a computer&#10;&#10;Description automatically generated">
            <a:extLst>
              <a:ext uri="{FF2B5EF4-FFF2-40B4-BE49-F238E27FC236}">
                <a16:creationId xmlns:a16="http://schemas.microsoft.com/office/drawing/2014/main" id="{725F8B64-2B19-3D36-3B4D-0D776FADB563}"/>
              </a:ext>
            </a:extLst>
          </p:cNvPr>
          <p:cNvPicPr>
            <a:picLocks noChangeAspect="1"/>
          </p:cNvPicPr>
          <p:nvPr/>
        </p:nvPicPr>
        <p:blipFill>
          <a:blip r:embed="rId2"/>
          <a:stretch>
            <a:fillRect/>
          </a:stretch>
        </p:blipFill>
        <p:spPr>
          <a:xfrm>
            <a:off x="5640572" y="1284423"/>
            <a:ext cx="5608830" cy="4178577"/>
          </a:xfrm>
          <a:prstGeom prst="rect">
            <a:avLst/>
          </a:prstGeom>
        </p:spPr>
      </p:pic>
    </p:spTree>
    <p:extLst>
      <p:ext uri="{BB962C8B-B14F-4D97-AF65-F5344CB8AC3E}">
        <p14:creationId xmlns:p14="http://schemas.microsoft.com/office/powerpoint/2010/main" val="285679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BECC-EDF9-3CEF-F45B-A35A4FA4791F}"/>
              </a:ext>
            </a:extLst>
          </p:cNvPr>
          <p:cNvSpPr>
            <a:spLocks noGrp="1"/>
          </p:cNvSpPr>
          <p:nvPr>
            <p:ph type="title"/>
          </p:nvPr>
        </p:nvSpPr>
        <p:spPr>
          <a:xfrm>
            <a:off x="638881" y="417576"/>
            <a:ext cx="10909640" cy="1249394"/>
          </a:xfrm>
        </p:spPr>
        <p:txBody>
          <a:bodyPr vert="horz" lIns="91440" tIns="45720" rIns="91440" bIns="45720" rtlCol="0" anchor="ctr">
            <a:normAutofit fontScale="90000"/>
          </a:bodyPr>
          <a:lstStyle/>
          <a:p>
            <a:pPr algn="ctr"/>
            <a:r>
              <a:rPr lang="en-US" sz="4100" b="0" i="0" kern="1200">
                <a:solidFill>
                  <a:schemeClr val="tx1"/>
                </a:solidFill>
                <a:effectLst/>
                <a:highlight>
                  <a:srgbClr val="FFFFFF"/>
                </a:highlight>
                <a:latin typeface="+mj-lt"/>
                <a:ea typeface="+mj-ea"/>
                <a:cs typeface="+mj-cs"/>
              </a:rPr>
              <a:t>19.create a view that counts the number of tests ordered by each doctor, grouped by the doctor's ID,</a:t>
            </a:r>
            <a:endParaRPr lang="en-US" sz="4100" kern="120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C54EE814-2FEA-F8F8-700F-EC1F9FAE5305}"/>
              </a:ext>
            </a:extLst>
          </p:cNvPr>
          <p:cNvPicPr>
            <a:picLocks noChangeAspect="1"/>
          </p:cNvPicPr>
          <p:nvPr/>
        </p:nvPicPr>
        <p:blipFill>
          <a:blip r:embed="rId2"/>
          <a:stretch>
            <a:fillRect/>
          </a:stretch>
        </p:blipFill>
        <p:spPr>
          <a:xfrm>
            <a:off x="3711517" y="2633472"/>
            <a:ext cx="4765918" cy="3586353"/>
          </a:xfrm>
          <a:prstGeom prst="rect">
            <a:avLst/>
          </a:prstGeom>
        </p:spPr>
      </p:pic>
    </p:spTree>
    <p:extLst>
      <p:ext uri="{BB962C8B-B14F-4D97-AF65-F5344CB8AC3E}">
        <p14:creationId xmlns:p14="http://schemas.microsoft.com/office/powerpoint/2010/main" val="68577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22E6C32-E1A4-E793-7661-57292C03542D}"/>
              </a:ext>
            </a:extLst>
          </p:cNvPr>
          <p:cNvPicPr>
            <a:picLocks noChangeAspect="1"/>
          </p:cNvPicPr>
          <p:nvPr/>
        </p:nvPicPr>
        <p:blipFill rotWithShape="1">
          <a:blip r:embed="rId2">
            <a:duotone>
              <a:schemeClr val="bg2">
                <a:shade val="45000"/>
                <a:satMod val="135000"/>
              </a:schemeClr>
              <a:prstClr val="white"/>
            </a:duotone>
          </a:blip>
          <a:srcRect l="6325" r="12341" b="-1"/>
          <a:stretch/>
        </p:blipFill>
        <p:spPr>
          <a:xfrm>
            <a:off x="20" y="10"/>
            <a:ext cx="12191980" cy="6857990"/>
          </a:xfrm>
          <a:prstGeom prst="rect">
            <a:avLst/>
          </a:prstGeom>
        </p:spPr>
      </p:pic>
      <p:graphicFrame>
        <p:nvGraphicFramePr>
          <p:cNvPr id="21" name="TextBox 18">
            <a:extLst>
              <a:ext uri="{FF2B5EF4-FFF2-40B4-BE49-F238E27FC236}">
                <a16:creationId xmlns:a16="http://schemas.microsoft.com/office/drawing/2014/main" id="{45EA2FC0-48B8-1212-21BA-0B18571A3420}"/>
              </a:ext>
            </a:extLst>
          </p:cNvPr>
          <p:cNvGraphicFramePr/>
          <p:nvPr>
            <p:extLst>
              <p:ext uri="{D42A27DB-BD31-4B8C-83A1-F6EECF244321}">
                <p14:modId xmlns:p14="http://schemas.microsoft.com/office/powerpoint/2010/main" val="23956137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itle 19">
            <a:extLst>
              <a:ext uri="{FF2B5EF4-FFF2-40B4-BE49-F238E27FC236}">
                <a16:creationId xmlns:a16="http://schemas.microsoft.com/office/drawing/2014/main" id="{41A08DE2-294C-6ACB-4021-B916BC6802E8}"/>
              </a:ext>
            </a:extLst>
          </p:cNvPr>
          <p:cNvSpPr>
            <a:spLocks noGrp="1"/>
          </p:cNvSpPr>
          <p:nvPr>
            <p:ph type="title"/>
          </p:nvPr>
        </p:nvSpPr>
        <p:spPr/>
        <p:txBody>
          <a:bodyPr/>
          <a:lstStyle/>
          <a:p>
            <a:r>
              <a:rPr lang="en-US" dirty="0"/>
              <a:t>Introduction of database system </a:t>
            </a:r>
          </a:p>
        </p:txBody>
      </p:sp>
    </p:spTree>
    <p:extLst>
      <p:ext uri="{BB962C8B-B14F-4D97-AF65-F5344CB8AC3E}">
        <p14:creationId xmlns:p14="http://schemas.microsoft.com/office/powerpoint/2010/main" val="1062977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4A0B49-60FF-9D30-72F1-AE1579A3A33A}"/>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5100" kern="1200" dirty="0">
                <a:solidFill>
                  <a:srgbClr val="FFFFFF"/>
                </a:solidFill>
                <a:latin typeface="+mj-lt"/>
                <a:ea typeface="+mj-ea"/>
                <a:cs typeface="+mj-cs"/>
              </a:rPr>
              <a:t>20.Create an index on </a:t>
            </a:r>
            <a:r>
              <a:rPr lang="en-US" sz="5100" kern="1200">
                <a:solidFill>
                  <a:srgbClr val="FFFFFF"/>
                </a:solidFill>
                <a:latin typeface="+mj-lt"/>
                <a:ea typeface="+mj-ea"/>
                <a:cs typeface="+mj-cs"/>
              </a:rPr>
              <a:t>Patient_Id</a:t>
            </a:r>
            <a:r>
              <a:rPr lang="en-US" sz="5100" kern="1200" dirty="0">
                <a:solidFill>
                  <a:srgbClr val="FFFFFF"/>
                </a:solidFill>
                <a:latin typeface="+mj-lt"/>
                <a:ea typeface="+mj-ea"/>
                <a:cs typeface="+mj-cs"/>
              </a:rPr>
              <a:t> (Patient table)</a:t>
            </a:r>
          </a:p>
        </p:txBody>
      </p:sp>
      <p:sp>
        <p:nvSpPr>
          <p:cNvPr id="8"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7C61AE0-FF0B-FCE3-DADC-79A53072CE0C}"/>
              </a:ext>
            </a:extLst>
          </p:cNvPr>
          <p:cNvPicPr>
            <a:picLocks noChangeAspect="1"/>
          </p:cNvPicPr>
          <p:nvPr/>
        </p:nvPicPr>
        <p:blipFill>
          <a:blip r:embed="rId2"/>
          <a:stretch>
            <a:fillRect/>
          </a:stretch>
        </p:blipFill>
        <p:spPr>
          <a:xfrm>
            <a:off x="1035177" y="3716738"/>
            <a:ext cx="10118598" cy="1720160"/>
          </a:xfrm>
          <a:prstGeom prst="rect">
            <a:avLst/>
          </a:prstGeom>
        </p:spPr>
      </p:pic>
    </p:spTree>
    <p:extLst>
      <p:ext uri="{BB962C8B-B14F-4D97-AF65-F5344CB8AC3E}">
        <p14:creationId xmlns:p14="http://schemas.microsoft.com/office/powerpoint/2010/main" val="14242380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5C6AB7D-E71E-3D67-45A2-0F2458D96790}"/>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5200" kern="1200">
                <a:solidFill>
                  <a:schemeClr val="tx1"/>
                </a:solidFill>
                <a:latin typeface="+mj-lt"/>
                <a:ea typeface="+mj-ea"/>
                <a:cs typeface="+mj-cs"/>
              </a:rPr>
              <a:t>Conclusion</a:t>
            </a:r>
          </a:p>
        </p:txBody>
      </p:sp>
      <p:graphicFrame>
        <p:nvGraphicFramePr>
          <p:cNvPr id="7" name="TextBox 3">
            <a:extLst>
              <a:ext uri="{FF2B5EF4-FFF2-40B4-BE49-F238E27FC236}">
                <a16:creationId xmlns:a16="http://schemas.microsoft.com/office/drawing/2014/main" id="{51F3166E-8D0B-BB38-D870-54E470886AA3}"/>
              </a:ext>
            </a:extLst>
          </p:cNvPr>
          <p:cNvGraphicFramePr/>
          <p:nvPr>
            <p:extLst>
              <p:ext uri="{D42A27DB-BD31-4B8C-83A1-F6EECF244321}">
                <p14:modId xmlns:p14="http://schemas.microsoft.com/office/powerpoint/2010/main" val="24741531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776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up of a blue and green striped surface&#10;&#10;Description automatically generated">
            <a:extLst>
              <a:ext uri="{FF2B5EF4-FFF2-40B4-BE49-F238E27FC236}">
                <a16:creationId xmlns:a16="http://schemas.microsoft.com/office/drawing/2014/main" id="{1E53F462-F40F-5AEB-F207-B86BF8CDAF48}"/>
              </a:ext>
            </a:extLst>
          </p:cNvPr>
          <p:cNvPicPr>
            <a:picLocks noChangeAspect="1"/>
          </p:cNvPicPr>
          <p:nvPr/>
        </p:nvPicPr>
        <p:blipFill rotWithShape="1">
          <a:blip r:embed="rId2">
            <a:duotone>
              <a:schemeClr val="bg2">
                <a:shade val="45000"/>
                <a:satMod val="135000"/>
              </a:schemeClr>
              <a:prstClr val="white"/>
            </a:duotone>
          </a:blip>
          <a:srcRect b="15730"/>
          <a:stretch/>
        </p:blipFill>
        <p:spPr>
          <a:xfrm>
            <a:off x="20" y="10"/>
            <a:ext cx="12191980" cy="6857990"/>
          </a:xfrm>
          <a:prstGeom prst="rect">
            <a:avLst/>
          </a:prstGeom>
        </p:spPr>
      </p:pic>
      <p:graphicFrame>
        <p:nvGraphicFramePr>
          <p:cNvPr id="20" name="TextBox 2">
            <a:extLst>
              <a:ext uri="{FF2B5EF4-FFF2-40B4-BE49-F238E27FC236}">
                <a16:creationId xmlns:a16="http://schemas.microsoft.com/office/drawing/2014/main" id="{FB1F4ED7-7A5D-B5AB-5960-06E184684FD1}"/>
              </a:ext>
            </a:extLst>
          </p:cNvPr>
          <p:cNvGraphicFramePr/>
          <p:nvPr>
            <p:extLst>
              <p:ext uri="{D42A27DB-BD31-4B8C-83A1-F6EECF244321}">
                <p14:modId xmlns:p14="http://schemas.microsoft.com/office/powerpoint/2010/main" val="19879291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F0D0B1E5-036F-096B-020F-220C9515E301}"/>
              </a:ext>
            </a:extLst>
          </p:cNvPr>
          <p:cNvSpPr>
            <a:spLocks noGrp="1"/>
          </p:cNvSpPr>
          <p:nvPr>
            <p:ph type="title"/>
          </p:nvPr>
        </p:nvSpPr>
        <p:spPr/>
        <p:txBody>
          <a:bodyPr/>
          <a:lstStyle/>
          <a:p>
            <a:r>
              <a:rPr lang="en-US" dirty="0"/>
              <a:t>Introduction of database system </a:t>
            </a:r>
          </a:p>
        </p:txBody>
      </p:sp>
    </p:spTree>
    <p:extLst>
      <p:ext uri="{BB962C8B-B14F-4D97-AF65-F5344CB8AC3E}">
        <p14:creationId xmlns:p14="http://schemas.microsoft.com/office/powerpoint/2010/main" val="416644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0" name="TextBox 25">
            <a:extLst>
              <a:ext uri="{FF2B5EF4-FFF2-40B4-BE49-F238E27FC236}">
                <a16:creationId xmlns:a16="http://schemas.microsoft.com/office/drawing/2014/main" id="{8D7B53B0-5C26-9996-7ED1-D6B80C034285}"/>
              </a:ext>
            </a:extLst>
          </p:cNvPr>
          <p:cNvGraphicFramePr/>
          <p:nvPr/>
        </p:nvGraphicFramePr>
        <p:xfrm>
          <a:off x="838200" y="1416424"/>
          <a:ext cx="10515600" cy="4760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32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4B43200-9632-4398-5F70-F42EC2F7BC69}"/>
              </a:ext>
            </a:extLst>
          </p:cNvPr>
          <p:cNvPicPr>
            <a:picLocks noChangeAspect="1"/>
          </p:cNvPicPr>
          <p:nvPr/>
        </p:nvPicPr>
        <p:blipFill>
          <a:blip r:embed="rId2"/>
          <a:stretch>
            <a:fillRect/>
          </a:stretch>
        </p:blipFill>
        <p:spPr>
          <a:xfrm>
            <a:off x="3785353" y="0"/>
            <a:ext cx="4621294" cy="6858000"/>
          </a:xfrm>
          <a:prstGeom prst="rect">
            <a:avLst/>
          </a:prstGeom>
        </p:spPr>
      </p:pic>
    </p:spTree>
    <p:extLst>
      <p:ext uri="{BB962C8B-B14F-4D97-AF65-F5344CB8AC3E}">
        <p14:creationId xmlns:p14="http://schemas.microsoft.com/office/powerpoint/2010/main" val="309810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103F55D-4B0D-D976-9EFE-A74CED9C41B0}"/>
              </a:ext>
            </a:extLst>
          </p:cNvPr>
          <p:cNvSpPr>
            <a:spLocks noGrp="1"/>
          </p:cNvSpPr>
          <p:nvPr>
            <p:ph type="title"/>
          </p:nvPr>
        </p:nvSpPr>
        <p:spPr>
          <a:xfrm>
            <a:off x="550863" y="366639"/>
            <a:ext cx="11090274" cy="675441"/>
          </a:xfrm>
        </p:spPr>
        <p:txBody>
          <a:bodyPr vert="horz" wrap="square" lIns="91440" tIns="45720" rIns="91440" bIns="45720" rtlCol="0" anchor="t">
            <a:normAutofit fontScale="90000"/>
          </a:bodyPr>
          <a:lstStyle/>
          <a:p>
            <a:r>
              <a:rPr lang="en-US" sz="4200" dirty="0"/>
              <a:t>Methods:</a:t>
            </a:r>
            <a:br>
              <a:rPr lang="en-US" sz="4200" dirty="0"/>
            </a:br>
            <a:r>
              <a:rPr lang="en-US" sz="4200" dirty="0"/>
              <a:t>Doctor table (master table)</a:t>
            </a:r>
          </a:p>
        </p:txBody>
      </p:sp>
      <p:pic>
        <p:nvPicPr>
          <p:cNvPr id="8" name="Picture 7" descr="A screenshot of a computer&#10;&#10;Description automatically generated">
            <a:extLst>
              <a:ext uri="{FF2B5EF4-FFF2-40B4-BE49-F238E27FC236}">
                <a16:creationId xmlns:a16="http://schemas.microsoft.com/office/drawing/2014/main" id="{1C0B850B-0715-2CCA-A093-81EADF14968C}"/>
              </a:ext>
            </a:extLst>
          </p:cNvPr>
          <p:cNvPicPr>
            <a:picLocks noChangeAspect="1"/>
          </p:cNvPicPr>
          <p:nvPr/>
        </p:nvPicPr>
        <p:blipFill rotWithShape="1">
          <a:blip r:embed="rId2"/>
          <a:srcRect t="43443"/>
          <a:stretch/>
        </p:blipFill>
        <p:spPr>
          <a:xfrm>
            <a:off x="550863" y="3367579"/>
            <a:ext cx="3689045" cy="1705643"/>
          </a:xfrm>
          <a:prstGeom prst="rect">
            <a:avLst/>
          </a:prstGeom>
          <a:effectLst>
            <a:outerShdw blurRad="508000" dist="101600" dir="5400000" algn="tl" rotWithShape="0">
              <a:prstClr val="black">
                <a:alpha val="10000"/>
              </a:prstClr>
            </a:outerShdw>
          </a:effectLst>
        </p:spPr>
      </p:pic>
      <p:pic>
        <p:nvPicPr>
          <p:cNvPr id="6" name="Picture 5" descr="A screenshot of a computer&#10;&#10;Description automatically generated">
            <a:extLst>
              <a:ext uri="{FF2B5EF4-FFF2-40B4-BE49-F238E27FC236}">
                <a16:creationId xmlns:a16="http://schemas.microsoft.com/office/drawing/2014/main" id="{3D5821D1-4E2F-16BA-CA54-E8B4DDEF5EE7}"/>
              </a:ext>
            </a:extLst>
          </p:cNvPr>
          <p:cNvPicPr>
            <a:picLocks noChangeAspect="1"/>
          </p:cNvPicPr>
          <p:nvPr/>
        </p:nvPicPr>
        <p:blipFill>
          <a:blip r:embed="rId3"/>
          <a:stretch>
            <a:fillRect/>
          </a:stretch>
        </p:blipFill>
        <p:spPr>
          <a:xfrm>
            <a:off x="4419907" y="2845821"/>
            <a:ext cx="3689045" cy="2748338"/>
          </a:xfrm>
          <a:prstGeom prst="rect">
            <a:avLst/>
          </a:prstGeom>
        </p:spPr>
      </p:pic>
      <p:pic>
        <p:nvPicPr>
          <p:cNvPr id="7" name="Picture 6">
            <a:extLst>
              <a:ext uri="{FF2B5EF4-FFF2-40B4-BE49-F238E27FC236}">
                <a16:creationId xmlns:a16="http://schemas.microsoft.com/office/drawing/2014/main" id="{18C0C5D7-A65E-C9BA-7188-B6575E4B62C0}"/>
              </a:ext>
            </a:extLst>
          </p:cNvPr>
          <p:cNvPicPr>
            <a:picLocks noChangeAspect="1"/>
          </p:cNvPicPr>
          <p:nvPr/>
        </p:nvPicPr>
        <p:blipFill>
          <a:blip r:embed="rId4"/>
          <a:stretch>
            <a:fillRect/>
          </a:stretch>
        </p:blipFill>
        <p:spPr>
          <a:xfrm>
            <a:off x="8292124" y="2951405"/>
            <a:ext cx="3359899" cy="361188"/>
          </a:xfrm>
          <a:prstGeom prst="rect">
            <a:avLst/>
          </a:prstGeom>
          <a:effectLst>
            <a:outerShdw blurRad="508000" dist="101600" dir="5400000" algn="tl" rotWithShape="0">
              <a:prstClr val="black">
                <a:alpha val="10000"/>
              </a:prstClr>
            </a:outerShdw>
          </a:effectLst>
        </p:spPr>
      </p:pic>
      <p:pic>
        <p:nvPicPr>
          <p:cNvPr id="5" name="Picture 4" descr="A screenshot of a computer program&#10;&#10;Description automatically generated">
            <a:extLst>
              <a:ext uri="{FF2B5EF4-FFF2-40B4-BE49-F238E27FC236}">
                <a16:creationId xmlns:a16="http://schemas.microsoft.com/office/drawing/2014/main" id="{1B0C8C4D-35D0-8F36-5840-98621B688304}"/>
              </a:ext>
            </a:extLst>
          </p:cNvPr>
          <p:cNvPicPr>
            <a:picLocks noChangeAspect="1"/>
          </p:cNvPicPr>
          <p:nvPr/>
        </p:nvPicPr>
        <p:blipFill>
          <a:blip r:embed="rId5"/>
          <a:stretch>
            <a:fillRect/>
          </a:stretch>
        </p:blipFill>
        <p:spPr>
          <a:xfrm>
            <a:off x="8410586" y="4308380"/>
            <a:ext cx="3121875" cy="1998000"/>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102279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6AEEDE-805D-F25C-ED8B-1FEFE2FE7188}"/>
              </a:ext>
            </a:extLst>
          </p:cNvPr>
          <p:cNvSpPr>
            <a:spLocks noGrp="1"/>
          </p:cNvSpPr>
          <p:nvPr>
            <p:ph type="title"/>
          </p:nvPr>
        </p:nvSpPr>
        <p:spPr>
          <a:xfrm>
            <a:off x="838200" y="5595614"/>
            <a:ext cx="6850488" cy="913975"/>
          </a:xfrm>
        </p:spPr>
        <p:txBody>
          <a:bodyPr vert="horz" lIns="91440" tIns="45720" rIns="91440" bIns="45720" rtlCol="0" anchor="ctr">
            <a:normAutofit/>
          </a:bodyPr>
          <a:lstStyle/>
          <a:p>
            <a:r>
              <a:rPr lang="en-US" sz="3200">
                <a:solidFill>
                  <a:srgbClr val="FFFFFF"/>
                </a:solidFill>
              </a:rPr>
              <a:t>Patient table</a:t>
            </a:r>
          </a:p>
        </p:txBody>
      </p:sp>
      <p:pic>
        <p:nvPicPr>
          <p:cNvPr id="3" name="Picture 2" descr="A screenshot of a computer&#10;&#10;Description automatically generated">
            <a:extLst>
              <a:ext uri="{FF2B5EF4-FFF2-40B4-BE49-F238E27FC236}">
                <a16:creationId xmlns:a16="http://schemas.microsoft.com/office/drawing/2014/main" id="{65F10651-1728-52D0-2563-3AB4BC563AF9}"/>
              </a:ext>
            </a:extLst>
          </p:cNvPr>
          <p:cNvPicPr>
            <a:picLocks noChangeAspect="1"/>
          </p:cNvPicPr>
          <p:nvPr/>
        </p:nvPicPr>
        <p:blipFill rotWithShape="1">
          <a:blip r:embed="rId2"/>
          <a:srcRect t="642" r="-6" b="-6"/>
          <a:stretch/>
        </p:blipFill>
        <p:spPr>
          <a:xfrm>
            <a:off x="1077817" y="876300"/>
            <a:ext cx="4890207" cy="366840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4BA054DA-167C-32F2-D218-243E33365AE3}"/>
              </a:ext>
            </a:extLst>
          </p:cNvPr>
          <p:cNvPicPr>
            <a:picLocks noChangeAspect="1"/>
          </p:cNvPicPr>
          <p:nvPr/>
        </p:nvPicPr>
        <p:blipFill rotWithShape="1">
          <a:blip r:embed="rId3"/>
          <a:srcRect l="3291"/>
          <a:stretch/>
        </p:blipFill>
        <p:spPr>
          <a:xfrm>
            <a:off x="6234184" y="876300"/>
            <a:ext cx="4519335" cy="3668404"/>
          </a:xfrm>
          <a:prstGeom prst="rect">
            <a:avLst/>
          </a:prstGeom>
        </p:spPr>
      </p:pic>
    </p:spTree>
    <p:extLst>
      <p:ext uri="{BB962C8B-B14F-4D97-AF65-F5344CB8AC3E}">
        <p14:creationId xmlns:p14="http://schemas.microsoft.com/office/powerpoint/2010/main" val="3355589415"/>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914</TotalTime>
  <Words>1850</Words>
  <Application>Microsoft Office PowerPoint</Application>
  <PresentationFormat>Widescreen</PresentationFormat>
  <Paragraphs>96</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Söhne</vt:lpstr>
      <vt:lpstr>Office 2013 - 2022 Theme</vt:lpstr>
      <vt:lpstr>PowerPoint Presentation</vt:lpstr>
      <vt:lpstr>Background of DBMS.</vt:lpstr>
      <vt:lpstr>Background of DBMS.</vt:lpstr>
      <vt:lpstr>Introduction of database system </vt:lpstr>
      <vt:lpstr>Introduction of database system </vt:lpstr>
      <vt:lpstr>PowerPoint Presentation</vt:lpstr>
      <vt:lpstr>PowerPoint Presentation</vt:lpstr>
      <vt:lpstr>Methods: Doctor table (master table)</vt:lpstr>
      <vt:lpstr>Patient table</vt:lpstr>
      <vt:lpstr>Appointment table</vt:lpstr>
      <vt:lpstr>Test order table</vt:lpstr>
      <vt:lpstr>Test Result table</vt:lpstr>
      <vt:lpstr>Billing table</vt:lpstr>
      <vt:lpstr>Survey table</vt:lpstr>
      <vt:lpstr>Create a view and show all tables together</vt:lpstr>
      <vt:lpstr>PowerPoint Presentation</vt:lpstr>
      <vt:lpstr>Using Start Transaction Delete data and Rollback</vt:lpstr>
      <vt:lpstr>Using Start Transaction Delete data and Rollback</vt:lpstr>
      <vt:lpstr>Objectives</vt:lpstr>
      <vt:lpstr>Objectives</vt:lpstr>
      <vt:lpstr>  Results: 1. "Which patients have appointments scheduled but do not have any corresponding test orders and results?"</vt:lpstr>
      <vt:lpstr>PowerPoint Presentation</vt:lpstr>
      <vt:lpstr>3. What is the average cost of medical tests per patient within this dataset? </vt:lpstr>
      <vt:lpstr> 4. What is the total amount billed for all patients treated by a particular specialty? </vt:lpstr>
      <vt:lpstr>PowerPoint Presentation</vt:lpstr>
      <vt:lpstr>6.Which doctors have a total billing amount exceeding $500 for patients over the age of 30?  </vt:lpstr>
      <vt:lpstr>7. What percentage of appointments result in test orders? </vt:lpstr>
      <vt:lpstr>PowerPoint Presentation</vt:lpstr>
      <vt:lpstr>9. Retrieve a list of patients whose billing status is 'In Process' and whose test results are 'Normal'.</vt:lpstr>
      <vt:lpstr> 10. "Which patient of the most advanced age has received a high result on their tests?"</vt:lpstr>
      <vt:lpstr>11. How does patient satisfaction relate to the type of medical test and the outcome of those tests?</vt:lpstr>
      <vt:lpstr> 12.  Which doctors have a patient satisfaction rating higher than the average rating, and what are their specialties?</vt:lpstr>
      <vt:lpstr>13. What is the relationship between patients' satisfaction levels and their billing status</vt:lpstr>
      <vt:lpstr>14. Which doctors have the most positive satisfaction ratings relative to the number of surveys? </vt:lpstr>
      <vt:lpstr>15. Which specialty has the lowest patient satisfaction and what is the average cost associated with these ratings? </vt:lpstr>
      <vt:lpstr>16. How does the number of tests per patient vary between those with normal vs. abnormal test results? </vt:lpstr>
      <vt:lpstr>17. Retrieve all doctors and any associated patients.</vt:lpstr>
      <vt:lpstr>18.Retrieve List of all patients along with their test orders, including patients without any test orders </vt:lpstr>
      <vt:lpstr>19.create a view that counts the number of tests ordered by each doctor, grouped by the doctor's ID,</vt:lpstr>
      <vt:lpstr>20.Create an index on Patient_Id (Patient table)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Payal Vaidya</dc:creator>
  <cp:lastModifiedBy>Payal Vaidya</cp:lastModifiedBy>
  <cp:revision>1</cp:revision>
  <dcterms:created xsi:type="dcterms:W3CDTF">2024-04-24T22:29:18Z</dcterms:created>
  <dcterms:modified xsi:type="dcterms:W3CDTF">2025-08-27T14:16:21Z</dcterms:modified>
</cp:coreProperties>
</file>