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B0CC54C0-C2AB-422F-BE3B-5F037F8F77DF}" type="datetimeFigureOut">
              <a:rPr lang="en-IN" smtClean="0"/>
              <a:t>10-06-2024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EEDF1BF-A833-4F1C-BF39-B48CF786FF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6815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C54C0-C2AB-422F-BE3B-5F037F8F77DF}" type="datetimeFigureOut">
              <a:rPr lang="en-IN" smtClean="0"/>
              <a:t>10-06-2024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DF1BF-A833-4F1C-BF39-B48CF786FF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7399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C54C0-C2AB-422F-BE3B-5F037F8F77DF}" type="datetimeFigureOut">
              <a:rPr lang="en-IN" smtClean="0"/>
              <a:t>10-06-2024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DF1BF-A833-4F1C-BF39-B48CF786FF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44710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C54C0-C2AB-422F-BE3B-5F037F8F77DF}" type="datetimeFigureOut">
              <a:rPr lang="en-IN" smtClean="0"/>
              <a:t>10-06-2024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DF1BF-A833-4F1C-BF39-B48CF786FF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68349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C54C0-C2AB-422F-BE3B-5F037F8F77DF}" type="datetimeFigureOut">
              <a:rPr lang="en-IN" smtClean="0"/>
              <a:t>10-06-2024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DF1BF-A833-4F1C-BF39-B48CF786FF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26415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C54C0-C2AB-422F-BE3B-5F037F8F77DF}" type="datetimeFigureOut">
              <a:rPr lang="en-IN" smtClean="0"/>
              <a:t>10-06-2024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DF1BF-A833-4F1C-BF39-B48CF786FF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34746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C54C0-C2AB-422F-BE3B-5F037F8F77DF}" type="datetimeFigureOut">
              <a:rPr lang="en-IN" smtClean="0"/>
              <a:t>10-06-2024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DF1BF-A833-4F1C-BF39-B48CF786FF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3292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B0CC54C0-C2AB-422F-BE3B-5F037F8F77DF}" type="datetimeFigureOut">
              <a:rPr lang="en-IN" smtClean="0"/>
              <a:t>10-06-2024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DF1BF-A833-4F1C-BF39-B48CF786FF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87750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B0CC54C0-C2AB-422F-BE3B-5F037F8F77DF}" type="datetimeFigureOut">
              <a:rPr lang="en-IN" smtClean="0"/>
              <a:t>10-06-2024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DF1BF-A833-4F1C-BF39-B48CF786FF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2112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C54C0-C2AB-422F-BE3B-5F037F8F77DF}" type="datetimeFigureOut">
              <a:rPr lang="en-IN" smtClean="0"/>
              <a:t>10-06-2024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DF1BF-A833-4F1C-BF39-B48CF786FF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8430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C54C0-C2AB-422F-BE3B-5F037F8F77DF}" type="datetimeFigureOut">
              <a:rPr lang="en-IN" smtClean="0"/>
              <a:t>10-06-2024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DF1BF-A833-4F1C-BF39-B48CF786FF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6904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C54C0-C2AB-422F-BE3B-5F037F8F77DF}" type="datetimeFigureOut">
              <a:rPr lang="en-IN" smtClean="0"/>
              <a:t>10-06-2024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DF1BF-A833-4F1C-BF39-B48CF786FF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8965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C54C0-C2AB-422F-BE3B-5F037F8F77DF}" type="datetimeFigureOut">
              <a:rPr lang="en-IN" smtClean="0"/>
              <a:t>10-06-2024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DF1BF-A833-4F1C-BF39-B48CF786FF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0565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C54C0-C2AB-422F-BE3B-5F037F8F77DF}" type="datetimeFigureOut">
              <a:rPr lang="en-IN" smtClean="0"/>
              <a:t>10-06-2024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DF1BF-A833-4F1C-BF39-B48CF786FF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096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C54C0-C2AB-422F-BE3B-5F037F8F77DF}" type="datetimeFigureOut">
              <a:rPr lang="en-IN" smtClean="0"/>
              <a:t>10-06-2024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DF1BF-A833-4F1C-BF39-B48CF786FF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900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C54C0-C2AB-422F-BE3B-5F037F8F77DF}" type="datetimeFigureOut">
              <a:rPr lang="en-IN" smtClean="0"/>
              <a:t>10-06-2024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DF1BF-A833-4F1C-BF39-B48CF786FF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1259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C54C0-C2AB-422F-BE3B-5F037F8F77DF}" type="datetimeFigureOut">
              <a:rPr lang="en-IN" smtClean="0"/>
              <a:t>10-06-2024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DF1BF-A833-4F1C-BF39-B48CF786FF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1251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B0CC54C0-C2AB-422F-BE3B-5F037F8F77DF}" type="datetimeFigureOut">
              <a:rPr lang="en-IN" smtClean="0"/>
              <a:t>10-06-2024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EEDF1BF-A833-4F1C-BF39-B48CF786FF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5174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2D02799-55EC-4071-AB45-19799FC392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564"/>
            <a:ext cx="12348210" cy="684743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12E4636-1D33-4466-ABF5-183ED54C18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775" y="4400550"/>
            <a:ext cx="2676619" cy="2122836"/>
          </a:xfrm>
          <a:prstGeom prst="ellipse">
            <a:avLst/>
          </a:prstGeom>
          <a:ln w="190500" cap="rnd">
            <a:noFill/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5C894EA-E071-4429-B7E6-3364D9D1F61B}"/>
              </a:ext>
            </a:extLst>
          </p:cNvPr>
          <p:cNvSpPr txBox="1"/>
          <p:nvPr/>
        </p:nvSpPr>
        <p:spPr>
          <a:xfrm>
            <a:off x="4559394" y="5604843"/>
            <a:ext cx="24795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chemeClr val="bg1">
                    <a:lumMod val="95000"/>
                  </a:schemeClr>
                </a:solidFill>
                <a:latin typeface="Brush Script MT" panose="03060802040406070304" pitchFamily="66" charset="0"/>
              </a:rPr>
              <a:t>By Payal Gupta</a:t>
            </a:r>
          </a:p>
        </p:txBody>
      </p:sp>
    </p:spTree>
    <p:extLst>
      <p:ext uri="{BB962C8B-B14F-4D97-AF65-F5344CB8AC3E}">
        <p14:creationId xmlns:p14="http://schemas.microsoft.com/office/powerpoint/2010/main" val="1721338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6911AD7-26FB-441B-96B8-4E6F06B38A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150" y="342469"/>
            <a:ext cx="11107700" cy="6173061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2318425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6AAFC97-66C8-4A02-8AAC-AE57B0D1EB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439" y="432969"/>
            <a:ext cx="10717121" cy="5992061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3711852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1E92095-085A-4C30-A4F9-78A595B4B1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597" y="447259"/>
            <a:ext cx="10602805" cy="5963482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3540837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7359434-D55E-4535-B79D-9B649D3C04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387" y="313890"/>
            <a:ext cx="11117226" cy="6230219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31237455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5540BF5-9103-41CC-B861-A07A516960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308" y="313890"/>
            <a:ext cx="10993384" cy="6230219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20650858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5B53EF0-3B6F-4E31-880F-A9881F79E0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0463" y="857435"/>
            <a:ext cx="3801492" cy="3801492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A74B40F-4D28-474A-BF79-F737231263B9}"/>
              </a:ext>
            </a:extLst>
          </p:cNvPr>
          <p:cNvSpPr/>
          <p:nvPr/>
        </p:nvSpPr>
        <p:spPr>
          <a:xfrm>
            <a:off x="3259144" y="4456729"/>
            <a:ext cx="4939243" cy="9233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7060186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</TotalTime>
  <Words>5</Words>
  <Application>Microsoft Office PowerPoint</Application>
  <PresentationFormat>Widescreen</PresentationFormat>
  <Paragraphs>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Brush Script MT</vt:lpstr>
      <vt:lpstr>Century Gothic</vt:lpstr>
      <vt:lpstr>Wingdings 3</vt:lpstr>
      <vt:lpstr>Ion Boardroom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Payal Gupta</dc:creator>
  <cp:lastModifiedBy>Payal Gupta</cp:lastModifiedBy>
  <cp:revision>5</cp:revision>
  <dcterms:created xsi:type="dcterms:W3CDTF">2024-06-09T09:48:40Z</dcterms:created>
  <dcterms:modified xsi:type="dcterms:W3CDTF">2024-06-10T16:50:13Z</dcterms:modified>
</cp:coreProperties>
</file>